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68" r:id="rId4"/>
    <p:sldId id="274" r:id="rId5"/>
    <p:sldId id="432" r:id="rId6"/>
    <p:sldId id="420" r:id="rId7"/>
    <p:sldId id="390" r:id="rId8"/>
    <p:sldId id="418" r:id="rId9"/>
    <p:sldId id="323" r:id="rId10"/>
    <p:sldId id="327" r:id="rId11"/>
    <p:sldId id="328" r:id="rId12"/>
    <p:sldId id="365" r:id="rId13"/>
    <p:sldId id="3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6E636"/>
    <a:srgbClr val="8ACC45"/>
    <a:srgbClr val="3BA345"/>
    <a:srgbClr val="6CCA75"/>
    <a:srgbClr val="40B74D"/>
    <a:srgbClr val="74CE7F"/>
    <a:srgbClr val="B0DD83"/>
    <a:srgbClr val="DBF084"/>
    <a:srgbClr val="F389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A0B4-A60D-40A3-A6C4-8C01C131CAC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8A83-AF39-4326-8FF3-80CAF56509D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748297" y="2001440"/>
            <a:ext cx="1605841" cy="1350972"/>
          </a:xfrm>
          <a:custGeom>
            <a:avLst/>
            <a:gdLst>
              <a:gd name="connsiteX0" fmla="*/ 225167 w 1605841"/>
              <a:gd name="connsiteY0" fmla="*/ 0 h 1350972"/>
              <a:gd name="connsiteX1" fmla="*/ 1380674 w 1605841"/>
              <a:gd name="connsiteY1" fmla="*/ 0 h 1350972"/>
              <a:gd name="connsiteX2" fmla="*/ 1605841 w 1605841"/>
              <a:gd name="connsiteY2" fmla="*/ 225167 h 1350972"/>
              <a:gd name="connsiteX3" fmla="*/ 1605841 w 1605841"/>
              <a:gd name="connsiteY3" fmla="*/ 1125805 h 1350972"/>
              <a:gd name="connsiteX4" fmla="*/ 1380674 w 1605841"/>
              <a:gd name="connsiteY4" fmla="*/ 1350972 h 1350972"/>
              <a:gd name="connsiteX5" fmla="*/ 225167 w 1605841"/>
              <a:gd name="connsiteY5" fmla="*/ 1350972 h 1350972"/>
              <a:gd name="connsiteX6" fmla="*/ 0 w 1605841"/>
              <a:gd name="connsiteY6" fmla="*/ 1125805 h 1350972"/>
              <a:gd name="connsiteX7" fmla="*/ 0 w 1605841"/>
              <a:gd name="connsiteY7" fmla="*/ 225167 h 1350972"/>
              <a:gd name="connsiteX8" fmla="*/ 225167 w 1605841"/>
              <a:gd name="connsiteY8" fmla="*/ 0 h 135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5841" h="1350972">
                <a:moveTo>
                  <a:pt x="225167" y="0"/>
                </a:moveTo>
                <a:lnTo>
                  <a:pt x="1380674" y="0"/>
                </a:lnTo>
                <a:cubicBezTo>
                  <a:pt x="1505030" y="0"/>
                  <a:pt x="1605841" y="100811"/>
                  <a:pt x="1605841" y="225167"/>
                </a:cubicBezTo>
                <a:lnTo>
                  <a:pt x="1605841" y="1125805"/>
                </a:lnTo>
                <a:cubicBezTo>
                  <a:pt x="1605841" y="1250161"/>
                  <a:pt x="1505030" y="1350972"/>
                  <a:pt x="1380674" y="1350972"/>
                </a:cubicBezTo>
                <a:lnTo>
                  <a:pt x="225167" y="1350972"/>
                </a:lnTo>
                <a:cubicBezTo>
                  <a:pt x="100811" y="1350972"/>
                  <a:pt x="0" y="1250161"/>
                  <a:pt x="0" y="1125805"/>
                </a:cubicBezTo>
                <a:lnTo>
                  <a:pt x="0" y="225167"/>
                </a:lnTo>
                <a:cubicBezTo>
                  <a:pt x="0" y="100811"/>
                  <a:pt x="100811" y="0"/>
                  <a:pt x="2251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2619228" y="2001440"/>
            <a:ext cx="1605841" cy="1350972"/>
          </a:xfrm>
          <a:custGeom>
            <a:avLst/>
            <a:gdLst>
              <a:gd name="connsiteX0" fmla="*/ 225167 w 1605841"/>
              <a:gd name="connsiteY0" fmla="*/ 0 h 1350972"/>
              <a:gd name="connsiteX1" fmla="*/ 1380674 w 1605841"/>
              <a:gd name="connsiteY1" fmla="*/ 0 h 1350972"/>
              <a:gd name="connsiteX2" fmla="*/ 1605841 w 1605841"/>
              <a:gd name="connsiteY2" fmla="*/ 225167 h 1350972"/>
              <a:gd name="connsiteX3" fmla="*/ 1605841 w 1605841"/>
              <a:gd name="connsiteY3" fmla="*/ 1125805 h 1350972"/>
              <a:gd name="connsiteX4" fmla="*/ 1380674 w 1605841"/>
              <a:gd name="connsiteY4" fmla="*/ 1350972 h 1350972"/>
              <a:gd name="connsiteX5" fmla="*/ 225167 w 1605841"/>
              <a:gd name="connsiteY5" fmla="*/ 1350972 h 1350972"/>
              <a:gd name="connsiteX6" fmla="*/ 0 w 1605841"/>
              <a:gd name="connsiteY6" fmla="*/ 1125805 h 1350972"/>
              <a:gd name="connsiteX7" fmla="*/ 0 w 1605841"/>
              <a:gd name="connsiteY7" fmla="*/ 225167 h 1350972"/>
              <a:gd name="connsiteX8" fmla="*/ 225167 w 1605841"/>
              <a:gd name="connsiteY8" fmla="*/ 0 h 135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5841" h="1350972">
                <a:moveTo>
                  <a:pt x="225167" y="0"/>
                </a:moveTo>
                <a:lnTo>
                  <a:pt x="1380674" y="0"/>
                </a:lnTo>
                <a:cubicBezTo>
                  <a:pt x="1505030" y="0"/>
                  <a:pt x="1605841" y="100811"/>
                  <a:pt x="1605841" y="225167"/>
                </a:cubicBezTo>
                <a:lnTo>
                  <a:pt x="1605841" y="1125805"/>
                </a:lnTo>
                <a:cubicBezTo>
                  <a:pt x="1605841" y="1250161"/>
                  <a:pt x="1505030" y="1350972"/>
                  <a:pt x="1380674" y="1350972"/>
                </a:cubicBezTo>
                <a:lnTo>
                  <a:pt x="225167" y="1350972"/>
                </a:lnTo>
                <a:cubicBezTo>
                  <a:pt x="100811" y="1350972"/>
                  <a:pt x="0" y="1250161"/>
                  <a:pt x="0" y="1125805"/>
                </a:cubicBezTo>
                <a:lnTo>
                  <a:pt x="0" y="225167"/>
                </a:lnTo>
                <a:cubicBezTo>
                  <a:pt x="0" y="100811"/>
                  <a:pt x="100811" y="0"/>
                  <a:pt x="2251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4490160" y="2001440"/>
            <a:ext cx="1605841" cy="1350972"/>
          </a:xfrm>
          <a:custGeom>
            <a:avLst/>
            <a:gdLst>
              <a:gd name="connsiteX0" fmla="*/ 225167 w 1605841"/>
              <a:gd name="connsiteY0" fmla="*/ 0 h 1350972"/>
              <a:gd name="connsiteX1" fmla="*/ 1380674 w 1605841"/>
              <a:gd name="connsiteY1" fmla="*/ 0 h 1350972"/>
              <a:gd name="connsiteX2" fmla="*/ 1605841 w 1605841"/>
              <a:gd name="connsiteY2" fmla="*/ 225167 h 1350972"/>
              <a:gd name="connsiteX3" fmla="*/ 1605841 w 1605841"/>
              <a:gd name="connsiteY3" fmla="*/ 1125805 h 1350972"/>
              <a:gd name="connsiteX4" fmla="*/ 1380674 w 1605841"/>
              <a:gd name="connsiteY4" fmla="*/ 1350972 h 1350972"/>
              <a:gd name="connsiteX5" fmla="*/ 225167 w 1605841"/>
              <a:gd name="connsiteY5" fmla="*/ 1350972 h 1350972"/>
              <a:gd name="connsiteX6" fmla="*/ 0 w 1605841"/>
              <a:gd name="connsiteY6" fmla="*/ 1125805 h 1350972"/>
              <a:gd name="connsiteX7" fmla="*/ 0 w 1605841"/>
              <a:gd name="connsiteY7" fmla="*/ 225167 h 1350972"/>
              <a:gd name="connsiteX8" fmla="*/ 225167 w 1605841"/>
              <a:gd name="connsiteY8" fmla="*/ 0 h 135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5841" h="1350972">
                <a:moveTo>
                  <a:pt x="225167" y="0"/>
                </a:moveTo>
                <a:lnTo>
                  <a:pt x="1380674" y="0"/>
                </a:lnTo>
                <a:cubicBezTo>
                  <a:pt x="1505030" y="0"/>
                  <a:pt x="1605841" y="100811"/>
                  <a:pt x="1605841" y="225167"/>
                </a:cubicBezTo>
                <a:lnTo>
                  <a:pt x="1605841" y="1125805"/>
                </a:lnTo>
                <a:cubicBezTo>
                  <a:pt x="1605841" y="1250161"/>
                  <a:pt x="1505030" y="1350972"/>
                  <a:pt x="1380674" y="1350972"/>
                </a:cubicBezTo>
                <a:lnTo>
                  <a:pt x="225167" y="1350972"/>
                </a:lnTo>
                <a:cubicBezTo>
                  <a:pt x="100811" y="1350972"/>
                  <a:pt x="0" y="1250161"/>
                  <a:pt x="0" y="1125805"/>
                </a:cubicBezTo>
                <a:lnTo>
                  <a:pt x="0" y="225167"/>
                </a:lnTo>
                <a:cubicBezTo>
                  <a:pt x="0" y="100811"/>
                  <a:pt x="100811" y="0"/>
                  <a:pt x="2251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6680455" y="2711174"/>
            <a:ext cx="1605841" cy="1350972"/>
          </a:xfrm>
          <a:custGeom>
            <a:avLst/>
            <a:gdLst>
              <a:gd name="connsiteX0" fmla="*/ 225167 w 1605841"/>
              <a:gd name="connsiteY0" fmla="*/ 0 h 1350972"/>
              <a:gd name="connsiteX1" fmla="*/ 1380674 w 1605841"/>
              <a:gd name="connsiteY1" fmla="*/ 0 h 1350972"/>
              <a:gd name="connsiteX2" fmla="*/ 1605841 w 1605841"/>
              <a:gd name="connsiteY2" fmla="*/ 225167 h 1350972"/>
              <a:gd name="connsiteX3" fmla="*/ 1605841 w 1605841"/>
              <a:gd name="connsiteY3" fmla="*/ 1125805 h 1350972"/>
              <a:gd name="connsiteX4" fmla="*/ 1380674 w 1605841"/>
              <a:gd name="connsiteY4" fmla="*/ 1350972 h 1350972"/>
              <a:gd name="connsiteX5" fmla="*/ 225167 w 1605841"/>
              <a:gd name="connsiteY5" fmla="*/ 1350972 h 1350972"/>
              <a:gd name="connsiteX6" fmla="*/ 0 w 1605841"/>
              <a:gd name="connsiteY6" fmla="*/ 1125805 h 1350972"/>
              <a:gd name="connsiteX7" fmla="*/ 0 w 1605841"/>
              <a:gd name="connsiteY7" fmla="*/ 225167 h 1350972"/>
              <a:gd name="connsiteX8" fmla="*/ 225167 w 1605841"/>
              <a:gd name="connsiteY8" fmla="*/ 0 h 135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5841" h="1350972">
                <a:moveTo>
                  <a:pt x="225167" y="0"/>
                </a:moveTo>
                <a:lnTo>
                  <a:pt x="1380674" y="0"/>
                </a:lnTo>
                <a:cubicBezTo>
                  <a:pt x="1505030" y="0"/>
                  <a:pt x="1605841" y="100811"/>
                  <a:pt x="1605841" y="225167"/>
                </a:cubicBezTo>
                <a:lnTo>
                  <a:pt x="1605841" y="1125805"/>
                </a:lnTo>
                <a:cubicBezTo>
                  <a:pt x="1605841" y="1250161"/>
                  <a:pt x="1505030" y="1350972"/>
                  <a:pt x="1380674" y="1350972"/>
                </a:cubicBezTo>
                <a:lnTo>
                  <a:pt x="225167" y="1350972"/>
                </a:lnTo>
                <a:cubicBezTo>
                  <a:pt x="100811" y="1350972"/>
                  <a:pt x="0" y="1250161"/>
                  <a:pt x="0" y="1125805"/>
                </a:cubicBezTo>
                <a:lnTo>
                  <a:pt x="0" y="225167"/>
                </a:lnTo>
                <a:cubicBezTo>
                  <a:pt x="0" y="100811"/>
                  <a:pt x="100811" y="0"/>
                  <a:pt x="2251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050878" y="2711174"/>
            <a:ext cx="1605841" cy="1350972"/>
          </a:xfrm>
          <a:custGeom>
            <a:avLst/>
            <a:gdLst>
              <a:gd name="connsiteX0" fmla="*/ 225167 w 1605841"/>
              <a:gd name="connsiteY0" fmla="*/ 0 h 1350972"/>
              <a:gd name="connsiteX1" fmla="*/ 1380674 w 1605841"/>
              <a:gd name="connsiteY1" fmla="*/ 0 h 1350972"/>
              <a:gd name="connsiteX2" fmla="*/ 1605841 w 1605841"/>
              <a:gd name="connsiteY2" fmla="*/ 225167 h 1350972"/>
              <a:gd name="connsiteX3" fmla="*/ 1605841 w 1605841"/>
              <a:gd name="connsiteY3" fmla="*/ 1125805 h 1350972"/>
              <a:gd name="connsiteX4" fmla="*/ 1380674 w 1605841"/>
              <a:gd name="connsiteY4" fmla="*/ 1350972 h 1350972"/>
              <a:gd name="connsiteX5" fmla="*/ 225167 w 1605841"/>
              <a:gd name="connsiteY5" fmla="*/ 1350972 h 1350972"/>
              <a:gd name="connsiteX6" fmla="*/ 0 w 1605841"/>
              <a:gd name="connsiteY6" fmla="*/ 1125805 h 1350972"/>
              <a:gd name="connsiteX7" fmla="*/ 0 w 1605841"/>
              <a:gd name="connsiteY7" fmla="*/ 225167 h 1350972"/>
              <a:gd name="connsiteX8" fmla="*/ 225167 w 1605841"/>
              <a:gd name="connsiteY8" fmla="*/ 0 h 135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5841" h="1350972">
                <a:moveTo>
                  <a:pt x="225167" y="0"/>
                </a:moveTo>
                <a:lnTo>
                  <a:pt x="1380674" y="0"/>
                </a:lnTo>
                <a:cubicBezTo>
                  <a:pt x="1505030" y="0"/>
                  <a:pt x="1605841" y="100811"/>
                  <a:pt x="1605841" y="225167"/>
                </a:cubicBezTo>
                <a:lnTo>
                  <a:pt x="1605841" y="1125805"/>
                </a:lnTo>
                <a:cubicBezTo>
                  <a:pt x="1605841" y="1250161"/>
                  <a:pt x="1505030" y="1350972"/>
                  <a:pt x="1380674" y="1350972"/>
                </a:cubicBezTo>
                <a:lnTo>
                  <a:pt x="225167" y="1350972"/>
                </a:lnTo>
                <a:cubicBezTo>
                  <a:pt x="100811" y="1350972"/>
                  <a:pt x="0" y="1250161"/>
                  <a:pt x="0" y="1125805"/>
                </a:cubicBezTo>
                <a:lnTo>
                  <a:pt x="0" y="225167"/>
                </a:lnTo>
                <a:cubicBezTo>
                  <a:pt x="0" y="100811"/>
                  <a:pt x="100811" y="0"/>
                  <a:pt x="2251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 nodePh="1">
                                  <p:stCondLst>
                                    <p:cond delay="62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 nodePh="1">
                                  <p:stCondLst>
                                    <p:cond delay="22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59070" y="503316"/>
            <a:ext cx="1605841" cy="1350972"/>
          </a:xfrm>
          <a:custGeom>
            <a:avLst/>
            <a:gdLst>
              <a:gd name="connsiteX0" fmla="*/ 225167 w 1605841"/>
              <a:gd name="connsiteY0" fmla="*/ 0 h 1350972"/>
              <a:gd name="connsiteX1" fmla="*/ 1380674 w 1605841"/>
              <a:gd name="connsiteY1" fmla="*/ 0 h 1350972"/>
              <a:gd name="connsiteX2" fmla="*/ 1605841 w 1605841"/>
              <a:gd name="connsiteY2" fmla="*/ 225167 h 1350972"/>
              <a:gd name="connsiteX3" fmla="*/ 1605841 w 1605841"/>
              <a:gd name="connsiteY3" fmla="*/ 1125805 h 1350972"/>
              <a:gd name="connsiteX4" fmla="*/ 1380674 w 1605841"/>
              <a:gd name="connsiteY4" fmla="*/ 1350972 h 1350972"/>
              <a:gd name="connsiteX5" fmla="*/ 225167 w 1605841"/>
              <a:gd name="connsiteY5" fmla="*/ 1350972 h 1350972"/>
              <a:gd name="connsiteX6" fmla="*/ 0 w 1605841"/>
              <a:gd name="connsiteY6" fmla="*/ 1125805 h 1350972"/>
              <a:gd name="connsiteX7" fmla="*/ 0 w 1605841"/>
              <a:gd name="connsiteY7" fmla="*/ 225167 h 1350972"/>
              <a:gd name="connsiteX8" fmla="*/ 225167 w 1605841"/>
              <a:gd name="connsiteY8" fmla="*/ 0 h 135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5841" h="1350972">
                <a:moveTo>
                  <a:pt x="225167" y="0"/>
                </a:moveTo>
                <a:lnTo>
                  <a:pt x="1380674" y="0"/>
                </a:lnTo>
                <a:cubicBezTo>
                  <a:pt x="1505030" y="0"/>
                  <a:pt x="1605841" y="100811"/>
                  <a:pt x="1605841" y="225167"/>
                </a:cubicBezTo>
                <a:lnTo>
                  <a:pt x="1605841" y="1125805"/>
                </a:lnTo>
                <a:cubicBezTo>
                  <a:pt x="1605841" y="1250161"/>
                  <a:pt x="1505030" y="1350972"/>
                  <a:pt x="1380674" y="1350972"/>
                </a:cubicBezTo>
                <a:lnTo>
                  <a:pt x="225167" y="1350972"/>
                </a:lnTo>
                <a:cubicBezTo>
                  <a:pt x="100811" y="1350972"/>
                  <a:pt x="0" y="1250161"/>
                  <a:pt x="0" y="1125805"/>
                </a:cubicBezTo>
                <a:lnTo>
                  <a:pt x="0" y="225167"/>
                </a:lnTo>
                <a:cubicBezTo>
                  <a:pt x="0" y="100811"/>
                  <a:pt x="100811" y="0"/>
                  <a:pt x="2251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488646" y="503316"/>
            <a:ext cx="1605841" cy="1350972"/>
          </a:xfrm>
          <a:custGeom>
            <a:avLst/>
            <a:gdLst>
              <a:gd name="connsiteX0" fmla="*/ 225167 w 1605841"/>
              <a:gd name="connsiteY0" fmla="*/ 0 h 1350972"/>
              <a:gd name="connsiteX1" fmla="*/ 1380674 w 1605841"/>
              <a:gd name="connsiteY1" fmla="*/ 0 h 1350972"/>
              <a:gd name="connsiteX2" fmla="*/ 1605841 w 1605841"/>
              <a:gd name="connsiteY2" fmla="*/ 225167 h 1350972"/>
              <a:gd name="connsiteX3" fmla="*/ 1605841 w 1605841"/>
              <a:gd name="connsiteY3" fmla="*/ 1125805 h 1350972"/>
              <a:gd name="connsiteX4" fmla="*/ 1380674 w 1605841"/>
              <a:gd name="connsiteY4" fmla="*/ 1350972 h 1350972"/>
              <a:gd name="connsiteX5" fmla="*/ 225167 w 1605841"/>
              <a:gd name="connsiteY5" fmla="*/ 1350972 h 1350972"/>
              <a:gd name="connsiteX6" fmla="*/ 0 w 1605841"/>
              <a:gd name="connsiteY6" fmla="*/ 1125805 h 1350972"/>
              <a:gd name="connsiteX7" fmla="*/ 0 w 1605841"/>
              <a:gd name="connsiteY7" fmla="*/ 225167 h 1350972"/>
              <a:gd name="connsiteX8" fmla="*/ 225167 w 1605841"/>
              <a:gd name="connsiteY8" fmla="*/ 0 h 135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5841" h="1350972">
                <a:moveTo>
                  <a:pt x="225167" y="0"/>
                </a:moveTo>
                <a:lnTo>
                  <a:pt x="1380674" y="0"/>
                </a:lnTo>
                <a:cubicBezTo>
                  <a:pt x="1505030" y="0"/>
                  <a:pt x="1605841" y="100811"/>
                  <a:pt x="1605841" y="225167"/>
                </a:cubicBezTo>
                <a:lnTo>
                  <a:pt x="1605841" y="1125805"/>
                </a:lnTo>
                <a:cubicBezTo>
                  <a:pt x="1605841" y="1250161"/>
                  <a:pt x="1505030" y="1350972"/>
                  <a:pt x="1380674" y="1350972"/>
                </a:cubicBezTo>
                <a:lnTo>
                  <a:pt x="225167" y="1350972"/>
                </a:lnTo>
                <a:cubicBezTo>
                  <a:pt x="100811" y="1350972"/>
                  <a:pt x="0" y="1250161"/>
                  <a:pt x="0" y="1125805"/>
                </a:cubicBezTo>
                <a:lnTo>
                  <a:pt x="0" y="225167"/>
                </a:lnTo>
                <a:cubicBezTo>
                  <a:pt x="0" y="100811"/>
                  <a:pt x="100811" y="0"/>
                  <a:pt x="2251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859069" y="3570885"/>
            <a:ext cx="1605841" cy="1350972"/>
          </a:xfrm>
          <a:custGeom>
            <a:avLst/>
            <a:gdLst>
              <a:gd name="connsiteX0" fmla="*/ 225167 w 1605841"/>
              <a:gd name="connsiteY0" fmla="*/ 0 h 1350972"/>
              <a:gd name="connsiteX1" fmla="*/ 1380674 w 1605841"/>
              <a:gd name="connsiteY1" fmla="*/ 0 h 1350972"/>
              <a:gd name="connsiteX2" fmla="*/ 1605841 w 1605841"/>
              <a:gd name="connsiteY2" fmla="*/ 225167 h 1350972"/>
              <a:gd name="connsiteX3" fmla="*/ 1605841 w 1605841"/>
              <a:gd name="connsiteY3" fmla="*/ 1125805 h 1350972"/>
              <a:gd name="connsiteX4" fmla="*/ 1380674 w 1605841"/>
              <a:gd name="connsiteY4" fmla="*/ 1350972 h 1350972"/>
              <a:gd name="connsiteX5" fmla="*/ 225167 w 1605841"/>
              <a:gd name="connsiteY5" fmla="*/ 1350972 h 1350972"/>
              <a:gd name="connsiteX6" fmla="*/ 0 w 1605841"/>
              <a:gd name="connsiteY6" fmla="*/ 1125805 h 1350972"/>
              <a:gd name="connsiteX7" fmla="*/ 0 w 1605841"/>
              <a:gd name="connsiteY7" fmla="*/ 225167 h 1350972"/>
              <a:gd name="connsiteX8" fmla="*/ 225167 w 1605841"/>
              <a:gd name="connsiteY8" fmla="*/ 0 h 135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5841" h="1350972">
                <a:moveTo>
                  <a:pt x="225167" y="0"/>
                </a:moveTo>
                <a:lnTo>
                  <a:pt x="1380674" y="0"/>
                </a:lnTo>
                <a:cubicBezTo>
                  <a:pt x="1505030" y="0"/>
                  <a:pt x="1605841" y="100811"/>
                  <a:pt x="1605841" y="225167"/>
                </a:cubicBezTo>
                <a:lnTo>
                  <a:pt x="1605841" y="1125805"/>
                </a:lnTo>
                <a:cubicBezTo>
                  <a:pt x="1605841" y="1250161"/>
                  <a:pt x="1505030" y="1350972"/>
                  <a:pt x="1380674" y="1350972"/>
                </a:cubicBezTo>
                <a:lnTo>
                  <a:pt x="225167" y="1350972"/>
                </a:lnTo>
                <a:cubicBezTo>
                  <a:pt x="100811" y="1350972"/>
                  <a:pt x="0" y="1250161"/>
                  <a:pt x="0" y="1125805"/>
                </a:cubicBezTo>
                <a:lnTo>
                  <a:pt x="0" y="225167"/>
                </a:lnTo>
                <a:cubicBezTo>
                  <a:pt x="0" y="100811"/>
                  <a:pt x="100811" y="0"/>
                  <a:pt x="2251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6488646" y="3570885"/>
            <a:ext cx="1605841" cy="1350972"/>
          </a:xfrm>
          <a:custGeom>
            <a:avLst/>
            <a:gdLst>
              <a:gd name="connsiteX0" fmla="*/ 225167 w 1605841"/>
              <a:gd name="connsiteY0" fmla="*/ 0 h 1350972"/>
              <a:gd name="connsiteX1" fmla="*/ 1380674 w 1605841"/>
              <a:gd name="connsiteY1" fmla="*/ 0 h 1350972"/>
              <a:gd name="connsiteX2" fmla="*/ 1605841 w 1605841"/>
              <a:gd name="connsiteY2" fmla="*/ 225167 h 1350972"/>
              <a:gd name="connsiteX3" fmla="*/ 1605841 w 1605841"/>
              <a:gd name="connsiteY3" fmla="*/ 1125805 h 1350972"/>
              <a:gd name="connsiteX4" fmla="*/ 1380674 w 1605841"/>
              <a:gd name="connsiteY4" fmla="*/ 1350972 h 1350972"/>
              <a:gd name="connsiteX5" fmla="*/ 225167 w 1605841"/>
              <a:gd name="connsiteY5" fmla="*/ 1350972 h 1350972"/>
              <a:gd name="connsiteX6" fmla="*/ 0 w 1605841"/>
              <a:gd name="connsiteY6" fmla="*/ 1125805 h 1350972"/>
              <a:gd name="connsiteX7" fmla="*/ 0 w 1605841"/>
              <a:gd name="connsiteY7" fmla="*/ 225167 h 1350972"/>
              <a:gd name="connsiteX8" fmla="*/ 225167 w 1605841"/>
              <a:gd name="connsiteY8" fmla="*/ 0 h 135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5841" h="1350972">
                <a:moveTo>
                  <a:pt x="225167" y="0"/>
                </a:moveTo>
                <a:lnTo>
                  <a:pt x="1380674" y="0"/>
                </a:lnTo>
                <a:cubicBezTo>
                  <a:pt x="1505030" y="0"/>
                  <a:pt x="1605841" y="100811"/>
                  <a:pt x="1605841" y="225167"/>
                </a:cubicBezTo>
                <a:lnTo>
                  <a:pt x="1605841" y="1125805"/>
                </a:lnTo>
                <a:cubicBezTo>
                  <a:pt x="1605841" y="1250161"/>
                  <a:pt x="1505030" y="1350972"/>
                  <a:pt x="1380674" y="1350972"/>
                </a:cubicBezTo>
                <a:lnTo>
                  <a:pt x="225167" y="1350972"/>
                </a:lnTo>
                <a:cubicBezTo>
                  <a:pt x="100811" y="1350972"/>
                  <a:pt x="0" y="1250161"/>
                  <a:pt x="0" y="1125805"/>
                </a:cubicBezTo>
                <a:lnTo>
                  <a:pt x="0" y="225167"/>
                </a:lnTo>
                <a:cubicBezTo>
                  <a:pt x="0" y="100811"/>
                  <a:pt x="100811" y="0"/>
                  <a:pt x="2251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 nodePh="1">
                                  <p:stCondLst>
                                    <p:cond delay="34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 nodePh="1">
                                  <p:stCondLst>
                                    <p:cond delay="69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 nodePh="1">
                                  <p:stCondLst>
                                    <p:cond delay="1040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6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874794" y="2314067"/>
            <a:ext cx="2593980" cy="1834522"/>
          </a:xfrm>
          <a:custGeom>
            <a:avLst/>
            <a:gdLst>
              <a:gd name="connsiteX0" fmla="*/ 222667 w 2593980"/>
              <a:gd name="connsiteY0" fmla="*/ 0 h 1834522"/>
              <a:gd name="connsiteX1" fmla="*/ 2371313 w 2593980"/>
              <a:gd name="connsiteY1" fmla="*/ 0 h 1834522"/>
              <a:gd name="connsiteX2" fmla="*/ 2593980 w 2593980"/>
              <a:gd name="connsiteY2" fmla="*/ 222667 h 1834522"/>
              <a:gd name="connsiteX3" fmla="*/ 2593980 w 2593980"/>
              <a:gd name="connsiteY3" fmla="*/ 906165 h 1834522"/>
              <a:gd name="connsiteX4" fmla="*/ 2560803 w 2593980"/>
              <a:gd name="connsiteY4" fmla="*/ 996811 h 1834522"/>
              <a:gd name="connsiteX5" fmla="*/ 1296990 w 2593980"/>
              <a:gd name="connsiteY5" fmla="*/ 1834522 h 1834522"/>
              <a:gd name="connsiteX6" fmla="*/ 33177 w 2593980"/>
              <a:gd name="connsiteY6" fmla="*/ 996811 h 1834522"/>
              <a:gd name="connsiteX7" fmla="*/ 0 w 2593980"/>
              <a:gd name="connsiteY7" fmla="*/ 906165 h 1834522"/>
              <a:gd name="connsiteX8" fmla="*/ 0 w 2593980"/>
              <a:gd name="connsiteY8" fmla="*/ 222667 h 1834522"/>
              <a:gd name="connsiteX9" fmla="*/ 222667 w 2593980"/>
              <a:gd name="connsiteY9" fmla="*/ 0 h 183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93980" h="1834522">
                <a:moveTo>
                  <a:pt x="222667" y="0"/>
                </a:moveTo>
                <a:lnTo>
                  <a:pt x="2371313" y="0"/>
                </a:lnTo>
                <a:cubicBezTo>
                  <a:pt x="2494289" y="0"/>
                  <a:pt x="2593980" y="99691"/>
                  <a:pt x="2593980" y="222667"/>
                </a:cubicBezTo>
                <a:lnTo>
                  <a:pt x="2593980" y="906165"/>
                </a:lnTo>
                <a:lnTo>
                  <a:pt x="2560803" y="996811"/>
                </a:lnTo>
                <a:cubicBezTo>
                  <a:pt x="2352583" y="1489099"/>
                  <a:pt x="1865126" y="1834522"/>
                  <a:pt x="1296990" y="1834522"/>
                </a:cubicBezTo>
                <a:cubicBezTo>
                  <a:pt x="728855" y="1834522"/>
                  <a:pt x="241397" y="1489099"/>
                  <a:pt x="33177" y="996811"/>
                </a:cubicBezTo>
                <a:lnTo>
                  <a:pt x="0" y="906165"/>
                </a:lnTo>
                <a:lnTo>
                  <a:pt x="0" y="222667"/>
                </a:lnTo>
                <a:cubicBezTo>
                  <a:pt x="0" y="99691"/>
                  <a:pt x="99691" y="0"/>
                  <a:pt x="2226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8949400" y="3172774"/>
            <a:ext cx="2593980" cy="1834522"/>
          </a:xfrm>
          <a:custGeom>
            <a:avLst/>
            <a:gdLst>
              <a:gd name="connsiteX0" fmla="*/ 222667 w 2593980"/>
              <a:gd name="connsiteY0" fmla="*/ 0 h 1834522"/>
              <a:gd name="connsiteX1" fmla="*/ 2371313 w 2593980"/>
              <a:gd name="connsiteY1" fmla="*/ 0 h 1834522"/>
              <a:gd name="connsiteX2" fmla="*/ 2593980 w 2593980"/>
              <a:gd name="connsiteY2" fmla="*/ 222667 h 1834522"/>
              <a:gd name="connsiteX3" fmla="*/ 2593980 w 2593980"/>
              <a:gd name="connsiteY3" fmla="*/ 906165 h 1834522"/>
              <a:gd name="connsiteX4" fmla="*/ 2560803 w 2593980"/>
              <a:gd name="connsiteY4" fmla="*/ 996811 h 1834522"/>
              <a:gd name="connsiteX5" fmla="*/ 1296990 w 2593980"/>
              <a:gd name="connsiteY5" fmla="*/ 1834522 h 1834522"/>
              <a:gd name="connsiteX6" fmla="*/ 33177 w 2593980"/>
              <a:gd name="connsiteY6" fmla="*/ 996811 h 1834522"/>
              <a:gd name="connsiteX7" fmla="*/ 0 w 2593980"/>
              <a:gd name="connsiteY7" fmla="*/ 906165 h 1834522"/>
              <a:gd name="connsiteX8" fmla="*/ 0 w 2593980"/>
              <a:gd name="connsiteY8" fmla="*/ 222667 h 1834522"/>
              <a:gd name="connsiteX9" fmla="*/ 222667 w 2593980"/>
              <a:gd name="connsiteY9" fmla="*/ 0 h 183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93980" h="1834522">
                <a:moveTo>
                  <a:pt x="222667" y="0"/>
                </a:moveTo>
                <a:lnTo>
                  <a:pt x="2371313" y="0"/>
                </a:lnTo>
                <a:cubicBezTo>
                  <a:pt x="2494289" y="0"/>
                  <a:pt x="2593980" y="99691"/>
                  <a:pt x="2593980" y="222667"/>
                </a:cubicBezTo>
                <a:lnTo>
                  <a:pt x="2593980" y="906165"/>
                </a:lnTo>
                <a:lnTo>
                  <a:pt x="2560803" y="996811"/>
                </a:lnTo>
                <a:cubicBezTo>
                  <a:pt x="2352583" y="1489099"/>
                  <a:pt x="1865126" y="1834522"/>
                  <a:pt x="1296990" y="1834522"/>
                </a:cubicBezTo>
                <a:cubicBezTo>
                  <a:pt x="728855" y="1834522"/>
                  <a:pt x="241397" y="1489099"/>
                  <a:pt x="33177" y="996811"/>
                </a:cubicBezTo>
                <a:lnTo>
                  <a:pt x="0" y="906165"/>
                </a:lnTo>
                <a:lnTo>
                  <a:pt x="0" y="222667"/>
                </a:lnTo>
                <a:cubicBezTo>
                  <a:pt x="0" y="99691"/>
                  <a:pt x="99691" y="0"/>
                  <a:pt x="2226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 nodePh="1">
                                  <p:stCondLst>
                                    <p:cond delay="66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 nodePh="1">
                                  <p:stCondLst>
                                    <p:cond delay="96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349868" y="2233571"/>
            <a:ext cx="2593980" cy="1278942"/>
          </a:xfrm>
          <a:custGeom>
            <a:avLst/>
            <a:gdLst>
              <a:gd name="connsiteX0" fmla="*/ 222667 w 2593980"/>
              <a:gd name="connsiteY0" fmla="*/ 0 h 1278942"/>
              <a:gd name="connsiteX1" fmla="*/ 2371313 w 2593980"/>
              <a:gd name="connsiteY1" fmla="*/ 0 h 1278942"/>
              <a:gd name="connsiteX2" fmla="*/ 2593980 w 2593980"/>
              <a:gd name="connsiteY2" fmla="*/ 222667 h 1278942"/>
              <a:gd name="connsiteX3" fmla="*/ 2593980 w 2593980"/>
              <a:gd name="connsiteY3" fmla="*/ 1278942 h 1278942"/>
              <a:gd name="connsiteX4" fmla="*/ 0 w 2593980"/>
              <a:gd name="connsiteY4" fmla="*/ 1278942 h 1278942"/>
              <a:gd name="connsiteX5" fmla="*/ 0 w 2593980"/>
              <a:gd name="connsiteY5" fmla="*/ 222667 h 1278942"/>
              <a:gd name="connsiteX6" fmla="*/ 222667 w 2593980"/>
              <a:gd name="connsiteY6" fmla="*/ 0 h 127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3980" h="1278942">
                <a:moveTo>
                  <a:pt x="222667" y="0"/>
                </a:moveTo>
                <a:lnTo>
                  <a:pt x="2371313" y="0"/>
                </a:lnTo>
                <a:cubicBezTo>
                  <a:pt x="2494289" y="0"/>
                  <a:pt x="2593980" y="99691"/>
                  <a:pt x="2593980" y="222667"/>
                </a:cubicBezTo>
                <a:lnTo>
                  <a:pt x="2593980" y="1278942"/>
                </a:lnTo>
                <a:lnTo>
                  <a:pt x="0" y="1278942"/>
                </a:lnTo>
                <a:lnTo>
                  <a:pt x="0" y="222667"/>
                </a:lnTo>
                <a:cubicBezTo>
                  <a:pt x="0" y="99691"/>
                  <a:pt x="99691" y="0"/>
                  <a:pt x="2226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4871145" y="2233571"/>
            <a:ext cx="2593980" cy="1278942"/>
          </a:xfrm>
          <a:custGeom>
            <a:avLst/>
            <a:gdLst>
              <a:gd name="connsiteX0" fmla="*/ 222667 w 2593980"/>
              <a:gd name="connsiteY0" fmla="*/ 0 h 1278942"/>
              <a:gd name="connsiteX1" fmla="*/ 2371313 w 2593980"/>
              <a:gd name="connsiteY1" fmla="*/ 0 h 1278942"/>
              <a:gd name="connsiteX2" fmla="*/ 2593980 w 2593980"/>
              <a:gd name="connsiteY2" fmla="*/ 222667 h 1278942"/>
              <a:gd name="connsiteX3" fmla="*/ 2593980 w 2593980"/>
              <a:gd name="connsiteY3" fmla="*/ 1278942 h 1278942"/>
              <a:gd name="connsiteX4" fmla="*/ 0 w 2593980"/>
              <a:gd name="connsiteY4" fmla="*/ 1278942 h 1278942"/>
              <a:gd name="connsiteX5" fmla="*/ 0 w 2593980"/>
              <a:gd name="connsiteY5" fmla="*/ 222667 h 1278942"/>
              <a:gd name="connsiteX6" fmla="*/ 222667 w 2593980"/>
              <a:gd name="connsiteY6" fmla="*/ 0 h 127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3980" h="1278942">
                <a:moveTo>
                  <a:pt x="222667" y="0"/>
                </a:moveTo>
                <a:lnTo>
                  <a:pt x="2371313" y="0"/>
                </a:lnTo>
                <a:cubicBezTo>
                  <a:pt x="2494289" y="0"/>
                  <a:pt x="2593980" y="99691"/>
                  <a:pt x="2593980" y="222667"/>
                </a:cubicBezTo>
                <a:lnTo>
                  <a:pt x="2593980" y="1278942"/>
                </a:lnTo>
                <a:lnTo>
                  <a:pt x="0" y="1278942"/>
                </a:lnTo>
                <a:lnTo>
                  <a:pt x="0" y="222667"/>
                </a:lnTo>
                <a:cubicBezTo>
                  <a:pt x="0" y="99691"/>
                  <a:pt x="99691" y="0"/>
                  <a:pt x="2226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8392422" y="2233571"/>
            <a:ext cx="2593980" cy="1278942"/>
          </a:xfrm>
          <a:custGeom>
            <a:avLst/>
            <a:gdLst>
              <a:gd name="connsiteX0" fmla="*/ 222667 w 2593980"/>
              <a:gd name="connsiteY0" fmla="*/ 0 h 1278942"/>
              <a:gd name="connsiteX1" fmla="*/ 2371313 w 2593980"/>
              <a:gd name="connsiteY1" fmla="*/ 0 h 1278942"/>
              <a:gd name="connsiteX2" fmla="*/ 2593980 w 2593980"/>
              <a:gd name="connsiteY2" fmla="*/ 222667 h 1278942"/>
              <a:gd name="connsiteX3" fmla="*/ 2593980 w 2593980"/>
              <a:gd name="connsiteY3" fmla="*/ 1278942 h 1278942"/>
              <a:gd name="connsiteX4" fmla="*/ 0 w 2593980"/>
              <a:gd name="connsiteY4" fmla="*/ 1278942 h 1278942"/>
              <a:gd name="connsiteX5" fmla="*/ 0 w 2593980"/>
              <a:gd name="connsiteY5" fmla="*/ 222667 h 1278942"/>
              <a:gd name="connsiteX6" fmla="*/ 222667 w 2593980"/>
              <a:gd name="connsiteY6" fmla="*/ 0 h 127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3980" h="1278942">
                <a:moveTo>
                  <a:pt x="222667" y="0"/>
                </a:moveTo>
                <a:lnTo>
                  <a:pt x="2371313" y="0"/>
                </a:lnTo>
                <a:cubicBezTo>
                  <a:pt x="2494289" y="0"/>
                  <a:pt x="2593980" y="99691"/>
                  <a:pt x="2593980" y="222667"/>
                </a:cubicBezTo>
                <a:lnTo>
                  <a:pt x="2593980" y="1278942"/>
                </a:lnTo>
                <a:lnTo>
                  <a:pt x="0" y="1278942"/>
                </a:lnTo>
                <a:lnTo>
                  <a:pt x="0" y="222667"/>
                </a:lnTo>
                <a:cubicBezTo>
                  <a:pt x="0" y="99691"/>
                  <a:pt x="99691" y="0"/>
                  <a:pt x="2226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349868" y="2460724"/>
            <a:ext cx="2593980" cy="1116781"/>
          </a:xfrm>
          <a:custGeom>
            <a:avLst/>
            <a:gdLst>
              <a:gd name="connsiteX0" fmla="*/ 222667 w 2593980"/>
              <a:gd name="connsiteY0" fmla="*/ 0 h 1116781"/>
              <a:gd name="connsiteX1" fmla="*/ 2371313 w 2593980"/>
              <a:gd name="connsiteY1" fmla="*/ 0 h 1116781"/>
              <a:gd name="connsiteX2" fmla="*/ 2593980 w 2593980"/>
              <a:gd name="connsiteY2" fmla="*/ 222667 h 1116781"/>
              <a:gd name="connsiteX3" fmla="*/ 2593980 w 2593980"/>
              <a:gd name="connsiteY3" fmla="*/ 573883 h 1116781"/>
              <a:gd name="connsiteX4" fmla="*/ 2423909 w 2593980"/>
              <a:gd name="connsiteY4" fmla="*/ 586591 h 1116781"/>
              <a:gd name="connsiteX5" fmla="*/ 41384 w 2593980"/>
              <a:gd name="connsiteY5" fmla="*/ 1116475 h 1116781"/>
              <a:gd name="connsiteX6" fmla="*/ 0 w 2593980"/>
              <a:gd name="connsiteY6" fmla="*/ 1113035 h 1116781"/>
              <a:gd name="connsiteX7" fmla="*/ 0 w 2593980"/>
              <a:gd name="connsiteY7" fmla="*/ 222667 h 1116781"/>
              <a:gd name="connsiteX8" fmla="*/ 222667 w 2593980"/>
              <a:gd name="connsiteY8" fmla="*/ 0 h 111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93980" h="1116781">
                <a:moveTo>
                  <a:pt x="222667" y="0"/>
                </a:moveTo>
                <a:lnTo>
                  <a:pt x="2371313" y="0"/>
                </a:lnTo>
                <a:cubicBezTo>
                  <a:pt x="2494289" y="0"/>
                  <a:pt x="2593980" y="99691"/>
                  <a:pt x="2593980" y="222667"/>
                </a:cubicBezTo>
                <a:lnTo>
                  <a:pt x="2593980" y="573883"/>
                </a:lnTo>
                <a:lnTo>
                  <a:pt x="2423909" y="586591"/>
                </a:lnTo>
                <a:cubicBezTo>
                  <a:pt x="1325807" y="692049"/>
                  <a:pt x="569815" y="1129991"/>
                  <a:pt x="41384" y="1116475"/>
                </a:cubicBezTo>
                <a:lnTo>
                  <a:pt x="0" y="1113035"/>
                </a:lnTo>
                <a:lnTo>
                  <a:pt x="0" y="222667"/>
                </a:lnTo>
                <a:cubicBezTo>
                  <a:pt x="0" y="99691"/>
                  <a:pt x="99691" y="0"/>
                  <a:pt x="2226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4799010" y="2460723"/>
            <a:ext cx="2593980" cy="1284222"/>
          </a:xfrm>
          <a:custGeom>
            <a:avLst/>
            <a:gdLst>
              <a:gd name="connsiteX0" fmla="*/ 222667 w 2593980"/>
              <a:gd name="connsiteY0" fmla="*/ 0 h 1284222"/>
              <a:gd name="connsiteX1" fmla="*/ 2371313 w 2593980"/>
              <a:gd name="connsiteY1" fmla="*/ 0 h 1284222"/>
              <a:gd name="connsiteX2" fmla="*/ 2593980 w 2593980"/>
              <a:gd name="connsiteY2" fmla="*/ 222667 h 1284222"/>
              <a:gd name="connsiteX3" fmla="*/ 2593980 w 2593980"/>
              <a:gd name="connsiteY3" fmla="*/ 1284176 h 1284222"/>
              <a:gd name="connsiteX4" fmla="*/ 2588361 w 2593980"/>
              <a:gd name="connsiteY4" fmla="*/ 1284222 h 1284222"/>
              <a:gd name="connsiteX5" fmla="*/ 1761921 w 2593980"/>
              <a:gd name="connsiteY5" fmla="*/ 1095280 h 1284222"/>
              <a:gd name="connsiteX6" fmla="*/ 107959 w 2593980"/>
              <a:gd name="connsiteY6" fmla="*/ 609056 h 1284222"/>
              <a:gd name="connsiteX7" fmla="*/ 0 w 2593980"/>
              <a:gd name="connsiteY7" fmla="*/ 597108 h 1284222"/>
              <a:gd name="connsiteX8" fmla="*/ 0 w 2593980"/>
              <a:gd name="connsiteY8" fmla="*/ 222667 h 1284222"/>
              <a:gd name="connsiteX9" fmla="*/ 222667 w 2593980"/>
              <a:gd name="connsiteY9" fmla="*/ 0 h 1284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93980" h="1284222">
                <a:moveTo>
                  <a:pt x="222667" y="0"/>
                </a:moveTo>
                <a:lnTo>
                  <a:pt x="2371313" y="0"/>
                </a:lnTo>
                <a:cubicBezTo>
                  <a:pt x="2494289" y="0"/>
                  <a:pt x="2593980" y="99691"/>
                  <a:pt x="2593980" y="222667"/>
                </a:cubicBezTo>
                <a:lnTo>
                  <a:pt x="2593980" y="1284176"/>
                </a:lnTo>
                <a:lnTo>
                  <a:pt x="2588361" y="1284222"/>
                </a:lnTo>
                <a:cubicBezTo>
                  <a:pt x="2312667" y="1277395"/>
                  <a:pt x="2037429" y="1223229"/>
                  <a:pt x="1761921" y="1095280"/>
                </a:cubicBezTo>
                <a:cubicBezTo>
                  <a:pt x="1153431" y="824439"/>
                  <a:pt x="604124" y="676144"/>
                  <a:pt x="107959" y="609056"/>
                </a:cubicBezTo>
                <a:lnTo>
                  <a:pt x="0" y="597108"/>
                </a:lnTo>
                <a:lnTo>
                  <a:pt x="0" y="222667"/>
                </a:lnTo>
                <a:cubicBezTo>
                  <a:pt x="0" y="99691"/>
                  <a:pt x="99691" y="0"/>
                  <a:pt x="2226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8248152" y="2460722"/>
            <a:ext cx="2593980" cy="1181356"/>
          </a:xfrm>
          <a:custGeom>
            <a:avLst/>
            <a:gdLst>
              <a:gd name="connsiteX0" fmla="*/ 222667 w 2593980"/>
              <a:gd name="connsiteY0" fmla="*/ 0 h 1181356"/>
              <a:gd name="connsiteX1" fmla="*/ 2371313 w 2593980"/>
              <a:gd name="connsiteY1" fmla="*/ 0 h 1181356"/>
              <a:gd name="connsiteX2" fmla="*/ 2593980 w 2593980"/>
              <a:gd name="connsiteY2" fmla="*/ 222667 h 1181356"/>
              <a:gd name="connsiteX3" fmla="*/ 2593980 w 2593980"/>
              <a:gd name="connsiteY3" fmla="*/ 803194 h 1181356"/>
              <a:gd name="connsiteX4" fmla="*/ 2515918 w 2593980"/>
              <a:gd name="connsiteY4" fmla="*/ 786264 h 1181356"/>
              <a:gd name="connsiteX5" fmla="*/ 301811 w 2593980"/>
              <a:gd name="connsiteY5" fmla="*/ 1107104 h 1181356"/>
              <a:gd name="connsiteX6" fmla="*/ 0 w 2593980"/>
              <a:gd name="connsiteY6" fmla="*/ 1181356 h 1181356"/>
              <a:gd name="connsiteX7" fmla="*/ 0 w 2593980"/>
              <a:gd name="connsiteY7" fmla="*/ 222667 h 1181356"/>
              <a:gd name="connsiteX8" fmla="*/ 222667 w 2593980"/>
              <a:gd name="connsiteY8" fmla="*/ 0 h 118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93980" h="1181356">
                <a:moveTo>
                  <a:pt x="222667" y="0"/>
                </a:moveTo>
                <a:lnTo>
                  <a:pt x="2371313" y="0"/>
                </a:lnTo>
                <a:cubicBezTo>
                  <a:pt x="2494289" y="0"/>
                  <a:pt x="2593980" y="99691"/>
                  <a:pt x="2593980" y="222667"/>
                </a:cubicBezTo>
                <a:lnTo>
                  <a:pt x="2593980" y="803194"/>
                </a:lnTo>
                <a:lnTo>
                  <a:pt x="2515918" y="786264"/>
                </a:lnTo>
                <a:cubicBezTo>
                  <a:pt x="1759422" y="653111"/>
                  <a:pt x="1025639" y="914983"/>
                  <a:pt x="301811" y="1107104"/>
                </a:cubicBezTo>
                <a:lnTo>
                  <a:pt x="0" y="1181356"/>
                </a:lnTo>
                <a:lnTo>
                  <a:pt x="0" y="222667"/>
                </a:lnTo>
                <a:cubicBezTo>
                  <a:pt x="0" y="99691"/>
                  <a:pt x="99691" y="0"/>
                  <a:pt x="2226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 nodePh="1">
                                  <p:stCondLst>
                                    <p:cond delay="120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 nodePh="1">
                                  <p:stCondLst>
                                    <p:cond delay="14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7063965" y="2368451"/>
            <a:ext cx="914400" cy="914400"/>
          </a:xfrm>
          <a:custGeom>
            <a:avLst/>
            <a:gdLst>
              <a:gd name="connsiteX0" fmla="*/ 152403 w 914400"/>
              <a:gd name="connsiteY0" fmla="*/ 0 h 914400"/>
              <a:gd name="connsiteX1" fmla="*/ 761997 w 914400"/>
              <a:gd name="connsiteY1" fmla="*/ 0 h 914400"/>
              <a:gd name="connsiteX2" fmla="*/ 914400 w 914400"/>
              <a:gd name="connsiteY2" fmla="*/ 152403 h 914400"/>
              <a:gd name="connsiteX3" fmla="*/ 914400 w 914400"/>
              <a:gd name="connsiteY3" fmla="*/ 761997 h 914400"/>
              <a:gd name="connsiteX4" fmla="*/ 761997 w 914400"/>
              <a:gd name="connsiteY4" fmla="*/ 914400 h 914400"/>
              <a:gd name="connsiteX5" fmla="*/ 152403 w 914400"/>
              <a:gd name="connsiteY5" fmla="*/ 914400 h 914400"/>
              <a:gd name="connsiteX6" fmla="*/ 0 w 914400"/>
              <a:gd name="connsiteY6" fmla="*/ 761997 h 914400"/>
              <a:gd name="connsiteX7" fmla="*/ 0 w 914400"/>
              <a:gd name="connsiteY7" fmla="*/ 152403 h 914400"/>
              <a:gd name="connsiteX8" fmla="*/ 152403 w 914400"/>
              <a:gd name="connsiteY8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914400">
                <a:moveTo>
                  <a:pt x="152403" y="0"/>
                </a:moveTo>
                <a:lnTo>
                  <a:pt x="761997" y="0"/>
                </a:lnTo>
                <a:cubicBezTo>
                  <a:pt x="846167" y="0"/>
                  <a:pt x="914400" y="68233"/>
                  <a:pt x="914400" y="152403"/>
                </a:cubicBezTo>
                <a:lnTo>
                  <a:pt x="914400" y="761997"/>
                </a:lnTo>
                <a:cubicBezTo>
                  <a:pt x="914400" y="846167"/>
                  <a:pt x="846167" y="914400"/>
                  <a:pt x="761997" y="914400"/>
                </a:cubicBezTo>
                <a:lnTo>
                  <a:pt x="152403" y="914400"/>
                </a:lnTo>
                <a:cubicBezTo>
                  <a:pt x="68233" y="914400"/>
                  <a:pt x="0" y="846167"/>
                  <a:pt x="0" y="761997"/>
                </a:cubicBezTo>
                <a:lnTo>
                  <a:pt x="0" y="152403"/>
                </a:lnTo>
                <a:cubicBezTo>
                  <a:pt x="0" y="68233"/>
                  <a:pt x="68233" y="0"/>
                  <a:pt x="152403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8121129" y="3405450"/>
            <a:ext cx="914400" cy="914400"/>
          </a:xfrm>
          <a:custGeom>
            <a:avLst/>
            <a:gdLst>
              <a:gd name="connsiteX0" fmla="*/ 152403 w 914400"/>
              <a:gd name="connsiteY0" fmla="*/ 0 h 914400"/>
              <a:gd name="connsiteX1" fmla="*/ 761997 w 914400"/>
              <a:gd name="connsiteY1" fmla="*/ 0 h 914400"/>
              <a:gd name="connsiteX2" fmla="*/ 914400 w 914400"/>
              <a:gd name="connsiteY2" fmla="*/ 152403 h 914400"/>
              <a:gd name="connsiteX3" fmla="*/ 914400 w 914400"/>
              <a:gd name="connsiteY3" fmla="*/ 761997 h 914400"/>
              <a:gd name="connsiteX4" fmla="*/ 761997 w 914400"/>
              <a:gd name="connsiteY4" fmla="*/ 914400 h 914400"/>
              <a:gd name="connsiteX5" fmla="*/ 152403 w 914400"/>
              <a:gd name="connsiteY5" fmla="*/ 914400 h 914400"/>
              <a:gd name="connsiteX6" fmla="*/ 0 w 914400"/>
              <a:gd name="connsiteY6" fmla="*/ 761997 h 914400"/>
              <a:gd name="connsiteX7" fmla="*/ 0 w 914400"/>
              <a:gd name="connsiteY7" fmla="*/ 152403 h 914400"/>
              <a:gd name="connsiteX8" fmla="*/ 152403 w 914400"/>
              <a:gd name="connsiteY8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914400">
                <a:moveTo>
                  <a:pt x="152403" y="0"/>
                </a:moveTo>
                <a:lnTo>
                  <a:pt x="761997" y="0"/>
                </a:lnTo>
                <a:cubicBezTo>
                  <a:pt x="846167" y="0"/>
                  <a:pt x="914400" y="68233"/>
                  <a:pt x="914400" y="152403"/>
                </a:cubicBezTo>
                <a:lnTo>
                  <a:pt x="914400" y="761997"/>
                </a:lnTo>
                <a:cubicBezTo>
                  <a:pt x="914400" y="846167"/>
                  <a:pt x="846167" y="914400"/>
                  <a:pt x="761997" y="914400"/>
                </a:cubicBezTo>
                <a:lnTo>
                  <a:pt x="152403" y="914400"/>
                </a:lnTo>
                <a:cubicBezTo>
                  <a:pt x="68233" y="914400"/>
                  <a:pt x="0" y="846167"/>
                  <a:pt x="0" y="761997"/>
                </a:cubicBezTo>
                <a:lnTo>
                  <a:pt x="0" y="152403"/>
                </a:lnTo>
                <a:cubicBezTo>
                  <a:pt x="0" y="68233"/>
                  <a:pt x="68233" y="0"/>
                  <a:pt x="152403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9178293" y="2368451"/>
            <a:ext cx="914400" cy="914400"/>
          </a:xfrm>
          <a:custGeom>
            <a:avLst/>
            <a:gdLst>
              <a:gd name="connsiteX0" fmla="*/ 152403 w 914400"/>
              <a:gd name="connsiteY0" fmla="*/ 0 h 914400"/>
              <a:gd name="connsiteX1" fmla="*/ 761997 w 914400"/>
              <a:gd name="connsiteY1" fmla="*/ 0 h 914400"/>
              <a:gd name="connsiteX2" fmla="*/ 914400 w 914400"/>
              <a:gd name="connsiteY2" fmla="*/ 152403 h 914400"/>
              <a:gd name="connsiteX3" fmla="*/ 914400 w 914400"/>
              <a:gd name="connsiteY3" fmla="*/ 761997 h 914400"/>
              <a:gd name="connsiteX4" fmla="*/ 761997 w 914400"/>
              <a:gd name="connsiteY4" fmla="*/ 914400 h 914400"/>
              <a:gd name="connsiteX5" fmla="*/ 152403 w 914400"/>
              <a:gd name="connsiteY5" fmla="*/ 914400 h 914400"/>
              <a:gd name="connsiteX6" fmla="*/ 0 w 914400"/>
              <a:gd name="connsiteY6" fmla="*/ 761997 h 914400"/>
              <a:gd name="connsiteX7" fmla="*/ 0 w 914400"/>
              <a:gd name="connsiteY7" fmla="*/ 152403 h 914400"/>
              <a:gd name="connsiteX8" fmla="*/ 152403 w 914400"/>
              <a:gd name="connsiteY8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914400">
                <a:moveTo>
                  <a:pt x="152403" y="0"/>
                </a:moveTo>
                <a:lnTo>
                  <a:pt x="761997" y="0"/>
                </a:lnTo>
                <a:cubicBezTo>
                  <a:pt x="846167" y="0"/>
                  <a:pt x="914400" y="68233"/>
                  <a:pt x="914400" y="152403"/>
                </a:cubicBezTo>
                <a:lnTo>
                  <a:pt x="914400" y="761997"/>
                </a:lnTo>
                <a:cubicBezTo>
                  <a:pt x="914400" y="846167"/>
                  <a:pt x="846167" y="914400"/>
                  <a:pt x="761997" y="914400"/>
                </a:cubicBezTo>
                <a:lnTo>
                  <a:pt x="152403" y="914400"/>
                </a:lnTo>
                <a:cubicBezTo>
                  <a:pt x="68233" y="914400"/>
                  <a:pt x="0" y="846167"/>
                  <a:pt x="0" y="761997"/>
                </a:cubicBezTo>
                <a:lnTo>
                  <a:pt x="0" y="152403"/>
                </a:lnTo>
                <a:cubicBezTo>
                  <a:pt x="0" y="68233"/>
                  <a:pt x="68233" y="0"/>
                  <a:pt x="152403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10235457" y="2368451"/>
            <a:ext cx="914400" cy="914400"/>
          </a:xfrm>
          <a:custGeom>
            <a:avLst/>
            <a:gdLst>
              <a:gd name="connsiteX0" fmla="*/ 152403 w 914400"/>
              <a:gd name="connsiteY0" fmla="*/ 0 h 914400"/>
              <a:gd name="connsiteX1" fmla="*/ 761997 w 914400"/>
              <a:gd name="connsiteY1" fmla="*/ 0 h 914400"/>
              <a:gd name="connsiteX2" fmla="*/ 914400 w 914400"/>
              <a:gd name="connsiteY2" fmla="*/ 152403 h 914400"/>
              <a:gd name="connsiteX3" fmla="*/ 914400 w 914400"/>
              <a:gd name="connsiteY3" fmla="*/ 761997 h 914400"/>
              <a:gd name="connsiteX4" fmla="*/ 761997 w 914400"/>
              <a:gd name="connsiteY4" fmla="*/ 914400 h 914400"/>
              <a:gd name="connsiteX5" fmla="*/ 152403 w 914400"/>
              <a:gd name="connsiteY5" fmla="*/ 914400 h 914400"/>
              <a:gd name="connsiteX6" fmla="*/ 0 w 914400"/>
              <a:gd name="connsiteY6" fmla="*/ 761997 h 914400"/>
              <a:gd name="connsiteX7" fmla="*/ 0 w 914400"/>
              <a:gd name="connsiteY7" fmla="*/ 152403 h 914400"/>
              <a:gd name="connsiteX8" fmla="*/ 152403 w 914400"/>
              <a:gd name="connsiteY8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914400">
                <a:moveTo>
                  <a:pt x="152403" y="0"/>
                </a:moveTo>
                <a:lnTo>
                  <a:pt x="761997" y="0"/>
                </a:lnTo>
                <a:cubicBezTo>
                  <a:pt x="846167" y="0"/>
                  <a:pt x="914400" y="68233"/>
                  <a:pt x="914400" y="152403"/>
                </a:cubicBezTo>
                <a:lnTo>
                  <a:pt x="914400" y="761997"/>
                </a:lnTo>
                <a:cubicBezTo>
                  <a:pt x="914400" y="846167"/>
                  <a:pt x="846167" y="914400"/>
                  <a:pt x="761997" y="914400"/>
                </a:cubicBezTo>
                <a:lnTo>
                  <a:pt x="152403" y="914400"/>
                </a:lnTo>
                <a:cubicBezTo>
                  <a:pt x="68233" y="914400"/>
                  <a:pt x="0" y="846167"/>
                  <a:pt x="0" y="761997"/>
                </a:cubicBezTo>
                <a:lnTo>
                  <a:pt x="0" y="152403"/>
                </a:lnTo>
                <a:cubicBezTo>
                  <a:pt x="0" y="68233"/>
                  <a:pt x="68233" y="0"/>
                  <a:pt x="152403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10235457" y="3405450"/>
            <a:ext cx="914400" cy="914400"/>
          </a:xfrm>
          <a:custGeom>
            <a:avLst/>
            <a:gdLst>
              <a:gd name="connsiteX0" fmla="*/ 152403 w 914400"/>
              <a:gd name="connsiteY0" fmla="*/ 0 h 914400"/>
              <a:gd name="connsiteX1" fmla="*/ 761997 w 914400"/>
              <a:gd name="connsiteY1" fmla="*/ 0 h 914400"/>
              <a:gd name="connsiteX2" fmla="*/ 914400 w 914400"/>
              <a:gd name="connsiteY2" fmla="*/ 152403 h 914400"/>
              <a:gd name="connsiteX3" fmla="*/ 914400 w 914400"/>
              <a:gd name="connsiteY3" fmla="*/ 761997 h 914400"/>
              <a:gd name="connsiteX4" fmla="*/ 761997 w 914400"/>
              <a:gd name="connsiteY4" fmla="*/ 914400 h 914400"/>
              <a:gd name="connsiteX5" fmla="*/ 152403 w 914400"/>
              <a:gd name="connsiteY5" fmla="*/ 914400 h 914400"/>
              <a:gd name="connsiteX6" fmla="*/ 0 w 914400"/>
              <a:gd name="connsiteY6" fmla="*/ 761997 h 914400"/>
              <a:gd name="connsiteX7" fmla="*/ 0 w 914400"/>
              <a:gd name="connsiteY7" fmla="*/ 152403 h 914400"/>
              <a:gd name="connsiteX8" fmla="*/ 152403 w 914400"/>
              <a:gd name="connsiteY8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914400">
                <a:moveTo>
                  <a:pt x="152403" y="0"/>
                </a:moveTo>
                <a:lnTo>
                  <a:pt x="761997" y="0"/>
                </a:lnTo>
                <a:cubicBezTo>
                  <a:pt x="846167" y="0"/>
                  <a:pt x="914400" y="68233"/>
                  <a:pt x="914400" y="152403"/>
                </a:cubicBezTo>
                <a:lnTo>
                  <a:pt x="914400" y="761997"/>
                </a:lnTo>
                <a:cubicBezTo>
                  <a:pt x="914400" y="846167"/>
                  <a:pt x="846167" y="914400"/>
                  <a:pt x="761997" y="914400"/>
                </a:cubicBezTo>
                <a:lnTo>
                  <a:pt x="152403" y="914400"/>
                </a:lnTo>
                <a:cubicBezTo>
                  <a:pt x="68233" y="914400"/>
                  <a:pt x="0" y="846167"/>
                  <a:pt x="0" y="761997"/>
                </a:cubicBezTo>
                <a:lnTo>
                  <a:pt x="0" y="152403"/>
                </a:lnTo>
                <a:cubicBezTo>
                  <a:pt x="0" y="68233"/>
                  <a:pt x="68233" y="0"/>
                  <a:pt x="152403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 nodePh="1">
                                  <p:stCondLst>
                                    <p:cond delay="11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 nodePh="1">
                                  <p:stCondLst>
                                    <p:cond delay="17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 nodePh="1">
                                  <p:stCondLst>
                                    <p:cond delay="190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 nodePh="1">
                                  <p:stCondLst>
                                    <p:cond delay="230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8" grpId="0"/>
      <p:bldP spid="20" grpId="0"/>
      <p:bldP spid="22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229654" y="2930862"/>
            <a:ext cx="1097280" cy="1097280"/>
          </a:xfrm>
          <a:custGeom>
            <a:avLst/>
            <a:gdLst>
              <a:gd name="connsiteX0" fmla="*/ 548640 w 1097280"/>
              <a:gd name="connsiteY0" fmla="*/ 0 h 1097280"/>
              <a:gd name="connsiteX1" fmla="*/ 1097280 w 1097280"/>
              <a:gd name="connsiteY1" fmla="*/ 548640 h 1097280"/>
              <a:gd name="connsiteX2" fmla="*/ 548640 w 1097280"/>
              <a:gd name="connsiteY2" fmla="*/ 1097280 h 1097280"/>
              <a:gd name="connsiteX3" fmla="*/ 0 w 1097280"/>
              <a:gd name="connsiteY3" fmla="*/ 548640 h 1097280"/>
              <a:gd name="connsiteX4" fmla="*/ 548640 w 1097280"/>
              <a:gd name="connsiteY4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7280" h="1097280">
                <a:moveTo>
                  <a:pt x="548640" y="0"/>
                </a:moveTo>
                <a:cubicBezTo>
                  <a:pt x="851646" y="0"/>
                  <a:pt x="1097280" y="245634"/>
                  <a:pt x="1097280" y="548640"/>
                </a:cubicBezTo>
                <a:cubicBezTo>
                  <a:pt x="1097280" y="851646"/>
                  <a:pt x="851646" y="1097280"/>
                  <a:pt x="548640" y="1097280"/>
                </a:cubicBezTo>
                <a:cubicBezTo>
                  <a:pt x="245634" y="1097280"/>
                  <a:pt x="0" y="851646"/>
                  <a:pt x="0" y="548640"/>
                </a:cubicBezTo>
                <a:cubicBezTo>
                  <a:pt x="0" y="245634"/>
                  <a:pt x="245634" y="0"/>
                  <a:pt x="54864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632852" y="2930862"/>
            <a:ext cx="1097280" cy="1097280"/>
          </a:xfrm>
          <a:custGeom>
            <a:avLst/>
            <a:gdLst>
              <a:gd name="connsiteX0" fmla="*/ 548640 w 1097280"/>
              <a:gd name="connsiteY0" fmla="*/ 0 h 1097280"/>
              <a:gd name="connsiteX1" fmla="*/ 1097280 w 1097280"/>
              <a:gd name="connsiteY1" fmla="*/ 548640 h 1097280"/>
              <a:gd name="connsiteX2" fmla="*/ 548640 w 1097280"/>
              <a:gd name="connsiteY2" fmla="*/ 1097280 h 1097280"/>
              <a:gd name="connsiteX3" fmla="*/ 0 w 1097280"/>
              <a:gd name="connsiteY3" fmla="*/ 548640 h 1097280"/>
              <a:gd name="connsiteX4" fmla="*/ 548640 w 1097280"/>
              <a:gd name="connsiteY4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7280" h="1097280">
                <a:moveTo>
                  <a:pt x="548640" y="0"/>
                </a:moveTo>
                <a:cubicBezTo>
                  <a:pt x="851646" y="0"/>
                  <a:pt x="1097280" y="245634"/>
                  <a:pt x="1097280" y="548640"/>
                </a:cubicBezTo>
                <a:cubicBezTo>
                  <a:pt x="1097280" y="851646"/>
                  <a:pt x="851646" y="1097280"/>
                  <a:pt x="548640" y="1097280"/>
                </a:cubicBezTo>
                <a:cubicBezTo>
                  <a:pt x="245634" y="1097280"/>
                  <a:pt x="0" y="851646"/>
                  <a:pt x="0" y="548640"/>
                </a:cubicBezTo>
                <a:cubicBezTo>
                  <a:pt x="0" y="245634"/>
                  <a:pt x="245634" y="0"/>
                  <a:pt x="54864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8036050" y="2930862"/>
            <a:ext cx="1097280" cy="1097280"/>
          </a:xfrm>
          <a:custGeom>
            <a:avLst/>
            <a:gdLst>
              <a:gd name="connsiteX0" fmla="*/ 548640 w 1097280"/>
              <a:gd name="connsiteY0" fmla="*/ 0 h 1097280"/>
              <a:gd name="connsiteX1" fmla="*/ 1097280 w 1097280"/>
              <a:gd name="connsiteY1" fmla="*/ 548640 h 1097280"/>
              <a:gd name="connsiteX2" fmla="*/ 548640 w 1097280"/>
              <a:gd name="connsiteY2" fmla="*/ 1097280 h 1097280"/>
              <a:gd name="connsiteX3" fmla="*/ 0 w 1097280"/>
              <a:gd name="connsiteY3" fmla="*/ 548640 h 1097280"/>
              <a:gd name="connsiteX4" fmla="*/ 548640 w 1097280"/>
              <a:gd name="connsiteY4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7280" h="1097280">
                <a:moveTo>
                  <a:pt x="548640" y="0"/>
                </a:moveTo>
                <a:cubicBezTo>
                  <a:pt x="851646" y="0"/>
                  <a:pt x="1097280" y="245634"/>
                  <a:pt x="1097280" y="548640"/>
                </a:cubicBezTo>
                <a:cubicBezTo>
                  <a:pt x="1097280" y="851646"/>
                  <a:pt x="851646" y="1097280"/>
                  <a:pt x="548640" y="1097280"/>
                </a:cubicBezTo>
                <a:cubicBezTo>
                  <a:pt x="245634" y="1097280"/>
                  <a:pt x="0" y="851646"/>
                  <a:pt x="0" y="548640"/>
                </a:cubicBezTo>
                <a:cubicBezTo>
                  <a:pt x="0" y="245634"/>
                  <a:pt x="245634" y="0"/>
                  <a:pt x="54864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 nodePh="1">
                                  <p:stCondLst>
                                    <p:cond delay="57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 nodePh="1">
                                  <p:stCondLst>
                                    <p:cond delay="10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7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823193" y="2385748"/>
            <a:ext cx="731520" cy="731520"/>
          </a:xfrm>
          <a:custGeom>
            <a:avLst/>
            <a:gdLst>
              <a:gd name="connsiteX0" fmla="*/ 365760 w 731520"/>
              <a:gd name="connsiteY0" fmla="*/ 0 h 731520"/>
              <a:gd name="connsiteX1" fmla="*/ 731520 w 731520"/>
              <a:gd name="connsiteY1" fmla="*/ 365760 h 731520"/>
              <a:gd name="connsiteX2" fmla="*/ 365760 w 731520"/>
              <a:gd name="connsiteY2" fmla="*/ 731520 h 731520"/>
              <a:gd name="connsiteX3" fmla="*/ 0 w 731520"/>
              <a:gd name="connsiteY3" fmla="*/ 365760 h 731520"/>
              <a:gd name="connsiteX4" fmla="*/ 365760 w 731520"/>
              <a:gd name="connsiteY4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520" h="731520">
                <a:moveTo>
                  <a:pt x="365760" y="0"/>
                </a:moveTo>
                <a:cubicBezTo>
                  <a:pt x="567764" y="0"/>
                  <a:pt x="731520" y="163756"/>
                  <a:pt x="731520" y="365760"/>
                </a:cubicBezTo>
                <a:cubicBezTo>
                  <a:pt x="731520" y="567764"/>
                  <a:pt x="567764" y="731520"/>
                  <a:pt x="365760" y="731520"/>
                </a:cubicBezTo>
                <a:cubicBezTo>
                  <a:pt x="163756" y="731520"/>
                  <a:pt x="0" y="567764"/>
                  <a:pt x="0" y="365760"/>
                </a:cubicBezTo>
                <a:cubicBezTo>
                  <a:pt x="0" y="163756"/>
                  <a:pt x="163756" y="0"/>
                  <a:pt x="36576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1823193" y="3394847"/>
            <a:ext cx="731520" cy="731520"/>
          </a:xfrm>
          <a:custGeom>
            <a:avLst/>
            <a:gdLst>
              <a:gd name="connsiteX0" fmla="*/ 365760 w 731520"/>
              <a:gd name="connsiteY0" fmla="*/ 0 h 731520"/>
              <a:gd name="connsiteX1" fmla="*/ 731520 w 731520"/>
              <a:gd name="connsiteY1" fmla="*/ 365760 h 731520"/>
              <a:gd name="connsiteX2" fmla="*/ 365760 w 731520"/>
              <a:gd name="connsiteY2" fmla="*/ 731520 h 731520"/>
              <a:gd name="connsiteX3" fmla="*/ 0 w 731520"/>
              <a:gd name="connsiteY3" fmla="*/ 365760 h 731520"/>
              <a:gd name="connsiteX4" fmla="*/ 365760 w 731520"/>
              <a:gd name="connsiteY4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520" h="731520">
                <a:moveTo>
                  <a:pt x="365760" y="0"/>
                </a:moveTo>
                <a:cubicBezTo>
                  <a:pt x="567764" y="0"/>
                  <a:pt x="731520" y="163756"/>
                  <a:pt x="731520" y="365760"/>
                </a:cubicBezTo>
                <a:cubicBezTo>
                  <a:pt x="731520" y="567764"/>
                  <a:pt x="567764" y="731520"/>
                  <a:pt x="365760" y="731520"/>
                </a:cubicBezTo>
                <a:cubicBezTo>
                  <a:pt x="163756" y="731520"/>
                  <a:pt x="0" y="567764"/>
                  <a:pt x="0" y="365760"/>
                </a:cubicBezTo>
                <a:cubicBezTo>
                  <a:pt x="0" y="163756"/>
                  <a:pt x="163756" y="0"/>
                  <a:pt x="36576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1823193" y="4357452"/>
            <a:ext cx="731520" cy="731520"/>
          </a:xfrm>
          <a:custGeom>
            <a:avLst/>
            <a:gdLst>
              <a:gd name="connsiteX0" fmla="*/ 365760 w 731520"/>
              <a:gd name="connsiteY0" fmla="*/ 0 h 731520"/>
              <a:gd name="connsiteX1" fmla="*/ 731520 w 731520"/>
              <a:gd name="connsiteY1" fmla="*/ 365760 h 731520"/>
              <a:gd name="connsiteX2" fmla="*/ 365760 w 731520"/>
              <a:gd name="connsiteY2" fmla="*/ 731520 h 731520"/>
              <a:gd name="connsiteX3" fmla="*/ 0 w 731520"/>
              <a:gd name="connsiteY3" fmla="*/ 365760 h 731520"/>
              <a:gd name="connsiteX4" fmla="*/ 365760 w 731520"/>
              <a:gd name="connsiteY4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520" h="731520">
                <a:moveTo>
                  <a:pt x="365760" y="0"/>
                </a:moveTo>
                <a:cubicBezTo>
                  <a:pt x="567764" y="0"/>
                  <a:pt x="731520" y="163756"/>
                  <a:pt x="731520" y="365760"/>
                </a:cubicBezTo>
                <a:cubicBezTo>
                  <a:pt x="731520" y="567764"/>
                  <a:pt x="567764" y="731520"/>
                  <a:pt x="365760" y="731520"/>
                </a:cubicBezTo>
                <a:cubicBezTo>
                  <a:pt x="163756" y="731520"/>
                  <a:pt x="0" y="567764"/>
                  <a:pt x="0" y="365760"/>
                </a:cubicBezTo>
                <a:cubicBezTo>
                  <a:pt x="0" y="163756"/>
                  <a:pt x="163756" y="0"/>
                  <a:pt x="36576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1823193" y="5351053"/>
            <a:ext cx="731520" cy="731520"/>
          </a:xfrm>
          <a:custGeom>
            <a:avLst/>
            <a:gdLst>
              <a:gd name="connsiteX0" fmla="*/ 365760 w 731520"/>
              <a:gd name="connsiteY0" fmla="*/ 0 h 731520"/>
              <a:gd name="connsiteX1" fmla="*/ 731520 w 731520"/>
              <a:gd name="connsiteY1" fmla="*/ 365760 h 731520"/>
              <a:gd name="connsiteX2" fmla="*/ 365760 w 731520"/>
              <a:gd name="connsiteY2" fmla="*/ 731520 h 731520"/>
              <a:gd name="connsiteX3" fmla="*/ 0 w 731520"/>
              <a:gd name="connsiteY3" fmla="*/ 365760 h 731520"/>
              <a:gd name="connsiteX4" fmla="*/ 365760 w 731520"/>
              <a:gd name="connsiteY4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520" h="731520">
                <a:moveTo>
                  <a:pt x="365760" y="0"/>
                </a:moveTo>
                <a:cubicBezTo>
                  <a:pt x="567764" y="0"/>
                  <a:pt x="731520" y="163756"/>
                  <a:pt x="731520" y="365760"/>
                </a:cubicBezTo>
                <a:cubicBezTo>
                  <a:pt x="731520" y="567764"/>
                  <a:pt x="567764" y="731520"/>
                  <a:pt x="365760" y="731520"/>
                </a:cubicBezTo>
                <a:cubicBezTo>
                  <a:pt x="163756" y="731520"/>
                  <a:pt x="0" y="567764"/>
                  <a:pt x="0" y="365760"/>
                </a:cubicBezTo>
                <a:cubicBezTo>
                  <a:pt x="0" y="163756"/>
                  <a:pt x="163756" y="0"/>
                  <a:pt x="36576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 nodePh="1">
                                  <p:stCondLst>
                                    <p:cond delay="17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 nodePh="1">
                                  <p:stCondLst>
                                    <p:cond delay="22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 nodePh="1">
                                  <p:stCondLst>
                                    <p:cond delay="27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 nodePh="1">
                                  <p:stCondLst>
                                    <p:cond delay="320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6" grpId="0"/>
      <p:bldP spid="19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2059555" y="2390039"/>
            <a:ext cx="1188720" cy="1188720"/>
          </a:xfrm>
          <a:custGeom>
            <a:avLst/>
            <a:gdLst>
              <a:gd name="connsiteX0" fmla="*/ 594360 w 1188720"/>
              <a:gd name="connsiteY0" fmla="*/ 0 h 1188720"/>
              <a:gd name="connsiteX1" fmla="*/ 1188720 w 1188720"/>
              <a:gd name="connsiteY1" fmla="*/ 594360 h 1188720"/>
              <a:gd name="connsiteX2" fmla="*/ 594360 w 1188720"/>
              <a:gd name="connsiteY2" fmla="*/ 1188720 h 1188720"/>
              <a:gd name="connsiteX3" fmla="*/ 0 w 1188720"/>
              <a:gd name="connsiteY3" fmla="*/ 594360 h 1188720"/>
              <a:gd name="connsiteX4" fmla="*/ 594360 w 1188720"/>
              <a:gd name="connsiteY4" fmla="*/ 0 h 118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720" h="1188720">
                <a:moveTo>
                  <a:pt x="594360" y="0"/>
                </a:moveTo>
                <a:cubicBezTo>
                  <a:pt x="922616" y="0"/>
                  <a:pt x="1188720" y="266104"/>
                  <a:pt x="1188720" y="594360"/>
                </a:cubicBezTo>
                <a:cubicBezTo>
                  <a:pt x="1188720" y="922616"/>
                  <a:pt x="922616" y="1188720"/>
                  <a:pt x="594360" y="1188720"/>
                </a:cubicBezTo>
                <a:cubicBezTo>
                  <a:pt x="266104" y="1188720"/>
                  <a:pt x="0" y="922616"/>
                  <a:pt x="0" y="594360"/>
                </a:cubicBezTo>
                <a:cubicBezTo>
                  <a:pt x="0" y="266104"/>
                  <a:pt x="266104" y="0"/>
                  <a:pt x="59436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5594694" y="2837912"/>
            <a:ext cx="1188720" cy="1188720"/>
          </a:xfrm>
          <a:custGeom>
            <a:avLst/>
            <a:gdLst>
              <a:gd name="connsiteX0" fmla="*/ 594360 w 1188720"/>
              <a:gd name="connsiteY0" fmla="*/ 0 h 1188720"/>
              <a:gd name="connsiteX1" fmla="*/ 1188720 w 1188720"/>
              <a:gd name="connsiteY1" fmla="*/ 594360 h 1188720"/>
              <a:gd name="connsiteX2" fmla="*/ 594360 w 1188720"/>
              <a:gd name="connsiteY2" fmla="*/ 1188720 h 1188720"/>
              <a:gd name="connsiteX3" fmla="*/ 0 w 1188720"/>
              <a:gd name="connsiteY3" fmla="*/ 594360 h 1188720"/>
              <a:gd name="connsiteX4" fmla="*/ 594360 w 1188720"/>
              <a:gd name="connsiteY4" fmla="*/ 0 h 118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720" h="1188720">
                <a:moveTo>
                  <a:pt x="594360" y="0"/>
                </a:moveTo>
                <a:cubicBezTo>
                  <a:pt x="922616" y="0"/>
                  <a:pt x="1188720" y="266104"/>
                  <a:pt x="1188720" y="594360"/>
                </a:cubicBezTo>
                <a:cubicBezTo>
                  <a:pt x="1188720" y="922616"/>
                  <a:pt x="922616" y="1188720"/>
                  <a:pt x="594360" y="1188720"/>
                </a:cubicBezTo>
                <a:cubicBezTo>
                  <a:pt x="266104" y="1188720"/>
                  <a:pt x="0" y="922616"/>
                  <a:pt x="0" y="594360"/>
                </a:cubicBezTo>
                <a:cubicBezTo>
                  <a:pt x="0" y="266104"/>
                  <a:pt x="266104" y="0"/>
                  <a:pt x="59436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8972328" y="2523497"/>
            <a:ext cx="1188720" cy="1188720"/>
          </a:xfrm>
          <a:custGeom>
            <a:avLst/>
            <a:gdLst>
              <a:gd name="connsiteX0" fmla="*/ 594360 w 1188720"/>
              <a:gd name="connsiteY0" fmla="*/ 0 h 1188720"/>
              <a:gd name="connsiteX1" fmla="*/ 1188720 w 1188720"/>
              <a:gd name="connsiteY1" fmla="*/ 594360 h 1188720"/>
              <a:gd name="connsiteX2" fmla="*/ 594360 w 1188720"/>
              <a:gd name="connsiteY2" fmla="*/ 1188720 h 1188720"/>
              <a:gd name="connsiteX3" fmla="*/ 0 w 1188720"/>
              <a:gd name="connsiteY3" fmla="*/ 594360 h 1188720"/>
              <a:gd name="connsiteX4" fmla="*/ 594360 w 1188720"/>
              <a:gd name="connsiteY4" fmla="*/ 0 h 118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720" h="1188720">
                <a:moveTo>
                  <a:pt x="594360" y="0"/>
                </a:moveTo>
                <a:cubicBezTo>
                  <a:pt x="922616" y="0"/>
                  <a:pt x="1188720" y="266104"/>
                  <a:pt x="1188720" y="594360"/>
                </a:cubicBezTo>
                <a:cubicBezTo>
                  <a:pt x="1188720" y="922616"/>
                  <a:pt x="922616" y="1188720"/>
                  <a:pt x="594360" y="1188720"/>
                </a:cubicBezTo>
                <a:cubicBezTo>
                  <a:pt x="266104" y="1188720"/>
                  <a:pt x="0" y="922616"/>
                  <a:pt x="0" y="594360"/>
                </a:cubicBezTo>
                <a:cubicBezTo>
                  <a:pt x="0" y="266104"/>
                  <a:pt x="266104" y="0"/>
                  <a:pt x="59436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 nodePh="1">
                                  <p:stCondLst>
                                    <p:cond delay="9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 nodePh="1">
                                  <p:stCondLst>
                                    <p:cond delay="35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 nodePh="1">
                                  <p:stCondLst>
                                    <p:cond delay="61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A0B4-A60D-40A3-A6C4-8C01C131CAC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8A83-AF39-4326-8FF3-80CAF56509D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127731" y="2415920"/>
            <a:ext cx="2017711" cy="1255919"/>
          </a:xfrm>
          <a:custGeom>
            <a:avLst/>
            <a:gdLst>
              <a:gd name="connsiteX0" fmla="*/ 156554 w 2017711"/>
              <a:gd name="connsiteY0" fmla="*/ 0 h 1255919"/>
              <a:gd name="connsiteX1" fmla="*/ 1861157 w 2017711"/>
              <a:gd name="connsiteY1" fmla="*/ 0 h 1255919"/>
              <a:gd name="connsiteX2" fmla="*/ 2017711 w 2017711"/>
              <a:gd name="connsiteY2" fmla="*/ 156554 h 1255919"/>
              <a:gd name="connsiteX3" fmla="*/ 2017711 w 2017711"/>
              <a:gd name="connsiteY3" fmla="*/ 811289 h 1255919"/>
              <a:gd name="connsiteX4" fmla="*/ 1978723 w 2017711"/>
              <a:gd name="connsiteY4" fmla="*/ 854187 h 1255919"/>
              <a:gd name="connsiteX5" fmla="*/ 1008855 w 2017711"/>
              <a:gd name="connsiteY5" fmla="*/ 1255919 h 1255919"/>
              <a:gd name="connsiteX6" fmla="*/ 38987 w 2017711"/>
              <a:gd name="connsiteY6" fmla="*/ 854187 h 1255919"/>
              <a:gd name="connsiteX7" fmla="*/ 0 w 2017711"/>
              <a:gd name="connsiteY7" fmla="*/ 811290 h 1255919"/>
              <a:gd name="connsiteX8" fmla="*/ 0 w 2017711"/>
              <a:gd name="connsiteY8" fmla="*/ 156554 h 1255919"/>
              <a:gd name="connsiteX9" fmla="*/ 156554 w 2017711"/>
              <a:gd name="connsiteY9" fmla="*/ 0 h 1255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7711" h="1255919">
                <a:moveTo>
                  <a:pt x="156554" y="0"/>
                </a:moveTo>
                <a:lnTo>
                  <a:pt x="1861157" y="0"/>
                </a:lnTo>
                <a:cubicBezTo>
                  <a:pt x="1947619" y="0"/>
                  <a:pt x="2017711" y="70092"/>
                  <a:pt x="2017711" y="156554"/>
                </a:cubicBezTo>
                <a:lnTo>
                  <a:pt x="2017711" y="811289"/>
                </a:lnTo>
                <a:lnTo>
                  <a:pt x="1978723" y="854187"/>
                </a:lnTo>
                <a:cubicBezTo>
                  <a:pt x="1730512" y="1102398"/>
                  <a:pt x="1387612" y="1255919"/>
                  <a:pt x="1008855" y="1255919"/>
                </a:cubicBezTo>
                <a:cubicBezTo>
                  <a:pt x="630098" y="1255919"/>
                  <a:pt x="287198" y="1102398"/>
                  <a:pt x="38987" y="854187"/>
                </a:cubicBezTo>
                <a:lnTo>
                  <a:pt x="0" y="811290"/>
                </a:lnTo>
                <a:lnTo>
                  <a:pt x="0" y="156554"/>
                </a:lnTo>
                <a:cubicBezTo>
                  <a:pt x="0" y="70092"/>
                  <a:pt x="70092" y="0"/>
                  <a:pt x="156554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3381073" y="2415920"/>
            <a:ext cx="2017711" cy="1255919"/>
          </a:xfrm>
          <a:custGeom>
            <a:avLst/>
            <a:gdLst>
              <a:gd name="connsiteX0" fmla="*/ 156554 w 2017711"/>
              <a:gd name="connsiteY0" fmla="*/ 0 h 1255919"/>
              <a:gd name="connsiteX1" fmla="*/ 1861157 w 2017711"/>
              <a:gd name="connsiteY1" fmla="*/ 0 h 1255919"/>
              <a:gd name="connsiteX2" fmla="*/ 2017711 w 2017711"/>
              <a:gd name="connsiteY2" fmla="*/ 156554 h 1255919"/>
              <a:gd name="connsiteX3" fmla="*/ 2017711 w 2017711"/>
              <a:gd name="connsiteY3" fmla="*/ 811289 h 1255919"/>
              <a:gd name="connsiteX4" fmla="*/ 1978723 w 2017711"/>
              <a:gd name="connsiteY4" fmla="*/ 854187 h 1255919"/>
              <a:gd name="connsiteX5" fmla="*/ 1008855 w 2017711"/>
              <a:gd name="connsiteY5" fmla="*/ 1255919 h 1255919"/>
              <a:gd name="connsiteX6" fmla="*/ 38987 w 2017711"/>
              <a:gd name="connsiteY6" fmla="*/ 854187 h 1255919"/>
              <a:gd name="connsiteX7" fmla="*/ 0 w 2017711"/>
              <a:gd name="connsiteY7" fmla="*/ 811290 h 1255919"/>
              <a:gd name="connsiteX8" fmla="*/ 0 w 2017711"/>
              <a:gd name="connsiteY8" fmla="*/ 156554 h 1255919"/>
              <a:gd name="connsiteX9" fmla="*/ 156554 w 2017711"/>
              <a:gd name="connsiteY9" fmla="*/ 0 h 1255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7711" h="1255919">
                <a:moveTo>
                  <a:pt x="156554" y="0"/>
                </a:moveTo>
                <a:lnTo>
                  <a:pt x="1861157" y="0"/>
                </a:lnTo>
                <a:cubicBezTo>
                  <a:pt x="1947619" y="0"/>
                  <a:pt x="2017711" y="70092"/>
                  <a:pt x="2017711" y="156554"/>
                </a:cubicBezTo>
                <a:lnTo>
                  <a:pt x="2017711" y="811289"/>
                </a:lnTo>
                <a:lnTo>
                  <a:pt x="1978723" y="854187"/>
                </a:lnTo>
                <a:cubicBezTo>
                  <a:pt x="1730512" y="1102398"/>
                  <a:pt x="1387612" y="1255919"/>
                  <a:pt x="1008855" y="1255919"/>
                </a:cubicBezTo>
                <a:cubicBezTo>
                  <a:pt x="630098" y="1255919"/>
                  <a:pt x="287198" y="1102398"/>
                  <a:pt x="38987" y="854187"/>
                </a:cubicBezTo>
                <a:lnTo>
                  <a:pt x="0" y="811290"/>
                </a:lnTo>
                <a:lnTo>
                  <a:pt x="0" y="156554"/>
                </a:lnTo>
                <a:cubicBezTo>
                  <a:pt x="0" y="70092"/>
                  <a:pt x="70092" y="0"/>
                  <a:pt x="156554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7436530" y="5124455"/>
            <a:ext cx="2017711" cy="1255919"/>
          </a:xfrm>
          <a:custGeom>
            <a:avLst/>
            <a:gdLst>
              <a:gd name="connsiteX0" fmla="*/ 1008856 w 2017711"/>
              <a:gd name="connsiteY0" fmla="*/ 0 h 1255919"/>
              <a:gd name="connsiteX1" fmla="*/ 1978724 w 2017711"/>
              <a:gd name="connsiteY1" fmla="*/ 401732 h 1255919"/>
              <a:gd name="connsiteX2" fmla="*/ 2017711 w 2017711"/>
              <a:gd name="connsiteY2" fmla="*/ 444629 h 1255919"/>
              <a:gd name="connsiteX3" fmla="*/ 2017711 w 2017711"/>
              <a:gd name="connsiteY3" fmla="*/ 1099365 h 1255919"/>
              <a:gd name="connsiteX4" fmla="*/ 1861157 w 2017711"/>
              <a:gd name="connsiteY4" fmla="*/ 1255919 h 1255919"/>
              <a:gd name="connsiteX5" fmla="*/ 156554 w 2017711"/>
              <a:gd name="connsiteY5" fmla="*/ 1255919 h 1255919"/>
              <a:gd name="connsiteX6" fmla="*/ 0 w 2017711"/>
              <a:gd name="connsiteY6" fmla="*/ 1099365 h 1255919"/>
              <a:gd name="connsiteX7" fmla="*/ 0 w 2017711"/>
              <a:gd name="connsiteY7" fmla="*/ 444630 h 1255919"/>
              <a:gd name="connsiteX8" fmla="*/ 38988 w 2017711"/>
              <a:gd name="connsiteY8" fmla="*/ 401732 h 1255919"/>
              <a:gd name="connsiteX9" fmla="*/ 1008856 w 2017711"/>
              <a:gd name="connsiteY9" fmla="*/ 0 h 1255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7711" h="1255919">
                <a:moveTo>
                  <a:pt x="1008856" y="0"/>
                </a:moveTo>
                <a:cubicBezTo>
                  <a:pt x="1387613" y="0"/>
                  <a:pt x="1730513" y="153521"/>
                  <a:pt x="1978724" y="401732"/>
                </a:cubicBezTo>
                <a:lnTo>
                  <a:pt x="2017711" y="444629"/>
                </a:lnTo>
                <a:lnTo>
                  <a:pt x="2017711" y="1099365"/>
                </a:lnTo>
                <a:cubicBezTo>
                  <a:pt x="2017711" y="1185827"/>
                  <a:pt x="1947619" y="1255919"/>
                  <a:pt x="1861157" y="1255919"/>
                </a:cubicBezTo>
                <a:lnTo>
                  <a:pt x="156554" y="1255919"/>
                </a:lnTo>
                <a:cubicBezTo>
                  <a:pt x="70092" y="1255919"/>
                  <a:pt x="0" y="1185827"/>
                  <a:pt x="0" y="1099365"/>
                </a:cubicBezTo>
                <a:lnTo>
                  <a:pt x="0" y="444630"/>
                </a:lnTo>
                <a:lnTo>
                  <a:pt x="38988" y="401732"/>
                </a:lnTo>
                <a:cubicBezTo>
                  <a:pt x="287199" y="153521"/>
                  <a:pt x="630099" y="0"/>
                  <a:pt x="1008856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9689873" y="5124454"/>
            <a:ext cx="2017711" cy="1255919"/>
          </a:xfrm>
          <a:custGeom>
            <a:avLst/>
            <a:gdLst>
              <a:gd name="connsiteX0" fmla="*/ 1008856 w 2017711"/>
              <a:gd name="connsiteY0" fmla="*/ 0 h 1255919"/>
              <a:gd name="connsiteX1" fmla="*/ 1978724 w 2017711"/>
              <a:gd name="connsiteY1" fmla="*/ 401732 h 1255919"/>
              <a:gd name="connsiteX2" fmla="*/ 2017711 w 2017711"/>
              <a:gd name="connsiteY2" fmla="*/ 444629 h 1255919"/>
              <a:gd name="connsiteX3" fmla="*/ 2017711 w 2017711"/>
              <a:gd name="connsiteY3" fmla="*/ 1099365 h 1255919"/>
              <a:gd name="connsiteX4" fmla="*/ 1861157 w 2017711"/>
              <a:gd name="connsiteY4" fmla="*/ 1255919 h 1255919"/>
              <a:gd name="connsiteX5" fmla="*/ 156554 w 2017711"/>
              <a:gd name="connsiteY5" fmla="*/ 1255919 h 1255919"/>
              <a:gd name="connsiteX6" fmla="*/ 0 w 2017711"/>
              <a:gd name="connsiteY6" fmla="*/ 1099365 h 1255919"/>
              <a:gd name="connsiteX7" fmla="*/ 0 w 2017711"/>
              <a:gd name="connsiteY7" fmla="*/ 444630 h 1255919"/>
              <a:gd name="connsiteX8" fmla="*/ 38988 w 2017711"/>
              <a:gd name="connsiteY8" fmla="*/ 401732 h 1255919"/>
              <a:gd name="connsiteX9" fmla="*/ 1008856 w 2017711"/>
              <a:gd name="connsiteY9" fmla="*/ 0 h 1255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7711" h="1255919">
                <a:moveTo>
                  <a:pt x="1008856" y="0"/>
                </a:moveTo>
                <a:cubicBezTo>
                  <a:pt x="1387613" y="0"/>
                  <a:pt x="1730513" y="153521"/>
                  <a:pt x="1978724" y="401732"/>
                </a:cubicBezTo>
                <a:lnTo>
                  <a:pt x="2017711" y="444629"/>
                </a:lnTo>
                <a:lnTo>
                  <a:pt x="2017711" y="1099365"/>
                </a:lnTo>
                <a:cubicBezTo>
                  <a:pt x="2017711" y="1185827"/>
                  <a:pt x="1947619" y="1255919"/>
                  <a:pt x="1861157" y="1255919"/>
                </a:cubicBezTo>
                <a:lnTo>
                  <a:pt x="156554" y="1255919"/>
                </a:lnTo>
                <a:cubicBezTo>
                  <a:pt x="70092" y="1255919"/>
                  <a:pt x="0" y="1185827"/>
                  <a:pt x="0" y="1099365"/>
                </a:cubicBezTo>
                <a:lnTo>
                  <a:pt x="0" y="444630"/>
                </a:lnTo>
                <a:lnTo>
                  <a:pt x="38988" y="401732"/>
                </a:lnTo>
                <a:cubicBezTo>
                  <a:pt x="287199" y="153521"/>
                  <a:pt x="630099" y="0"/>
                  <a:pt x="1008856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2628903" y="4538048"/>
            <a:ext cx="4571999" cy="1823789"/>
          </a:xfrm>
          <a:custGeom>
            <a:avLst/>
            <a:gdLst>
              <a:gd name="connsiteX0" fmla="*/ 560330 w 4571999"/>
              <a:gd name="connsiteY0" fmla="*/ 0 h 1823789"/>
              <a:gd name="connsiteX1" fmla="*/ 4415445 w 4571999"/>
              <a:gd name="connsiteY1" fmla="*/ 0 h 1823789"/>
              <a:gd name="connsiteX2" fmla="*/ 4571999 w 4571999"/>
              <a:gd name="connsiteY2" fmla="*/ 156554 h 1823789"/>
              <a:gd name="connsiteX3" fmla="*/ 4571999 w 4571999"/>
              <a:gd name="connsiteY3" fmla="*/ 1667235 h 1823789"/>
              <a:gd name="connsiteX4" fmla="*/ 4415445 w 4571999"/>
              <a:gd name="connsiteY4" fmla="*/ 1823789 h 1823789"/>
              <a:gd name="connsiteX5" fmla="*/ 497397 w 4571999"/>
              <a:gd name="connsiteY5" fmla="*/ 1823789 h 1823789"/>
              <a:gd name="connsiteX6" fmla="*/ 464306 w 4571999"/>
              <a:gd name="connsiteY6" fmla="*/ 1803686 h 1823789"/>
              <a:gd name="connsiteX7" fmla="*/ 5437 w 4571999"/>
              <a:gd name="connsiteY7" fmla="*/ 1038106 h 1823789"/>
              <a:gd name="connsiteX8" fmla="*/ 0 w 4571999"/>
              <a:gd name="connsiteY8" fmla="*/ 930433 h 1823789"/>
              <a:gd name="connsiteX9" fmla="*/ 5437 w 4571999"/>
              <a:gd name="connsiteY9" fmla="*/ 822759 h 1823789"/>
              <a:gd name="connsiteX10" fmla="*/ 551134 w 4571999"/>
              <a:gd name="connsiteY10" fmla="*/ 4430 h 182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71999" h="1823789">
                <a:moveTo>
                  <a:pt x="560330" y="0"/>
                </a:moveTo>
                <a:lnTo>
                  <a:pt x="4415445" y="0"/>
                </a:lnTo>
                <a:cubicBezTo>
                  <a:pt x="4501907" y="0"/>
                  <a:pt x="4571999" y="70092"/>
                  <a:pt x="4571999" y="156554"/>
                </a:cubicBezTo>
                <a:lnTo>
                  <a:pt x="4571999" y="1667235"/>
                </a:lnTo>
                <a:cubicBezTo>
                  <a:pt x="4571999" y="1753697"/>
                  <a:pt x="4501907" y="1823789"/>
                  <a:pt x="4415445" y="1823789"/>
                </a:cubicBezTo>
                <a:lnTo>
                  <a:pt x="497397" y="1823789"/>
                </a:lnTo>
                <a:lnTo>
                  <a:pt x="464306" y="1803686"/>
                </a:lnTo>
                <a:cubicBezTo>
                  <a:pt x="212190" y="1633360"/>
                  <a:pt x="37795" y="1356728"/>
                  <a:pt x="5437" y="1038106"/>
                </a:cubicBezTo>
                <a:lnTo>
                  <a:pt x="0" y="930433"/>
                </a:lnTo>
                <a:lnTo>
                  <a:pt x="5437" y="822759"/>
                </a:lnTo>
                <a:cubicBezTo>
                  <a:pt x="41390" y="468735"/>
                  <a:pt x="252698" y="166550"/>
                  <a:pt x="551134" y="443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 nodePh="1">
                                  <p:stCondLst>
                                    <p:cond delay="2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 nodePh="1">
                                  <p:stCondLst>
                                    <p:cond delay="35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 nodePh="1">
                                  <p:stCondLst>
                                    <p:cond delay="4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 nodePh="1">
                                  <p:stCondLst>
                                    <p:cond delay="450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6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127732" y="3561420"/>
            <a:ext cx="3248325" cy="2426384"/>
          </a:xfrm>
          <a:custGeom>
            <a:avLst/>
            <a:gdLst>
              <a:gd name="connsiteX0" fmla="*/ 3248325 w 3248325"/>
              <a:gd name="connsiteY0" fmla="*/ 0 h 2426384"/>
              <a:gd name="connsiteX1" fmla="*/ 3248325 w 3248325"/>
              <a:gd name="connsiteY1" fmla="*/ 2147548 h 2426384"/>
              <a:gd name="connsiteX2" fmla="*/ 2969489 w 3248325"/>
              <a:gd name="connsiteY2" fmla="*/ 2426384 h 2426384"/>
              <a:gd name="connsiteX3" fmla="*/ 278836 w 3248325"/>
              <a:gd name="connsiteY3" fmla="*/ 2426384 h 2426384"/>
              <a:gd name="connsiteX4" fmla="*/ 0 w 3248325"/>
              <a:gd name="connsiteY4" fmla="*/ 2147548 h 2426384"/>
              <a:gd name="connsiteX5" fmla="*/ 0 w 3248325"/>
              <a:gd name="connsiteY5" fmla="*/ 675501 h 2426384"/>
              <a:gd name="connsiteX6" fmla="*/ 87390 w 3248325"/>
              <a:gd name="connsiteY6" fmla="*/ 691508 h 2426384"/>
              <a:gd name="connsiteX7" fmla="*/ 3083191 w 3248325"/>
              <a:gd name="connsiteY7" fmla="*/ 35377 h 242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48325" h="2426384">
                <a:moveTo>
                  <a:pt x="3248325" y="0"/>
                </a:moveTo>
                <a:lnTo>
                  <a:pt x="3248325" y="2147548"/>
                </a:lnTo>
                <a:cubicBezTo>
                  <a:pt x="3248325" y="2301545"/>
                  <a:pt x="3123486" y="2426384"/>
                  <a:pt x="2969489" y="2426384"/>
                </a:cubicBezTo>
                <a:lnTo>
                  <a:pt x="278836" y="2426384"/>
                </a:lnTo>
                <a:cubicBezTo>
                  <a:pt x="124839" y="2426384"/>
                  <a:pt x="0" y="2301545"/>
                  <a:pt x="0" y="2147548"/>
                </a:cubicBezTo>
                <a:lnTo>
                  <a:pt x="0" y="675501"/>
                </a:lnTo>
                <a:lnTo>
                  <a:pt x="87390" y="691508"/>
                </a:lnTo>
                <a:cubicBezTo>
                  <a:pt x="1071515" y="831597"/>
                  <a:pt x="1978014" y="292421"/>
                  <a:pt x="3083191" y="35377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818445" y="3467589"/>
            <a:ext cx="3248325" cy="2520214"/>
          </a:xfrm>
          <a:custGeom>
            <a:avLst/>
            <a:gdLst>
              <a:gd name="connsiteX0" fmla="*/ 426225 w 3248325"/>
              <a:gd name="connsiteY0" fmla="*/ 83 h 2520214"/>
              <a:gd name="connsiteX1" fmla="*/ 2127023 w 3248325"/>
              <a:gd name="connsiteY1" fmla="*/ 344758 h 2520214"/>
              <a:gd name="connsiteX2" fmla="*/ 3048141 w 3248325"/>
              <a:gd name="connsiteY2" fmla="*/ 636716 h 2520214"/>
              <a:gd name="connsiteX3" fmla="*/ 3248325 w 3248325"/>
              <a:gd name="connsiteY3" fmla="*/ 669618 h 2520214"/>
              <a:gd name="connsiteX4" fmla="*/ 3248325 w 3248325"/>
              <a:gd name="connsiteY4" fmla="*/ 2241378 h 2520214"/>
              <a:gd name="connsiteX5" fmla="*/ 2969489 w 3248325"/>
              <a:gd name="connsiteY5" fmla="*/ 2520214 h 2520214"/>
              <a:gd name="connsiteX6" fmla="*/ 278836 w 3248325"/>
              <a:gd name="connsiteY6" fmla="*/ 2520214 h 2520214"/>
              <a:gd name="connsiteX7" fmla="*/ 0 w 3248325"/>
              <a:gd name="connsiteY7" fmla="*/ 2241378 h 2520214"/>
              <a:gd name="connsiteX8" fmla="*/ 0 w 3248325"/>
              <a:gd name="connsiteY8" fmla="*/ 24573 h 2520214"/>
              <a:gd name="connsiteX9" fmla="*/ 209201 w 3248325"/>
              <a:gd name="connsiteY9" fmla="*/ 7149 h 2520214"/>
              <a:gd name="connsiteX10" fmla="*/ 426225 w 3248325"/>
              <a:gd name="connsiteY10" fmla="*/ 83 h 252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48325" h="2520214">
                <a:moveTo>
                  <a:pt x="426225" y="83"/>
                </a:moveTo>
                <a:cubicBezTo>
                  <a:pt x="939263" y="-3177"/>
                  <a:pt x="1499765" y="89342"/>
                  <a:pt x="2127023" y="344758"/>
                </a:cubicBezTo>
                <a:cubicBezTo>
                  <a:pt x="2450287" y="487194"/>
                  <a:pt x="2756406" y="580390"/>
                  <a:pt x="3048141" y="636716"/>
                </a:cubicBezTo>
                <a:lnTo>
                  <a:pt x="3248325" y="669618"/>
                </a:lnTo>
                <a:lnTo>
                  <a:pt x="3248325" y="2241378"/>
                </a:lnTo>
                <a:cubicBezTo>
                  <a:pt x="3248325" y="2395375"/>
                  <a:pt x="3123486" y="2520214"/>
                  <a:pt x="2969489" y="2520214"/>
                </a:cubicBezTo>
                <a:lnTo>
                  <a:pt x="278836" y="2520214"/>
                </a:lnTo>
                <a:cubicBezTo>
                  <a:pt x="124839" y="2520214"/>
                  <a:pt x="0" y="2395375"/>
                  <a:pt x="0" y="2241378"/>
                </a:cubicBezTo>
                <a:lnTo>
                  <a:pt x="0" y="24573"/>
                </a:lnTo>
                <a:lnTo>
                  <a:pt x="209201" y="7149"/>
                </a:lnTo>
                <a:cubicBezTo>
                  <a:pt x="280611" y="2969"/>
                  <a:pt x="352934" y="549"/>
                  <a:pt x="426225" y="83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509159" y="3729858"/>
            <a:ext cx="3248325" cy="2257945"/>
          </a:xfrm>
          <a:custGeom>
            <a:avLst/>
            <a:gdLst>
              <a:gd name="connsiteX0" fmla="*/ 2999846 w 3248325"/>
              <a:gd name="connsiteY0" fmla="*/ 292 h 2257945"/>
              <a:gd name="connsiteX1" fmla="*/ 3162480 w 3248325"/>
              <a:gd name="connsiteY1" fmla="*/ 2817 h 2257945"/>
              <a:gd name="connsiteX2" fmla="*/ 3248325 w 3248325"/>
              <a:gd name="connsiteY2" fmla="*/ 9704 h 2257945"/>
              <a:gd name="connsiteX3" fmla="*/ 3248325 w 3248325"/>
              <a:gd name="connsiteY3" fmla="*/ 1979109 h 2257945"/>
              <a:gd name="connsiteX4" fmla="*/ 2969489 w 3248325"/>
              <a:gd name="connsiteY4" fmla="*/ 2257945 h 2257945"/>
              <a:gd name="connsiteX5" fmla="*/ 278836 w 3248325"/>
              <a:gd name="connsiteY5" fmla="*/ 2257945 h 2257945"/>
              <a:gd name="connsiteX6" fmla="*/ 0 w 3248325"/>
              <a:gd name="connsiteY6" fmla="*/ 1979109 h 2257945"/>
              <a:gd name="connsiteX7" fmla="*/ 0 w 3248325"/>
              <a:gd name="connsiteY7" fmla="*/ 444230 h 2257945"/>
              <a:gd name="connsiteX8" fmla="*/ 192243 w 3248325"/>
              <a:gd name="connsiteY8" fmla="*/ 445188 h 2257945"/>
              <a:gd name="connsiteX9" fmla="*/ 2999846 w 3248325"/>
              <a:gd name="connsiteY9" fmla="*/ 292 h 2257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48325" h="2257945">
                <a:moveTo>
                  <a:pt x="2999846" y="292"/>
                </a:moveTo>
                <a:cubicBezTo>
                  <a:pt x="3054079" y="-491"/>
                  <a:pt x="3108276" y="286"/>
                  <a:pt x="3162480" y="2817"/>
                </a:cubicBezTo>
                <a:lnTo>
                  <a:pt x="3248325" y="9704"/>
                </a:lnTo>
                <a:lnTo>
                  <a:pt x="3248325" y="1979109"/>
                </a:lnTo>
                <a:cubicBezTo>
                  <a:pt x="3248325" y="2133106"/>
                  <a:pt x="3123486" y="2257945"/>
                  <a:pt x="2969489" y="2257945"/>
                </a:cubicBezTo>
                <a:lnTo>
                  <a:pt x="278836" y="2257945"/>
                </a:lnTo>
                <a:cubicBezTo>
                  <a:pt x="124839" y="2257945"/>
                  <a:pt x="0" y="2133106"/>
                  <a:pt x="0" y="1979109"/>
                </a:cubicBezTo>
                <a:lnTo>
                  <a:pt x="0" y="444230"/>
                </a:lnTo>
                <a:lnTo>
                  <a:pt x="192243" y="445188"/>
                </a:lnTo>
                <a:cubicBezTo>
                  <a:pt x="1255160" y="425014"/>
                  <a:pt x="2132119" y="12835"/>
                  <a:pt x="2999846" y="292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3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6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19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991199" y="2232234"/>
            <a:ext cx="3248325" cy="2257944"/>
          </a:xfrm>
          <a:custGeom>
            <a:avLst/>
            <a:gdLst>
              <a:gd name="connsiteX0" fmla="*/ 278836 w 3248325"/>
              <a:gd name="connsiteY0" fmla="*/ 0 h 2257944"/>
              <a:gd name="connsiteX1" fmla="*/ 2969489 w 3248325"/>
              <a:gd name="connsiteY1" fmla="*/ 0 h 2257944"/>
              <a:gd name="connsiteX2" fmla="*/ 3248325 w 3248325"/>
              <a:gd name="connsiteY2" fmla="*/ 278836 h 2257944"/>
              <a:gd name="connsiteX3" fmla="*/ 3248325 w 3248325"/>
              <a:gd name="connsiteY3" fmla="*/ 1813715 h 2257944"/>
              <a:gd name="connsiteX4" fmla="*/ 3056082 w 3248325"/>
              <a:gd name="connsiteY4" fmla="*/ 1812757 h 2257944"/>
              <a:gd name="connsiteX5" fmla="*/ 248479 w 3248325"/>
              <a:gd name="connsiteY5" fmla="*/ 2257653 h 2257944"/>
              <a:gd name="connsiteX6" fmla="*/ 85845 w 3248325"/>
              <a:gd name="connsiteY6" fmla="*/ 2255128 h 2257944"/>
              <a:gd name="connsiteX7" fmla="*/ 0 w 3248325"/>
              <a:gd name="connsiteY7" fmla="*/ 2248241 h 2257944"/>
              <a:gd name="connsiteX8" fmla="*/ 0 w 3248325"/>
              <a:gd name="connsiteY8" fmla="*/ 278836 h 2257944"/>
              <a:gd name="connsiteX9" fmla="*/ 278836 w 3248325"/>
              <a:gd name="connsiteY9" fmla="*/ 0 h 2257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48325" h="2257944">
                <a:moveTo>
                  <a:pt x="278836" y="0"/>
                </a:moveTo>
                <a:lnTo>
                  <a:pt x="2969489" y="0"/>
                </a:lnTo>
                <a:cubicBezTo>
                  <a:pt x="3123486" y="0"/>
                  <a:pt x="3248325" y="124839"/>
                  <a:pt x="3248325" y="278836"/>
                </a:cubicBezTo>
                <a:lnTo>
                  <a:pt x="3248325" y="1813715"/>
                </a:lnTo>
                <a:lnTo>
                  <a:pt x="3056082" y="1812757"/>
                </a:lnTo>
                <a:cubicBezTo>
                  <a:pt x="1993165" y="1832931"/>
                  <a:pt x="1116206" y="2245110"/>
                  <a:pt x="248479" y="2257653"/>
                </a:cubicBezTo>
                <a:cubicBezTo>
                  <a:pt x="194246" y="2258436"/>
                  <a:pt x="140049" y="2257659"/>
                  <a:pt x="85845" y="2255128"/>
                </a:cubicBezTo>
                <a:lnTo>
                  <a:pt x="0" y="2248241"/>
                </a:lnTo>
                <a:lnTo>
                  <a:pt x="0" y="278836"/>
                </a:lnTo>
                <a:cubicBezTo>
                  <a:pt x="0" y="124839"/>
                  <a:pt x="124839" y="0"/>
                  <a:pt x="278836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4652990" y="2232234"/>
            <a:ext cx="3248325" cy="2520213"/>
          </a:xfrm>
          <a:custGeom>
            <a:avLst/>
            <a:gdLst>
              <a:gd name="connsiteX0" fmla="*/ 278836 w 3248325"/>
              <a:gd name="connsiteY0" fmla="*/ 0 h 2520213"/>
              <a:gd name="connsiteX1" fmla="*/ 2969489 w 3248325"/>
              <a:gd name="connsiteY1" fmla="*/ 0 h 2520213"/>
              <a:gd name="connsiteX2" fmla="*/ 3248325 w 3248325"/>
              <a:gd name="connsiteY2" fmla="*/ 278836 h 2520213"/>
              <a:gd name="connsiteX3" fmla="*/ 3248325 w 3248325"/>
              <a:gd name="connsiteY3" fmla="*/ 2495641 h 2520213"/>
              <a:gd name="connsiteX4" fmla="*/ 3039124 w 3248325"/>
              <a:gd name="connsiteY4" fmla="*/ 2513065 h 2520213"/>
              <a:gd name="connsiteX5" fmla="*/ 2822100 w 3248325"/>
              <a:gd name="connsiteY5" fmla="*/ 2520131 h 2520213"/>
              <a:gd name="connsiteX6" fmla="*/ 1121302 w 3248325"/>
              <a:gd name="connsiteY6" fmla="*/ 2175456 h 2520213"/>
              <a:gd name="connsiteX7" fmla="*/ 200184 w 3248325"/>
              <a:gd name="connsiteY7" fmla="*/ 1883498 h 2520213"/>
              <a:gd name="connsiteX8" fmla="*/ 0 w 3248325"/>
              <a:gd name="connsiteY8" fmla="*/ 1850596 h 2520213"/>
              <a:gd name="connsiteX9" fmla="*/ 0 w 3248325"/>
              <a:gd name="connsiteY9" fmla="*/ 278836 h 2520213"/>
              <a:gd name="connsiteX10" fmla="*/ 278836 w 3248325"/>
              <a:gd name="connsiteY10" fmla="*/ 0 h 252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48325" h="2520213">
                <a:moveTo>
                  <a:pt x="278836" y="0"/>
                </a:moveTo>
                <a:lnTo>
                  <a:pt x="2969489" y="0"/>
                </a:lnTo>
                <a:cubicBezTo>
                  <a:pt x="3123486" y="0"/>
                  <a:pt x="3248325" y="124839"/>
                  <a:pt x="3248325" y="278836"/>
                </a:cubicBezTo>
                <a:lnTo>
                  <a:pt x="3248325" y="2495641"/>
                </a:lnTo>
                <a:lnTo>
                  <a:pt x="3039124" y="2513065"/>
                </a:lnTo>
                <a:cubicBezTo>
                  <a:pt x="2967714" y="2517245"/>
                  <a:pt x="2895391" y="2519665"/>
                  <a:pt x="2822100" y="2520131"/>
                </a:cubicBezTo>
                <a:cubicBezTo>
                  <a:pt x="2309062" y="2523391"/>
                  <a:pt x="1748560" y="2430872"/>
                  <a:pt x="1121302" y="2175456"/>
                </a:cubicBezTo>
                <a:cubicBezTo>
                  <a:pt x="798038" y="2033020"/>
                  <a:pt x="491919" y="1939824"/>
                  <a:pt x="200184" y="1883498"/>
                </a:cubicBezTo>
                <a:lnTo>
                  <a:pt x="0" y="1850596"/>
                </a:lnTo>
                <a:lnTo>
                  <a:pt x="0" y="278836"/>
                </a:lnTo>
                <a:cubicBezTo>
                  <a:pt x="0" y="124839"/>
                  <a:pt x="124839" y="0"/>
                  <a:pt x="278836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2"/>
          </p:nvPr>
        </p:nvSpPr>
        <p:spPr>
          <a:xfrm>
            <a:off x="8314782" y="2232234"/>
            <a:ext cx="3248325" cy="2426384"/>
          </a:xfrm>
          <a:custGeom>
            <a:avLst/>
            <a:gdLst>
              <a:gd name="connsiteX0" fmla="*/ 278836 w 3248325"/>
              <a:gd name="connsiteY0" fmla="*/ 0 h 2426384"/>
              <a:gd name="connsiteX1" fmla="*/ 2969489 w 3248325"/>
              <a:gd name="connsiteY1" fmla="*/ 0 h 2426384"/>
              <a:gd name="connsiteX2" fmla="*/ 3248325 w 3248325"/>
              <a:gd name="connsiteY2" fmla="*/ 278836 h 2426384"/>
              <a:gd name="connsiteX3" fmla="*/ 3248325 w 3248325"/>
              <a:gd name="connsiteY3" fmla="*/ 1750883 h 2426384"/>
              <a:gd name="connsiteX4" fmla="*/ 3160935 w 3248325"/>
              <a:gd name="connsiteY4" fmla="*/ 1734876 h 2426384"/>
              <a:gd name="connsiteX5" fmla="*/ 165134 w 3248325"/>
              <a:gd name="connsiteY5" fmla="*/ 2391007 h 2426384"/>
              <a:gd name="connsiteX6" fmla="*/ 0 w 3248325"/>
              <a:gd name="connsiteY6" fmla="*/ 2426384 h 2426384"/>
              <a:gd name="connsiteX7" fmla="*/ 0 w 3248325"/>
              <a:gd name="connsiteY7" fmla="*/ 278836 h 2426384"/>
              <a:gd name="connsiteX8" fmla="*/ 278836 w 3248325"/>
              <a:gd name="connsiteY8" fmla="*/ 0 h 242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48325" h="2426384">
                <a:moveTo>
                  <a:pt x="278836" y="0"/>
                </a:moveTo>
                <a:lnTo>
                  <a:pt x="2969489" y="0"/>
                </a:lnTo>
                <a:cubicBezTo>
                  <a:pt x="3123486" y="0"/>
                  <a:pt x="3248325" y="124839"/>
                  <a:pt x="3248325" y="278836"/>
                </a:cubicBezTo>
                <a:lnTo>
                  <a:pt x="3248325" y="1750883"/>
                </a:lnTo>
                <a:lnTo>
                  <a:pt x="3160935" y="1734876"/>
                </a:lnTo>
                <a:cubicBezTo>
                  <a:pt x="2176810" y="1594787"/>
                  <a:pt x="1270311" y="2133963"/>
                  <a:pt x="165134" y="2391007"/>
                </a:cubicBezTo>
                <a:lnTo>
                  <a:pt x="0" y="2426384"/>
                </a:lnTo>
                <a:lnTo>
                  <a:pt x="0" y="278836"/>
                </a:lnTo>
                <a:cubicBezTo>
                  <a:pt x="0" y="124839"/>
                  <a:pt x="124839" y="0"/>
                  <a:pt x="278836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 nodePh="1">
                                  <p:stCondLst>
                                    <p:cond delay="13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 nodePh="1">
                                  <p:stCondLst>
                                    <p:cond delay="16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 nodePh="1">
                                  <p:stCondLst>
                                    <p:cond delay="19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0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280160" y="1710808"/>
            <a:ext cx="4621237" cy="3467826"/>
          </a:xfrm>
          <a:custGeom>
            <a:avLst/>
            <a:gdLst>
              <a:gd name="connsiteX0" fmla="*/ 20183 w 4621237"/>
              <a:gd name="connsiteY0" fmla="*/ 0 h 3467826"/>
              <a:gd name="connsiteX1" fmla="*/ 4601054 w 4621237"/>
              <a:gd name="connsiteY1" fmla="*/ 0 h 3467826"/>
              <a:gd name="connsiteX2" fmla="*/ 4621237 w 4621237"/>
              <a:gd name="connsiteY2" fmla="*/ 20183 h 3467826"/>
              <a:gd name="connsiteX3" fmla="*/ 4621237 w 4621237"/>
              <a:gd name="connsiteY3" fmla="*/ 3447643 h 3467826"/>
              <a:gd name="connsiteX4" fmla="*/ 4601054 w 4621237"/>
              <a:gd name="connsiteY4" fmla="*/ 3467826 h 3467826"/>
              <a:gd name="connsiteX5" fmla="*/ 20183 w 4621237"/>
              <a:gd name="connsiteY5" fmla="*/ 3467826 h 3467826"/>
              <a:gd name="connsiteX6" fmla="*/ 0 w 4621237"/>
              <a:gd name="connsiteY6" fmla="*/ 3447643 h 3467826"/>
              <a:gd name="connsiteX7" fmla="*/ 0 w 4621237"/>
              <a:gd name="connsiteY7" fmla="*/ 20183 h 3467826"/>
              <a:gd name="connsiteX8" fmla="*/ 20183 w 4621237"/>
              <a:gd name="connsiteY8" fmla="*/ 0 h 3467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1237" h="3467826">
                <a:moveTo>
                  <a:pt x="20183" y="0"/>
                </a:moveTo>
                <a:lnTo>
                  <a:pt x="4601054" y="0"/>
                </a:lnTo>
                <a:cubicBezTo>
                  <a:pt x="4612201" y="0"/>
                  <a:pt x="4621237" y="9036"/>
                  <a:pt x="4621237" y="20183"/>
                </a:cubicBezTo>
                <a:lnTo>
                  <a:pt x="4621237" y="3447643"/>
                </a:lnTo>
                <a:cubicBezTo>
                  <a:pt x="4621237" y="3458790"/>
                  <a:pt x="4612201" y="3467826"/>
                  <a:pt x="4601054" y="3467826"/>
                </a:cubicBezTo>
                <a:lnTo>
                  <a:pt x="20183" y="3467826"/>
                </a:lnTo>
                <a:cubicBezTo>
                  <a:pt x="9036" y="3467826"/>
                  <a:pt x="0" y="3458790"/>
                  <a:pt x="0" y="3447643"/>
                </a:cubicBezTo>
                <a:lnTo>
                  <a:pt x="0" y="20183"/>
                </a:lnTo>
                <a:cubicBezTo>
                  <a:pt x="0" y="9036"/>
                  <a:pt x="9036" y="0"/>
                  <a:pt x="20183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3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080939" y="2758910"/>
            <a:ext cx="1252283" cy="2202731"/>
          </a:xfrm>
          <a:custGeom>
            <a:avLst/>
            <a:gdLst>
              <a:gd name="connsiteX0" fmla="*/ 33749 w 1252283"/>
              <a:gd name="connsiteY0" fmla="*/ 0 h 2202731"/>
              <a:gd name="connsiteX1" fmla="*/ 1218534 w 1252283"/>
              <a:gd name="connsiteY1" fmla="*/ 0 h 2202731"/>
              <a:gd name="connsiteX2" fmla="*/ 1252283 w 1252283"/>
              <a:gd name="connsiteY2" fmla="*/ 33749 h 2202731"/>
              <a:gd name="connsiteX3" fmla="*/ 1252283 w 1252283"/>
              <a:gd name="connsiteY3" fmla="*/ 2168982 h 2202731"/>
              <a:gd name="connsiteX4" fmla="*/ 1218534 w 1252283"/>
              <a:gd name="connsiteY4" fmla="*/ 2202731 h 2202731"/>
              <a:gd name="connsiteX5" fmla="*/ 33749 w 1252283"/>
              <a:gd name="connsiteY5" fmla="*/ 2202731 h 2202731"/>
              <a:gd name="connsiteX6" fmla="*/ 0 w 1252283"/>
              <a:gd name="connsiteY6" fmla="*/ 2168982 h 2202731"/>
              <a:gd name="connsiteX7" fmla="*/ 0 w 1252283"/>
              <a:gd name="connsiteY7" fmla="*/ 33749 h 2202731"/>
              <a:gd name="connsiteX8" fmla="*/ 33749 w 1252283"/>
              <a:gd name="connsiteY8" fmla="*/ 0 h 2202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2283" h="2202731">
                <a:moveTo>
                  <a:pt x="33749" y="0"/>
                </a:moveTo>
                <a:lnTo>
                  <a:pt x="1218534" y="0"/>
                </a:lnTo>
                <a:cubicBezTo>
                  <a:pt x="1237173" y="0"/>
                  <a:pt x="1252283" y="15110"/>
                  <a:pt x="1252283" y="33749"/>
                </a:cubicBezTo>
                <a:lnTo>
                  <a:pt x="1252283" y="2168982"/>
                </a:lnTo>
                <a:cubicBezTo>
                  <a:pt x="1252283" y="2187621"/>
                  <a:pt x="1237173" y="2202731"/>
                  <a:pt x="1218534" y="2202731"/>
                </a:cubicBezTo>
                <a:lnTo>
                  <a:pt x="33749" y="2202731"/>
                </a:lnTo>
                <a:cubicBezTo>
                  <a:pt x="15110" y="2202731"/>
                  <a:pt x="0" y="2187621"/>
                  <a:pt x="0" y="2168982"/>
                </a:cubicBezTo>
                <a:lnTo>
                  <a:pt x="0" y="33749"/>
                </a:lnTo>
                <a:cubicBezTo>
                  <a:pt x="0" y="15110"/>
                  <a:pt x="15110" y="0"/>
                  <a:pt x="33749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2941418" y="2423840"/>
            <a:ext cx="1665338" cy="2906212"/>
          </a:xfrm>
          <a:custGeom>
            <a:avLst/>
            <a:gdLst>
              <a:gd name="connsiteX0" fmla="*/ 44881 w 1665338"/>
              <a:gd name="connsiteY0" fmla="*/ 0 h 2906212"/>
              <a:gd name="connsiteX1" fmla="*/ 1620457 w 1665338"/>
              <a:gd name="connsiteY1" fmla="*/ 0 h 2906212"/>
              <a:gd name="connsiteX2" fmla="*/ 1665338 w 1665338"/>
              <a:gd name="connsiteY2" fmla="*/ 44881 h 2906212"/>
              <a:gd name="connsiteX3" fmla="*/ 1665338 w 1665338"/>
              <a:gd name="connsiteY3" fmla="*/ 2861331 h 2906212"/>
              <a:gd name="connsiteX4" fmla="*/ 1620457 w 1665338"/>
              <a:gd name="connsiteY4" fmla="*/ 2906212 h 2906212"/>
              <a:gd name="connsiteX5" fmla="*/ 44881 w 1665338"/>
              <a:gd name="connsiteY5" fmla="*/ 2906212 h 2906212"/>
              <a:gd name="connsiteX6" fmla="*/ 0 w 1665338"/>
              <a:gd name="connsiteY6" fmla="*/ 2861331 h 2906212"/>
              <a:gd name="connsiteX7" fmla="*/ 0 w 1665338"/>
              <a:gd name="connsiteY7" fmla="*/ 44881 h 2906212"/>
              <a:gd name="connsiteX8" fmla="*/ 44881 w 1665338"/>
              <a:gd name="connsiteY8" fmla="*/ 0 h 290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5338" h="2906212">
                <a:moveTo>
                  <a:pt x="44881" y="0"/>
                </a:moveTo>
                <a:lnTo>
                  <a:pt x="1620457" y="0"/>
                </a:lnTo>
                <a:cubicBezTo>
                  <a:pt x="1645244" y="0"/>
                  <a:pt x="1665338" y="20094"/>
                  <a:pt x="1665338" y="44881"/>
                </a:cubicBezTo>
                <a:lnTo>
                  <a:pt x="1665338" y="2861331"/>
                </a:lnTo>
                <a:cubicBezTo>
                  <a:pt x="1665338" y="2886118"/>
                  <a:pt x="1645244" y="2906212"/>
                  <a:pt x="1620457" y="2906212"/>
                </a:cubicBezTo>
                <a:lnTo>
                  <a:pt x="44881" y="2906212"/>
                </a:lnTo>
                <a:cubicBezTo>
                  <a:pt x="20094" y="2906212"/>
                  <a:pt x="0" y="2886118"/>
                  <a:pt x="0" y="2861331"/>
                </a:cubicBezTo>
                <a:lnTo>
                  <a:pt x="0" y="44881"/>
                </a:lnTo>
                <a:cubicBezTo>
                  <a:pt x="0" y="20094"/>
                  <a:pt x="20094" y="0"/>
                  <a:pt x="44881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5419345" y="2748409"/>
            <a:ext cx="1252283" cy="2202731"/>
          </a:xfrm>
          <a:custGeom>
            <a:avLst/>
            <a:gdLst>
              <a:gd name="connsiteX0" fmla="*/ 33749 w 1252283"/>
              <a:gd name="connsiteY0" fmla="*/ 0 h 2202731"/>
              <a:gd name="connsiteX1" fmla="*/ 1218534 w 1252283"/>
              <a:gd name="connsiteY1" fmla="*/ 0 h 2202731"/>
              <a:gd name="connsiteX2" fmla="*/ 1252283 w 1252283"/>
              <a:gd name="connsiteY2" fmla="*/ 33749 h 2202731"/>
              <a:gd name="connsiteX3" fmla="*/ 1252283 w 1252283"/>
              <a:gd name="connsiteY3" fmla="*/ 2168982 h 2202731"/>
              <a:gd name="connsiteX4" fmla="*/ 1218534 w 1252283"/>
              <a:gd name="connsiteY4" fmla="*/ 2202731 h 2202731"/>
              <a:gd name="connsiteX5" fmla="*/ 33749 w 1252283"/>
              <a:gd name="connsiteY5" fmla="*/ 2202731 h 2202731"/>
              <a:gd name="connsiteX6" fmla="*/ 0 w 1252283"/>
              <a:gd name="connsiteY6" fmla="*/ 2168982 h 2202731"/>
              <a:gd name="connsiteX7" fmla="*/ 0 w 1252283"/>
              <a:gd name="connsiteY7" fmla="*/ 33749 h 2202731"/>
              <a:gd name="connsiteX8" fmla="*/ 33749 w 1252283"/>
              <a:gd name="connsiteY8" fmla="*/ 0 h 2202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2283" h="2202731">
                <a:moveTo>
                  <a:pt x="33749" y="0"/>
                </a:moveTo>
                <a:lnTo>
                  <a:pt x="1218534" y="0"/>
                </a:lnTo>
                <a:cubicBezTo>
                  <a:pt x="1237173" y="0"/>
                  <a:pt x="1252283" y="15110"/>
                  <a:pt x="1252283" y="33749"/>
                </a:cubicBezTo>
                <a:lnTo>
                  <a:pt x="1252283" y="2168982"/>
                </a:lnTo>
                <a:cubicBezTo>
                  <a:pt x="1252283" y="2187621"/>
                  <a:pt x="1237173" y="2202731"/>
                  <a:pt x="1218534" y="2202731"/>
                </a:cubicBezTo>
                <a:lnTo>
                  <a:pt x="33749" y="2202731"/>
                </a:lnTo>
                <a:cubicBezTo>
                  <a:pt x="15110" y="2202731"/>
                  <a:pt x="0" y="2187621"/>
                  <a:pt x="0" y="2168982"/>
                </a:cubicBezTo>
                <a:lnTo>
                  <a:pt x="0" y="33749"/>
                </a:lnTo>
                <a:cubicBezTo>
                  <a:pt x="0" y="15110"/>
                  <a:pt x="15110" y="0"/>
                  <a:pt x="33749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2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24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26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991199" y="2232234"/>
            <a:ext cx="3248325" cy="2257944"/>
          </a:xfrm>
          <a:custGeom>
            <a:avLst/>
            <a:gdLst>
              <a:gd name="connsiteX0" fmla="*/ 278836 w 3248325"/>
              <a:gd name="connsiteY0" fmla="*/ 0 h 2257944"/>
              <a:gd name="connsiteX1" fmla="*/ 2969489 w 3248325"/>
              <a:gd name="connsiteY1" fmla="*/ 0 h 2257944"/>
              <a:gd name="connsiteX2" fmla="*/ 3248325 w 3248325"/>
              <a:gd name="connsiteY2" fmla="*/ 278836 h 2257944"/>
              <a:gd name="connsiteX3" fmla="*/ 3248325 w 3248325"/>
              <a:gd name="connsiteY3" fmla="*/ 1813715 h 2257944"/>
              <a:gd name="connsiteX4" fmla="*/ 3056082 w 3248325"/>
              <a:gd name="connsiteY4" fmla="*/ 1812757 h 2257944"/>
              <a:gd name="connsiteX5" fmla="*/ 248479 w 3248325"/>
              <a:gd name="connsiteY5" fmla="*/ 2257653 h 2257944"/>
              <a:gd name="connsiteX6" fmla="*/ 85845 w 3248325"/>
              <a:gd name="connsiteY6" fmla="*/ 2255128 h 2257944"/>
              <a:gd name="connsiteX7" fmla="*/ 0 w 3248325"/>
              <a:gd name="connsiteY7" fmla="*/ 2248241 h 2257944"/>
              <a:gd name="connsiteX8" fmla="*/ 0 w 3248325"/>
              <a:gd name="connsiteY8" fmla="*/ 278836 h 2257944"/>
              <a:gd name="connsiteX9" fmla="*/ 278836 w 3248325"/>
              <a:gd name="connsiteY9" fmla="*/ 0 h 2257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48325" h="2257944">
                <a:moveTo>
                  <a:pt x="278836" y="0"/>
                </a:moveTo>
                <a:lnTo>
                  <a:pt x="2969489" y="0"/>
                </a:lnTo>
                <a:cubicBezTo>
                  <a:pt x="3123486" y="0"/>
                  <a:pt x="3248325" y="124839"/>
                  <a:pt x="3248325" y="278836"/>
                </a:cubicBezTo>
                <a:lnTo>
                  <a:pt x="3248325" y="1813715"/>
                </a:lnTo>
                <a:lnTo>
                  <a:pt x="3056082" y="1812757"/>
                </a:lnTo>
                <a:cubicBezTo>
                  <a:pt x="1993165" y="1832931"/>
                  <a:pt x="1116206" y="2245110"/>
                  <a:pt x="248479" y="2257653"/>
                </a:cubicBezTo>
                <a:cubicBezTo>
                  <a:pt x="194246" y="2258436"/>
                  <a:pt x="140049" y="2257659"/>
                  <a:pt x="85845" y="2255128"/>
                </a:cubicBezTo>
                <a:lnTo>
                  <a:pt x="0" y="2248241"/>
                </a:lnTo>
                <a:lnTo>
                  <a:pt x="0" y="278836"/>
                </a:lnTo>
                <a:cubicBezTo>
                  <a:pt x="0" y="124839"/>
                  <a:pt x="124839" y="0"/>
                  <a:pt x="278836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4591342" y="2529132"/>
            <a:ext cx="3373167" cy="3138054"/>
          </a:xfrm>
          <a:custGeom>
            <a:avLst/>
            <a:gdLst>
              <a:gd name="connsiteX0" fmla="*/ 152403 w 914400"/>
              <a:gd name="connsiteY0" fmla="*/ 0 h 914400"/>
              <a:gd name="connsiteX1" fmla="*/ 761997 w 914400"/>
              <a:gd name="connsiteY1" fmla="*/ 0 h 914400"/>
              <a:gd name="connsiteX2" fmla="*/ 914400 w 914400"/>
              <a:gd name="connsiteY2" fmla="*/ 152403 h 914400"/>
              <a:gd name="connsiteX3" fmla="*/ 914400 w 914400"/>
              <a:gd name="connsiteY3" fmla="*/ 761997 h 914400"/>
              <a:gd name="connsiteX4" fmla="*/ 761997 w 914400"/>
              <a:gd name="connsiteY4" fmla="*/ 914400 h 914400"/>
              <a:gd name="connsiteX5" fmla="*/ 152403 w 914400"/>
              <a:gd name="connsiteY5" fmla="*/ 914400 h 914400"/>
              <a:gd name="connsiteX6" fmla="*/ 0 w 914400"/>
              <a:gd name="connsiteY6" fmla="*/ 761997 h 914400"/>
              <a:gd name="connsiteX7" fmla="*/ 0 w 914400"/>
              <a:gd name="connsiteY7" fmla="*/ 152403 h 914400"/>
              <a:gd name="connsiteX8" fmla="*/ 152403 w 914400"/>
              <a:gd name="connsiteY8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914400">
                <a:moveTo>
                  <a:pt x="152403" y="0"/>
                </a:moveTo>
                <a:lnTo>
                  <a:pt x="761997" y="0"/>
                </a:lnTo>
                <a:cubicBezTo>
                  <a:pt x="846167" y="0"/>
                  <a:pt x="914400" y="68233"/>
                  <a:pt x="914400" y="152403"/>
                </a:cubicBezTo>
                <a:lnTo>
                  <a:pt x="914400" y="761997"/>
                </a:lnTo>
                <a:cubicBezTo>
                  <a:pt x="914400" y="846167"/>
                  <a:pt x="846167" y="914400"/>
                  <a:pt x="761997" y="914400"/>
                </a:cubicBezTo>
                <a:lnTo>
                  <a:pt x="152403" y="914400"/>
                </a:lnTo>
                <a:cubicBezTo>
                  <a:pt x="68233" y="914400"/>
                  <a:pt x="0" y="846167"/>
                  <a:pt x="0" y="761997"/>
                </a:cubicBezTo>
                <a:lnTo>
                  <a:pt x="0" y="152403"/>
                </a:lnTo>
                <a:cubicBezTo>
                  <a:pt x="0" y="68233"/>
                  <a:pt x="68233" y="0"/>
                  <a:pt x="152403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6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9178293" y="2368451"/>
            <a:ext cx="914400" cy="914400"/>
          </a:xfrm>
          <a:custGeom>
            <a:avLst/>
            <a:gdLst>
              <a:gd name="connsiteX0" fmla="*/ 152403 w 914400"/>
              <a:gd name="connsiteY0" fmla="*/ 0 h 914400"/>
              <a:gd name="connsiteX1" fmla="*/ 761997 w 914400"/>
              <a:gd name="connsiteY1" fmla="*/ 0 h 914400"/>
              <a:gd name="connsiteX2" fmla="*/ 914400 w 914400"/>
              <a:gd name="connsiteY2" fmla="*/ 152403 h 914400"/>
              <a:gd name="connsiteX3" fmla="*/ 914400 w 914400"/>
              <a:gd name="connsiteY3" fmla="*/ 761997 h 914400"/>
              <a:gd name="connsiteX4" fmla="*/ 761997 w 914400"/>
              <a:gd name="connsiteY4" fmla="*/ 914400 h 914400"/>
              <a:gd name="connsiteX5" fmla="*/ 152403 w 914400"/>
              <a:gd name="connsiteY5" fmla="*/ 914400 h 914400"/>
              <a:gd name="connsiteX6" fmla="*/ 0 w 914400"/>
              <a:gd name="connsiteY6" fmla="*/ 761997 h 914400"/>
              <a:gd name="connsiteX7" fmla="*/ 0 w 914400"/>
              <a:gd name="connsiteY7" fmla="*/ 152403 h 914400"/>
              <a:gd name="connsiteX8" fmla="*/ 152403 w 914400"/>
              <a:gd name="connsiteY8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914400">
                <a:moveTo>
                  <a:pt x="152403" y="0"/>
                </a:moveTo>
                <a:lnTo>
                  <a:pt x="761997" y="0"/>
                </a:lnTo>
                <a:cubicBezTo>
                  <a:pt x="846167" y="0"/>
                  <a:pt x="914400" y="68233"/>
                  <a:pt x="914400" y="152403"/>
                </a:cubicBezTo>
                <a:lnTo>
                  <a:pt x="914400" y="761997"/>
                </a:lnTo>
                <a:cubicBezTo>
                  <a:pt x="914400" y="846167"/>
                  <a:pt x="846167" y="914400"/>
                  <a:pt x="761997" y="914400"/>
                </a:cubicBezTo>
                <a:lnTo>
                  <a:pt x="152403" y="914400"/>
                </a:lnTo>
                <a:cubicBezTo>
                  <a:pt x="68233" y="914400"/>
                  <a:pt x="0" y="846167"/>
                  <a:pt x="0" y="761997"/>
                </a:cubicBezTo>
                <a:lnTo>
                  <a:pt x="0" y="152403"/>
                </a:lnTo>
                <a:cubicBezTo>
                  <a:pt x="0" y="68233"/>
                  <a:pt x="68233" y="0"/>
                  <a:pt x="152403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10235457" y="2368451"/>
            <a:ext cx="914400" cy="914400"/>
          </a:xfrm>
          <a:custGeom>
            <a:avLst/>
            <a:gdLst>
              <a:gd name="connsiteX0" fmla="*/ 152403 w 914400"/>
              <a:gd name="connsiteY0" fmla="*/ 0 h 914400"/>
              <a:gd name="connsiteX1" fmla="*/ 761997 w 914400"/>
              <a:gd name="connsiteY1" fmla="*/ 0 h 914400"/>
              <a:gd name="connsiteX2" fmla="*/ 914400 w 914400"/>
              <a:gd name="connsiteY2" fmla="*/ 152403 h 914400"/>
              <a:gd name="connsiteX3" fmla="*/ 914400 w 914400"/>
              <a:gd name="connsiteY3" fmla="*/ 761997 h 914400"/>
              <a:gd name="connsiteX4" fmla="*/ 761997 w 914400"/>
              <a:gd name="connsiteY4" fmla="*/ 914400 h 914400"/>
              <a:gd name="connsiteX5" fmla="*/ 152403 w 914400"/>
              <a:gd name="connsiteY5" fmla="*/ 914400 h 914400"/>
              <a:gd name="connsiteX6" fmla="*/ 0 w 914400"/>
              <a:gd name="connsiteY6" fmla="*/ 761997 h 914400"/>
              <a:gd name="connsiteX7" fmla="*/ 0 w 914400"/>
              <a:gd name="connsiteY7" fmla="*/ 152403 h 914400"/>
              <a:gd name="connsiteX8" fmla="*/ 152403 w 914400"/>
              <a:gd name="connsiteY8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914400">
                <a:moveTo>
                  <a:pt x="152403" y="0"/>
                </a:moveTo>
                <a:lnTo>
                  <a:pt x="761997" y="0"/>
                </a:lnTo>
                <a:cubicBezTo>
                  <a:pt x="846167" y="0"/>
                  <a:pt x="914400" y="68233"/>
                  <a:pt x="914400" y="152403"/>
                </a:cubicBezTo>
                <a:lnTo>
                  <a:pt x="914400" y="761997"/>
                </a:lnTo>
                <a:cubicBezTo>
                  <a:pt x="914400" y="846167"/>
                  <a:pt x="846167" y="914400"/>
                  <a:pt x="761997" y="914400"/>
                </a:cubicBezTo>
                <a:lnTo>
                  <a:pt x="152403" y="914400"/>
                </a:lnTo>
                <a:cubicBezTo>
                  <a:pt x="68233" y="914400"/>
                  <a:pt x="0" y="846167"/>
                  <a:pt x="0" y="761997"/>
                </a:cubicBezTo>
                <a:lnTo>
                  <a:pt x="0" y="152403"/>
                </a:lnTo>
                <a:cubicBezTo>
                  <a:pt x="0" y="68233"/>
                  <a:pt x="68233" y="0"/>
                  <a:pt x="152403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10235457" y="3405450"/>
            <a:ext cx="914400" cy="914400"/>
          </a:xfrm>
          <a:custGeom>
            <a:avLst/>
            <a:gdLst>
              <a:gd name="connsiteX0" fmla="*/ 152403 w 914400"/>
              <a:gd name="connsiteY0" fmla="*/ 0 h 914400"/>
              <a:gd name="connsiteX1" fmla="*/ 761997 w 914400"/>
              <a:gd name="connsiteY1" fmla="*/ 0 h 914400"/>
              <a:gd name="connsiteX2" fmla="*/ 914400 w 914400"/>
              <a:gd name="connsiteY2" fmla="*/ 152403 h 914400"/>
              <a:gd name="connsiteX3" fmla="*/ 914400 w 914400"/>
              <a:gd name="connsiteY3" fmla="*/ 761997 h 914400"/>
              <a:gd name="connsiteX4" fmla="*/ 761997 w 914400"/>
              <a:gd name="connsiteY4" fmla="*/ 914400 h 914400"/>
              <a:gd name="connsiteX5" fmla="*/ 152403 w 914400"/>
              <a:gd name="connsiteY5" fmla="*/ 914400 h 914400"/>
              <a:gd name="connsiteX6" fmla="*/ 0 w 914400"/>
              <a:gd name="connsiteY6" fmla="*/ 761997 h 914400"/>
              <a:gd name="connsiteX7" fmla="*/ 0 w 914400"/>
              <a:gd name="connsiteY7" fmla="*/ 152403 h 914400"/>
              <a:gd name="connsiteX8" fmla="*/ 152403 w 914400"/>
              <a:gd name="connsiteY8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914400">
                <a:moveTo>
                  <a:pt x="152403" y="0"/>
                </a:moveTo>
                <a:lnTo>
                  <a:pt x="761997" y="0"/>
                </a:lnTo>
                <a:cubicBezTo>
                  <a:pt x="846167" y="0"/>
                  <a:pt x="914400" y="68233"/>
                  <a:pt x="914400" y="152403"/>
                </a:cubicBezTo>
                <a:lnTo>
                  <a:pt x="914400" y="761997"/>
                </a:lnTo>
                <a:cubicBezTo>
                  <a:pt x="914400" y="846167"/>
                  <a:pt x="846167" y="914400"/>
                  <a:pt x="761997" y="914400"/>
                </a:cubicBezTo>
                <a:lnTo>
                  <a:pt x="152403" y="914400"/>
                </a:lnTo>
                <a:cubicBezTo>
                  <a:pt x="68233" y="914400"/>
                  <a:pt x="0" y="846167"/>
                  <a:pt x="0" y="761997"/>
                </a:cubicBezTo>
                <a:lnTo>
                  <a:pt x="0" y="152403"/>
                </a:lnTo>
                <a:cubicBezTo>
                  <a:pt x="0" y="68233"/>
                  <a:pt x="68233" y="0"/>
                  <a:pt x="152403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436419" y="671269"/>
            <a:ext cx="2935310" cy="2757731"/>
          </a:xfrm>
          <a:custGeom>
            <a:avLst/>
            <a:gdLst>
              <a:gd name="connsiteX0" fmla="*/ 152403 w 914400"/>
              <a:gd name="connsiteY0" fmla="*/ 0 h 914400"/>
              <a:gd name="connsiteX1" fmla="*/ 761997 w 914400"/>
              <a:gd name="connsiteY1" fmla="*/ 0 h 914400"/>
              <a:gd name="connsiteX2" fmla="*/ 914400 w 914400"/>
              <a:gd name="connsiteY2" fmla="*/ 152403 h 914400"/>
              <a:gd name="connsiteX3" fmla="*/ 914400 w 914400"/>
              <a:gd name="connsiteY3" fmla="*/ 761997 h 914400"/>
              <a:gd name="connsiteX4" fmla="*/ 761997 w 914400"/>
              <a:gd name="connsiteY4" fmla="*/ 914400 h 914400"/>
              <a:gd name="connsiteX5" fmla="*/ 152403 w 914400"/>
              <a:gd name="connsiteY5" fmla="*/ 914400 h 914400"/>
              <a:gd name="connsiteX6" fmla="*/ 0 w 914400"/>
              <a:gd name="connsiteY6" fmla="*/ 761997 h 914400"/>
              <a:gd name="connsiteX7" fmla="*/ 0 w 914400"/>
              <a:gd name="connsiteY7" fmla="*/ 152403 h 914400"/>
              <a:gd name="connsiteX8" fmla="*/ 152403 w 914400"/>
              <a:gd name="connsiteY8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914400">
                <a:moveTo>
                  <a:pt x="152403" y="0"/>
                </a:moveTo>
                <a:lnTo>
                  <a:pt x="761997" y="0"/>
                </a:lnTo>
                <a:cubicBezTo>
                  <a:pt x="846167" y="0"/>
                  <a:pt x="914400" y="68233"/>
                  <a:pt x="914400" y="152403"/>
                </a:cubicBezTo>
                <a:lnTo>
                  <a:pt x="914400" y="761997"/>
                </a:lnTo>
                <a:cubicBezTo>
                  <a:pt x="914400" y="846167"/>
                  <a:pt x="846167" y="914400"/>
                  <a:pt x="761997" y="914400"/>
                </a:cubicBezTo>
                <a:lnTo>
                  <a:pt x="152403" y="914400"/>
                </a:lnTo>
                <a:cubicBezTo>
                  <a:pt x="68233" y="914400"/>
                  <a:pt x="0" y="846167"/>
                  <a:pt x="0" y="761997"/>
                </a:cubicBezTo>
                <a:lnTo>
                  <a:pt x="0" y="152403"/>
                </a:lnTo>
                <a:cubicBezTo>
                  <a:pt x="0" y="68233"/>
                  <a:pt x="68233" y="0"/>
                  <a:pt x="152403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 nodePh="1">
                                  <p:stCondLst>
                                    <p:cond delay="11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 nodePh="1">
                                  <p:stCondLst>
                                    <p:cond delay="18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 nodePh="1">
                                  <p:stCondLst>
                                    <p:cond delay="110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288372" y="2286358"/>
            <a:ext cx="2466192" cy="3430411"/>
          </a:xfrm>
          <a:custGeom>
            <a:avLst/>
            <a:gdLst>
              <a:gd name="connsiteX0" fmla="*/ 571747 w 2466192"/>
              <a:gd name="connsiteY0" fmla="*/ 0 h 3430411"/>
              <a:gd name="connsiteX1" fmla="*/ 2466192 w 2466192"/>
              <a:gd name="connsiteY1" fmla="*/ 0 h 3430411"/>
              <a:gd name="connsiteX2" fmla="*/ 2466192 w 2466192"/>
              <a:gd name="connsiteY2" fmla="*/ 3430411 h 3430411"/>
              <a:gd name="connsiteX3" fmla="*/ 571747 w 2466192"/>
              <a:gd name="connsiteY3" fmla="*/ 3430411 h 3430411"/>
              <a:gd name="connsiteX4" fmla="*/ 0 w 2466192"/>
              <a:gd name="connsiteY4" fmla="*/ 2858664 h 3430411"/>
              <a:gd name="connsiteX5" fmla="*/ 0 w 2466192"/>
              <a:gd name="connsiteY5" fmla="*/ 571747 h 3430411"/>
              <a:gd name="connsiteX6" fmla="*/ 571747 w 2466192"/>
              <a:gd name="connsiteY6" fmla="*/ 0 h 3430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6192" h="3430411">
                <a:moveTo>
                  <a:pt x="571747" y="0"/>
                </a:moveTo>
                <a:lnTo>
                  <a:pt x="2466192" y="0"/>
                </a:lnTo>
                <a:lnTo>
                  <a:pt x="2466192" y="3430411"/>
                </a:lnTo>
                <a:lnTo>
                  <a:pt x="571747" y="3430411"/>
                </a:lnTo>
                <a:cubicBezTo>
                  <a:pt x="255980" y="3430411"/>
                  <a:pt x="0" y="3174431"/>
                  <a:pt x="0" y="2858664"/>
                </a:cubicBezTo>
                <a:lnTo>
                  <a:pt x="0" y="571747"/>
                </a:lnTo>
                <a:cubicBezTo>
                  <a:pt x="0" y="255980"/>
                  <a:pt x="255980" y="0"/>
                  <a:pt x="57174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 nodePh="1">
                                  <p:stCondLst>
                                    <p:cond delay="14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4776935" y="635699"/>
            <a:ext cx="1821382" cy="2549025"/>
          </a:xfrm>
          <a:custGeom>
            <a:avLst/>
            <a:gdLst>
              <a:gd name="connsiteX0" fmla="*/ 0 w 1821382"/>
              <a:gd name="connsiteY0" fmla="*/ 0 h 2549025"/>
              <a:gd name="connsiteX1" fmla="*/ 1396536 w 1821382"/>
              <a:gd name="connsiteY1" fmla="*/ 0 h 2549025"/>
              <a:gd name="connsiteX2" fmla="*/ 1821382 w 1821382"/>
              <a:gd name="connsiteY2" fmla="*/ 424846 h 2549025"/>
              <a:gd name="connsiteX3" fmla="*/ 1821382 w 1821382"/>
              <a:gd name="connsiteY3" fmla="*/ 2124179 h 2549025"/>
              <a:gd name="connsiteX4" fmla="*/ 1396536 w 1821382"/>
              <a:gd name="connsiteY4" fmla="*/ 2549025 h 2549025"/>
              <a:gd name="connsiteX5" fmla="*/ 0 w 1821382"/>
              <a:gd name="connsiteY5" fmla="*/ 2549025 h 2549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1382" h="2549025">
                <a:moveTo>
                  <a:pt x="0" y="0"/>
                </a:moveTo>
                <a:lnTo>
                  <a:pt x="1396536" y="0"/>
                </a:lnTo>
                <a:cubicBezTo>
                  <a:pt x="1631172" y="0"/>
                  <a:pt x="1821382" y="190210"/>
                  <a:pt x="1821382" y="424846"/>
                </a:cubicBezTo>
                <a:lnTo>
                  <a:pt x="1821382" y="2124179"/>
                </a:lnTo>
                <a:cubicBezTo>
                  <a:pt x="1821382" y="2358815"/>
                  <a:pt x="1631172" y="2549025"/>
                  <a:pt x="1396536" y="2549025"/>
                </a:cubicBezTo>
                <a:lnTo>
                  <a:pt x="0" y="2549025"/>
                </a:ln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7166327" y="1162484"/>
            <a:ext cx="2549025" cy="1821383"/>
          </a:xfrm>
          <a:custGeom>
            <a:avLst/>
            <a:gdLst>
              <a:gd name="connsiteX0" fmla="*/ 424846 w 2549025"/>
              <a:gd name="connsiteY0" fmla="*/ 0 h 1821383"/>
              <a:gd name="connsiteX1" fmla="*/ 2124179 w 2549025"/>
              <a:gd name="connsiteY1" fmla="*/ 0 h 1821383"/>
              <a:gd name="connsiteX2" fmla="*/ 2549025 w 2549025"/>
              <a:gd name="connsiteY2" fmla="*/ 424847 h 1821383"/>
              <a:gd name="connsiteX3" fmla="*/ 2549025 w 2549025"/>
              <a:gd name="connsiteY3" fmla="*/ 1821383 h 1821383"/>
              <a:gd name="connsiteX4" fmla="*/ 0 w 2549025"/>
              <a:gd name="connsiteY4" fmla="*/ 1821382 h 1821383"/>
              <a:gd name="connsiteX5" fmla="*/ 0 w 2549025"/>
              <a:gd name="connsiteY5" fmla="*/ 424846 h 1821383"/>
              <a:gd name="connsiteX6" fmla="*/ 424846 w 2549025"/>
              <a:gd name="connsiteY6" fmla="*/ 0 h 1821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9025" h="1821383">
                <a:moveTo>
                  <a:pt x="424846" y="0"/>
                </a:moveTo>
                <a:lnTo>
                  <a:pt x="2124179" y="0"/>
                </a:lnTo>
                <a:cubicBezTo>
                  <a:pt x="2358815" y="1"/>
                  <a:pt x="2549025" y="190211"/>
                  <a:pt x="2549025" y="424847"/>
                </a:cubicBezTo>
                <a:lnTo>
                  <a:pt x="2549025" y="1821383"/>
                </a:lnTo>
                <a:lnTo>
                  <a:pt x="0" y="1821382"/>
                </a:lnTo>
                <a:lnTo>
                  <a:pt x="0" y="424846"/>
                </a:lnTo>
                <a:cubicBezTo>
                  <a:pt x="0" y="190210"/>
                  <a:pt x="190210" y="0"/>
                  <a:pt x="424846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 nodePh="1">
                                  <p:stCondLst>
                                    <p:cond delay="11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 nodePh="1">
                                  <p:stCondLst>
                                    <p:cond delay="46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4003314" y="544260"/>
            <a:ext cx="1821382" cy="2549025"/>
          </a:xfrm>
          <a:custGeom>
            <a:avLst/>
            <a:gdLst>
              <a:gd name="connsiteX0" fmla="*/ 0 w 1821382"/>
              <a:gd name="connsiteY0" fmla="*/ 0 h 2549025"/>
              <a:gd name="connsiteX1" fmla="*/ 1396536 w 1821382"/>
              <a:gd name="connsiteY1" fmla="*/ 0 h 2549025"/>
              <a:gd name="connsiteX2" fmla="*/ 1821382 w 1821382"/>
              <a:gd name="connsiteY2" fmla="*/ 424846 h 2549025"/>
              <a:gd name="connsiteX3" fmla="*/ 1821382 w 1821382"/>
              <a:gd name="connsiteY3" fmla="*/ 2124179 h 2549025"/>
              <a:gd name="connsiteX4" fmla="*/ 1396536 w 1821382"/>
              <a:gd name="connsiteY4" fmla="*/ 2549025 h 2549025"/>
              <a:gd name="connsiteX5" fmla="*/ 0 w 1821382"/>
              <a:gd name="connsiteY5" fmla="*/ 2549025 h 2549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1382" h="2549025">
                <a:moveTo>
                  <a:pt x="0" y="0"/>
                </a:moveTo>
                <a:lnTo>
                  <a:pt x="1396536" y="0"/>
                </a:lnTo>
                <a:cubicBezTo>
                  <a:pt x="1631172" y="0"/>
                  <a:pt x="1821382" y="190210"/>
                  <a:pt x="1821382" y="424846"/>
                </a:cubicBezTo>
                <a:lnTo>
                  <a:pt x="1821382" y="2124179"/>
                </a:lnTo>
                <a:cubicBezTo>
                  <a:pt x="1821382" y="2358815"/>
                  <a:pt x="1631172" y="2549025"/>
                  <a:pt x="1396536" y="2549025"/>
                </a:cubicBezTo>
                <a:lnTo>
                  <a:pt x="0" y="2549025"/>
                </a:ln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6546920" y="3185319"/>
            <a:ext cx="1821382" cy="2549025"/>
          </a:xfrm>
          <a:custGeom>
            <a:avLst/>
            <a:gdLst>
              <a:gd name="connsiteX0" fmla="*/ 424846 w 1821382"/>
              <a:gd name="connsiteY0" fmla="*/ 0 h 2549025"/>
              <a:gd name="connsiteX1" fmla="*/ 1821382 w 1821382"/>
              <a:gd name="connsiteY1" fmla="*/ 0 h 2549025"/>
              <a:gd name="connsiteX2" fmla="*/ 1821382 w 1821382"/>
              <a:gd name="connsiteY2" fmla="*/ 2549025 h 2549025"/>
              <a:gd name="connsiteX3" fmla="*/ 424846 w 1821382"/>
              <a:gd name="connsiteY3" fmla="*/ 2549025 h 2549025"/>
              <a:gd name="connsiteX4" fmla="*/ 0 w 1821382"/>
              <a:gd name="connsiteY4" fmla="*/ 2124179 h 2549025"/>
              <a:gd name="connsiteX5" fmla="*/ 0 w 1821382"/>
              <a:gd name="connsiteY5" fmla="*/ 424846 h 2549025"/>
              <a:gd name="connsiteX6" fmla="*/ 424846 w 1821382"/>
              <a:gd name="connsiteY6" fmla="*/ 0 h 2549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1382" h="2549025">
                <a:moveTo>
                  <a:pt x="424846" y="0"/>
                </a:moveTo>
                <a:lnTo>
                  <a:pt x="1821382" y="0"/>
                </a:lnTo>
                <a:lnTo>
                  <a:pt x="1821382" y="2549025"/>
                </a:lnTo>
                <a:lnTo>
                  <a:pt x="424846" y="2549025"/>
                </a:lnTo>
                <a:cubicBezTo>
                  <a:pt x="190210" y="2549025"/>
                  <a:pt x="0" y="2358815"/>
                  <a:pt x="0" y="2124179"/>
                </a:cubicBezTo>
                <a:lnTo>
                  <a:pt x="0" y="424846"/>
                </a:lnTo>
                <a:cubicBezTo>
                  <a:pt x="0" y="190210"/>
                  <a:pt x="190210" y="0"/>
                  <a:pt x="424846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 nodePh="1">
                                  <p:stCondLst>
                                    <p:cond delay="11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 nodePh="1">
                                  <p:stCondLst>
                                    <p:cond delay="46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A0B4-A60D-40A3-A6C4-8C01C131CAC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8A83-AF39-4326-8FF3-80CAF56509D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785668" y="2581185"/>
            <a:ext cx="1744579" cy="2149417"/>
          </a:xfrm>
          <a:custGeom>
            <a:avLst/>
            <a:gdLst>
              <a:gd name="connsiteX0" fmla="*/ 44574 w 1744579"/>
              <a:gd name="connsiteY0" fmla="*/ 0 h 2149417"/>
              <a:gd name="connsiteX1" fmla="*/ 1700005 w 1744579"/>
              <a:gd name="connsiteY1" fmla="*/ 0 h 2149417"/>
              <a:gd name="connsiteX2" fmla="*/ 1744579 w 1744579"/>
              <a:gd name="connsiteY2" fmla="*/ 44574 h 2149417"/>
              <a:gd name="connsiteX3" fmla="*/ 1744579 w 1744579"/>
              <a:gd name="connsiteY3" fmla="*/ 2104843 h 2149417"/>
              <a:gd name="connsiteX4" fmla="*/ 1700005 w 1744579"/>
              <a:gd name="connsiteY4" fmla="*/ 2149417 h 2149417"/>
              <a:gd name="connsiteX5" fmla="*/ 44574 w 1744579"/>
              <a:gd name="connsiteY5" fmla="*/ 2149417 h 2149417"/>
              <a:gd name="connsiteX6" fmla="*/ 0 w 1744579"/>
              <a:gd name="connsiteY6" fmla="*/ 2104843 h 2149417"/>
              <a:gd name="connsiteX7" fmla="*/ 0 w 1744579"/>
              <a:gd name="connsiteY7" fmla="*/ 44574 h 2149417"/>
              <a:gd name="connsiteX8" fmla="*/ 44574 w 1744579"/>
              <a:gd name="connsiteY8" fmla="*/ 0 h 214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4579" h="2149417">
                <a:moveTo>
                  <a:pt x="44574" y="0"/>
                </a:moveTo>
                <a:lnTo>
                  <a:pt x="1700005" y="0"/>
                </a:lnTo>
                <a:cubicBezTo>
                  <a:pt x="1724623" y="0"/>
                  <a:pt x="1744579" y="19956"/>
                  <a:pt x="1744579" y="44574"/>
                </a:cubicBezTo>
                <a:lnTo>
                  <a:pt x="1744579" y="2104843"/>
                </a:lnTo>
                <a:cubicBezTo>
                  <a:pt x="1744579" y="2129461"/>
                  <a:pt x="1724623" y="2149417"/>
                  <a:pt x="1700005" y="2149417"/>
                </a:cubicBezTo>
                <a:lnTo>
                  <a:pt x="44574" y="2149417"/>
                </a:lnTo>
                <a:cubicBezTo>
                  <a:pt x="19956" y="2149417"/>
                  <a:pt x="0" y="2129461"/>
                  <a:pt x="0" y="2104843"/>
                </a:cubicBezTo>
                <a:lnTo>
                  <a:pt x="0" y="44574"/>
                </a:lnTo>
                <a:cubicBezTo>
                  <a:pt x="0" y="19956"/>
                  <a:pt x="19956" y="0"/>
                  <a:pt x="4457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6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0"/>
          </p:nvPr>
        </p:nvSpPr>
        <p:spPr>
          <a:xfrm>
            <a:off x="1442160" y="1675182"/>
            <a:ext cx="2286001" cy="2286002"/>
          </a:xfrm>
          <a:custGeom>
            <a:avLst/>
            <a:gdLst>
              <a:gd name="connsiteX0" fmla="*/ 1143000 w 2286001"/>
              <a:gd name="connsiteY0" fmla="*/ 0 h 2286002"/>
              <a:gd name="connsiteX1" fmla="*/ 1640147 w 2286001"/>
              <a:gd name="connsiteY1" fmla="*/ 205923 h 2286002"/>
              <a:gd name="connsiteX2" fmla="*/ 2080078 w 2286001"/>
              <a:gd name="connsiteY2" fmla="*/ 645857 h 2286002"/>
              <a:gd name="connsiteX3" fmla="*/ 2080078 w 2286001"/>
              <a:gd name="connsiteY3" fmla="*/ 1640148 h 2286002"/>
              <a:gd name="connsiteX4" fmla="*/ 1640147 w 2286001"/>
              <a:gd name="connsiteY4" fmla="*/ 2080078 h 2286002"/>
              <a:gd name="connsiteX5" fmla="*/ 645859 w 2286001"/>
              <a:gd name="connsiteY5" fmla="*/ 2080078 h 2286002"/>
              <a:gd name="connsiteX6" fmla="*/ 205925 w 2286001"/>
              <a:gd name="connsiteY6" fmla="*/ 1640146 h 2286002"/>
              <a:gd name="connsiteX7" fmla="*/ 205925 w 2286001"/>
              <a:gd name="connsiteY7" fmla="*/ 645855 h 2286002"/>
              <a:gd name="connsiteX8" fmla="*/ 645856 w 2286001"/>
              <a:gd name="connsiteY8" fmla="*/ 205923 h 2286002"/>
              <a:gd name="connsiteX9" fmla="*/ 1143000 w 2286001"/>
              <a:gd name="connsiteY9" fmla="*/ 0 h 228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86001" h="2286002">
                <a:moveTo>
                  <a:pt x="1143000" y="0"/>
                </a:moveTo>
                <a:cubicBezTo>
                  <a:pt x="1322933" y="0"/>
                  <a:pt x="1502862" y="68641"/>
                  <a:pt x="1640147" y="205923"/>
                </a:cubicBezTo>
                <a:lnTo>
                  <a:pt x="2080078" y="645857"/>
                </a:lnTo>
                <a:cubicBezTo>
                  <a:pt x="2354643" y="920423"/>
                  <a:pt x="2354643" y="1365583"/>
                  <a:pt x="2080078" y="1640148"/>
                </a:cubicBezTo>
                <a:lnTo>
                  <a:pt x="1640147" y="2080078"/>
                </a:lnTo>
                <a:cubicBezTo>
                  <a:pt x="1365584" y="2354644"/>
                  <a:pt x="920422" y="2354644"/>
                  <a:pt x="645859" y="2080078"/>
                </a:cubicBezTo>
                <a:lnTo>
                  <a:pt x="205925" y="1640146"/>
                </a:lnTo>
                <a:cubicBezTo>
                  <a:pt x="-68641" y="1365580"/>
                  <a:pt x="-68641" y="920420"/>
                  <a:pt x="205925" y="645855"/>
                </a:cubicBezTo>
                <a:lnTo>
                  <a:pt x="645856" y="205923"/>
                </a:lnTo>
                <a:cubicBezTo>
                  <a:pt x="783138" y="68641"/>
                  <a:pt x="963070" y="0"/>
                  <a:pt x="114300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2" y="3601670"/>
            <a:ext cx="1143001" cy="2286003"/>
          </a:xfrm>
          <a:custGeom>
            <a:avLst/>
            <a:gdLst>
              <a:gd name="connsiteX0" fmla="*/ 0 w 1143001"/>
              <a:gd name="connsiteY0" fmla="*/ 0 h 2286003"/>
              <a:gd name="connsiteX1" fmla="*/ 497146 w 1143001"/>
              <a:gd name="connsiteY1" fmla="*/ 205923 h 2286003"/>
              <a:gd name="connsiteX2" fmla="*/ 937078 w 1143001"/>
              <a:gd name="connsiteY2" fmla="*/ 645857 h 2286003"/>
              <a:gd name="connsiteX3" fmla="*/ 937078 w 1143001"/>
              <a:gd name="connsiteY3" fmla="*/ 1640148 h 2286003"/>
              <a:gd name="connsiteX4" fmla="*/ 497146 w 1143001"/>
              <a:gd name="connsiteY4" fmla="*/ 2080078 h 2286003"/>
              <a:gd name="connsiteX5" fmla="*/ 3 w 1143001"/>
              <a:gd name="connsiteY5" fmla="*/ 2286003 h 2286003"/>
              <a:gd name="connsiteX6" fmla="*/ 0 w 1143001"/>
              <a:gd name="connsiteY6" fmla="*/ 2286003 h 2286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3001" h="2286003">
                <a:moveTo>
                  <a:pt x="0" y="0"/>
                </a:moveTo>
                <a:cubicBezTo>
                  <a:pt x="179933" y="0"/>
                  <a:pt x="359862" y="68641"/>
                  <a:pt x="497146" y="205923"/>
                </a:cubicBezTo>
                <a:lnTo>
                  <a:pt x="937078" y="645857"/>
                </a:lnTo>
                <a:cubicBezTo>
                  <a:pt x="1211643" y="920423"/>
                  <a:pt x="1211643" y="1365583"/>
                  <a:pt x="937078" y="1640148"/>
                </a:cubicBezTo>
                <a:lnTo>
                  <a:pt x="497146" y="2080078"/>
                </a:lnTo>
                <a:cubicBezTo>
                  <a:pt x="359865" y="2217361"/>
                  <a:pt x="179934" y="2286003"/>
                  <a:pt x="3" y="2286003"/>
                </a:cubicBezTo>
                <a:lnTo>
                  <a:pt x="0" y="2286003"/>
                </a:ln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2"/>
          </p:nvPr>
        </p:nvSpPr>
        <p:spPr>
          <a:xfrm>
            <a:off x="4724400" y="353335"/>
            <a:ext cx="2743202" cy="2743202"/>
          </a:xfrm>
          <a:custGeom>
            <a:avLst/>
            <a:gdLst>
              <a:gd name="connsiteX0" fmla="*/ 1371600 w 2743202"/>
              <a:gd name="connsiteY0" fmla="*/ 0 h 2743202"/>
              <a:gd name="connsiteX1" fmla="*/ 1968176 w 2743202"/>
              <a:gd name="connsiteY1" fmla="*/ 247107 h 2743202"/>
              <a:gd name="connsiteX2" fmla="*/ 2496093 w 2743202"/>
              <a:gd name="connsiteY2" fmla="*/ 775029 h 2743202"/>
              <a:gd name="connsiteX3" fmla="*/ 2496093 w 2743202"/>
              <a:gd name="connsiteY3" fmla="*/ 1968178 h 2743202"/>
              <a:gd name="connsiteX4" fmla="*/ 1968176 w 2743202"/>
              <a:gd name="connsiteY4" fmla="*/ 2496093 h 2743202"/>
              <a:gd name="connsiteX5" fmla="*/ 775031 w 2743202"/>
              <a:gd name="connsiteY5" fmla="*/ 2496093 h 2743202"/>
              <a:gd name="connsiteX6" fmla="*/ 247110 w 2743202"/>
              <a:gd name="connsiteY6" fmla="*/ 1968175 h 2743202"/>
              <a:gd name="connsiteX7" fmla="*/ 247110 w 2743202"/>
              <a:gd name="connsiteY7" fmla="*/ 775025 h 2743202"/>
              <a:gd name="connsiteX8" fmla="*/ 775028 w 2743202"/>
              <a:gd name="connsiteY8" fmla="*/ 247107 h 2743202"/>
              <a:gd name="connsiteX9" fmla="*/ 1371600 w 2743202"/>
              <a:gd name="connsiteY9" fmla="*/ 0 h 2743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43202" h="2743202">
                <a:moveTo>
                  <a:pt x="1371600" y="0"/>
                </a:moveTo>
                <a:cubicBezTo>
                  <a:pt x="1587519" y="0"/>
                  <a:pt x="1803435" y="82369"/>
                  <a:pt x="1968176" y="247107"/>
                </a:cubicBezTo>
                <a:lnTo>
                  <a:pt x="2496093" y="775029"/>
                </a:lnTo>
                <a:cubicBezTo>
                  <a:pt x="2825572" y="1104508"/>
                  <a:pt x="2825572" y="1638699"/>
                  <a:pt x="2496093" y="1968178"/>
                </a:cubicBezTo>
                <a:lnTo>
                  <a:pt x="1968176" y="2496093"/>
                </a:lnTo>
                <a:cubicBezTo>
                  <a:pt x="1638700" y="2825572"/>
                  <a:pt x="1104506" y="2825572"/>
                  <a:pt x="775031" y="2496093"/>
                </a:cubicBezTo>
                <a:lnTo>
                  <a:pt x="247110" y="1968175"/>
                </a:lnTo>
                <a:cubicBezTo>
                  <a:pt x="-82369" y="1638696"/>
                  <a:pt x="-82369" y="1104504"/>
                  <a:pt x="247110" y="775025"/>
                </a:cubicBezTo>
                <a:lnTo>
                  <a:pt x="775028" y="247107"/>
                </a:lnTo>
                <a:cubicBezTo>
                  <a:pt x="939765" y="82369"/>
                  <a:pt x="1155684" y="0"/>
                  <a:pt x="137160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8463842" y="1675182"/>
            <a:ext cx="2286001" cy="2286002"/>
          </a:xfrm>
          <a:custGeom>
            <a:avLst/>
            <a:gdLst>
              <a:gd name="connsiteX0" fmla="*/ 1143000 w 2286001"/>
              <a:gd name="connsiteY0" fmla="*/ 0 h 2286002"/>
              <a:gd name="connsiteX1" fmla="*/ 1640146 w 2286001"/>
              <a:gd name="connsiteY1" fmla="*/ 205923 h 2286002"/>
              <a:gd name="connsiteX2" fmla="*/ 2080078 w 2286001"/>
              <a:gd name="connsiteY2" fmla="*/ 645857 h 2286002"/>
              <a:gd name="connsiteX3" fmla="*/ 2080078 w 2286001"/>
              <a:gd name="connsiteY3" fmla="*/ 1640148 h 2286002"/>
              <a:gd name="connsiteX4" fmla="*/ 1640146 w 2286001"/>
              <a:gd name="connsiteY4" fmla="*/ 2080078 h 2286002"/>
              <a:gd name="connsiteX5" fmla="*/ 645859 w 2286001"/>
              <a:gd name="connsiteY5" fmla="*/ 2080078 h 2286002"/>
              <a:gd name="connsiteX6" fmla="*/ 205925 w 2286001"/>
              <a:gd name="connsiteY6" fmla="*/ 1640146 h 2286002"/>
              <a:gd name="connsiteX7" fmla="*/ 205925 w 2286001"/>
              <a:gd name="connsiteY7" fmla="*/ 645855 h 2286002"/>
              <a:gd name="connsiteX8" fmla="*/ 645856 w 2286001"/>
              <a:gd name="connsiteY8" fmla="*/ 205923 h 2286002"/>
              <a:gd name="connsiteX9" fmla="*/ 1143000 w 2286001"/>
              <a:gd name="connsiteY9" fmla="*/ 0 h 228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86001" h="2286002">
                <a:moveTo>
                  <a:pt x="1143000" y="0"/>
                </a:moveTo>
                <a:cubicBezTo>
                  <a:pt x="1322933" y="0"/>
                  <a:pt x="1502862" y="68641"/>
                  <a:pt x="1640146" y="205923"/>
                </a:cubicBezTo>
                <a:lnTo>
                  <a:pt x="2080078" y="645857"/>
                </a:lnTo>
                <a:cubicBezTo>
                  <a:pt x="2354643" y="920423"/>
                  <a:pt x="2354643" y="1365583"/>
                  <a:pt x="2080078" y="1640148"/>
                </a:cubicBezTo>
                <a:lnTo>
                  <a:pt x="1640146" y="2080078"/>
                </a:lnTo>
                <a:cubicBezTo>
                  <a:pt x="1365583" y="2354644"/>
                  <a:pt x="920422" y="2354644"/>
                  <a:pt x="645859" y="2080078"/>
                </a:cubicBezTo>
                <a:lnTo>
                  <a:pt x="205925" y="1640146"/>
                </a:lnTo>
                <a:cubicBezTo>
                  <a:pt x="-68641" y="1365580"/>
                  <a:pt x="-68641" y="920420"/>
                  <a:pt x="205925" y="645855"/>
                </a:cubicBezTo>
                <a:lnTo>
                  <a:pt x="645856" y="205923"/>
                </a:lnTo>
                <a:cubicBezTo>
                  <a:pt x="783138" y="68641"/>
                  <a:pt x="963070" y="0"/>
                  <a:pt x="114300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2" name="Picture Placeholder 31"/>
          <p:cNvSpPr>
            <a:spLocks noGrp="1"/>
          </p:cNvSpPr>
          <p:nvPr>
            <p:ph type="pic" sz="quarter" idx="14"/>
          </p:nvPr>
        </p:nvSpPr>
        <p:spPr>
          <a:xfrm>
            <a:off x="11049002" y="3608010"/>
            <a:ext cx="1142999" cy="2286003"/>
          </a:xfrm>
          <a:custGeom>
            <a:avLst/>
            <a:gdLst>
              <a:gd name="connsiteX0" fmla="*/ 1142999 w 1142999"/>
              <a:gd name="connsiteY0" fmla="*/ 0 h 2286003"/>
              <a:gd name="connsiteX1" fmla="*/ 1142999 w 1142999"/>
              <a:gd name="connsiteY1" fmla="*/ 2286003 h 2286003"/>
              <a:gd name="connsiteX2" fmla="*/ 1008721 w 1142999"/>
              <a:gd name="connsiteY2" fmla="*/ 2273132 h 2286003"/>
              <a:gd name="connsiteX3" fmla="*/ 645859 w 1142999"/>
              <a:gd name="connsiteY3" fmla="*/ 2080078 h 2286003"/>
              <a:gd name="connsiteX4" fmla="*/ 205925 w 1142999"/>
              <a:gd name="connsiteY4" fmla="*/ 1640146 h 2286003"/>
              <a:gd name="connsiteX5" fmla="*/ 205925 w 1142999"/>
              <a:gd name="connsiteY5" fmla="*/ 645855 h 2286003"/>
              <a:gd name="connsiteX6" fmla="*/ 645856 w 1142999"/>
              <a:gd name="connsiteY6" fmla="*/ 205923 h 2286003"/>
              <a:gd name="connsiteX7" fmla="*/ 1008719 w 1142999"/>
              <a:gd name="connsiteY7" fmla="*/ 12870 h 2286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2999" h="2286003">
                <a:moveTo>
                  <a:pt x="1142999" y="0"/>
                </a:moveTo>
                <a:lnTo>
                  <a:pt x="1142999" y="2286003"/>
                </a:lnTo>
                <a:lnTo>
                  <a:pt x="1008721" y="2273132"/>
                </a:lnTo>
                <a:cubicBezTo>
                  <a:pt x="875772" y="2247392"/>
                  <a:pt x="748820" y="2183040"/>
                  <a:pt x="645859" y="2080078"/>
                </a:cubicBezTo>
                <a:lnTo>
                  <a:pt x="205925" y="1640146"/>
                </a:lnTo>
                <a:cubicBezTo>
                  <a:pt x="-68641" y="1365580"/>
                  <a:pt x="-68641" y="920420"/>
                  <a:pt x="205925" y="645855"/>
                </a:cubicBezTo>
                <a:lnTo>
                  <a:pt x="645856" y="205923"/>
                </a:lnTo>
                <a:cubicBezTo>
                  <a:pt x="748817" y="102962"/>
                  <a:pt x="875770" y="38611"/>
                  <a:pt x="1008719" y="1287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28" grpId="0"/>
      <p:bldP spid="30" grpId="0"/>
      <p:bldP spid="3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3A0B4-A60D-40A3-A6C4-8C01C131CAC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08A83-AF39-4326-8FF3-80CAF56509D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5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3" Type="http://schemas.openxmlformats.org/officeDocument/2006/relationships/image" Target="../media/image4.jpeg"/><Relationship Id="rId2" Type="http://schemas.microsoft.com/office/2007/relationships/hdphoto" Target="../media/image8.wdp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5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3" Type="http://schemas.openxmlformats.org/officeDocument/2006/relationships/image" Target="../media/image4.jpeg"/><Relationship Id="rId2" Type="http://schemas.microsoft.com/office/2007/relationships/hdphoto" Target="../media/image8.wdp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9" Type="http://schemas.microsoft.com/office/2007/relationships/hdphoto" Target="../media/image19.wdp"/><Relationship Id="rId8" Type="http://schemas.openxmlformats.org/officeDocument/2006/relationships/image" Target="../media/image18.png"/><Relationship Id="rId7" Type="http://schemas.microsoft.com/office/2007/relationships/hdphoto" Target="../media/image17.wdp"/><Relationship Id="rId6" Type="http://schemas.openxmlformats.org/officeDocument/2006/relationships/image" Target="../media/image16.png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microsoft.com/office/2007/relationships/hdphoto" Target="../media/image13.wdp"/><Relationship Id="rId2" Type="http://schemas.openxmlformats.org/officeDocument/2006/relationships/image" Target="../media/image12.png"/><Relationship Id="rId13" Type="http://schemas.openxmlformats.org/officeDocument/2006/relationships/slideLayout" Target="../slideLayouts/slideLayout12.xml"/><Relationship Id="rId12" Type="http://schemas.openxmlformats.org/officeDocument/2006/relationships/image" Target="../media/image22.jpeg"/><Relationship Id="rId11" Type="http://schemas.openxmlformats.org/officeDocument/2006/relationships/image" Target="../media/image21.jpeg"/><Relationship Id="rId10" Type="http://schemas.openxmlformats.org/officeDocument/2006/relationships/image" Target="../media/image20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microsoft.com/office/2007/relationships/hdphoto" Target="../media/image27.wdp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image" Target="../media/image1.jpeg"/><Relationship Id="rId4" Type="http://schemas.openxmlformats.org/officeDocument/2006/relationships/image" Target="../media/image2.jpeg"/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1" Type="http://schemas.openxmlformats.org/officeDocument/2006/relationships/slideLayout" Target="../slideLayouts/slideLayout16.xml"/><Relationship Id="rId10" Type="http://schemas.openxmlformats.org/officeDocument/2006/relationships/image" Target="../media/image29.pn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7.xml"/><Relationship Id="rId5" Type="http://schemas.openxmlformats.org/officeDocument/2006/relationships/image" Target="../media/image34.jpe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93048" y="2065985"/>
            <a:ext cx="6605905" cy="1861185"/>
          </a:xfrm>
          <a:prstGeom prst="rect">
            <a:avLst/>
          </a:prstGeom>
          <a:noFill/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id-ID" altLang="en-US" sz="11500" dirty="0">
                <a:solidFill>
                  <a:schemeClr val="bg1">
                    <a:lumMod val="65000"/>
                  </a:schemeClr>
                </a:solidFill>
                <a:effectLst>
                  <a:outerShdw blurRad="393700" dist="88900" dir="4200000" sx="104000" sy="104000" algn="ctr" rotWithShape="0">
                    <a:schemeClr val="tx1">
                      <a:lumMod val="95000"/>
                      <a:lumOff val="5000"/>
                      <a:alpha val="11000"/>
                    </a:schemeClr>
                  </a:outerShdw>
                </a:effectLst>
                <a:latin typeface="Raleway Black" panose="020B0A03030101060003" pitchFamily="34" charset="0"/>
              </a:rPr>
              <a:t>SMAR</a:t>
            </a:r>
            <a:r>
              <a:rPr lang="id-ID" altLang="en-US" sz="11500" dirty="0">
                <a:gradFill>
                  <a:gsLst>
                    <a:gs pos="0">
                      <a:srgbClr val="90CF5B"/>
                    </a:gs>
                    <a:gs pos="100000">
                      <a:srgbClr val="3DB64D"/>
                    </a:gs>
                  </a:gsLst>
                  <a:lin ang="0" scaled="1"/>
                </a:gradFill>
                <a:effectLst>
                  <a:outerShdw blurRad="393700" dist="88900" dir="4200000" sx="104000" sy="104000" algn="ctr" rotWithShape="0">
                    <a:schemeClr val="tx1">
                      <a:lumMod val="95000"/>
                      <a:lumOff val="5000"/>
                      <a:alpha val="11000"/>
                    </a:schemeClr>
                  </a:outerShdw>
                </a:effectLst>
                <a:latin typeface="Raleway Black" panose="020B0A03030101060003" pitchFamily="34" charset="0"/>
              </a:rPr>
              <a:t>TIE </a:t>
            </a:r>
            <a:endParaRPr lang="en-US" sz="11500" dirty="0">
              <a:solidFill>
                <a:schemeClr val="bg1">
                  <a:lumMod val="65000"/>
                </a:schemeClr>
              </a:solidFill>
              <a:effectLst>
                <a:outerShdw blurRad="393700" dist="88900" dir="4200000" sx="104000" sy="104000" algn="ctr" rotWithShape="0">
                  <a:schemeClr val="tx1">
                    <a:lumMod val="95000"/>
                    <a:lumOff val="5000"/>
                    <a:alpha val="11000"/>
                  </a:schemeClr>
                </a:outerShdw>
              </a:effectLst>
              <a:latin typeface="Raleway Black" panose="020B0A030301010600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2426" y="3847857"/>
            <a:ext cx="6407150" cy="368300"/>
          </a:xfrm>
          <a:prstGeom prst="rect">
            <a:avLst/>
          </a:prstGeom>
          <a:noFill/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id-ID" spc="300" dirty="0">
                <a:solidFill>
                  <a:schemeClr val="bg1">
                    <a:lumMod val="65000"/>
                  </a:schemeClr>
                </a:solidFill>
                <a:effectLst>
                  <a:outerShdw blurRad="393700" dist="88900" dir="4200000" sx="104000" sy="104000" algn="ctr" rotWithShape="0">
                    <a:schemeClr val="tx1">
                      <a:lumMod val="95000"/>
                      <a:lumOff val="5000"/>
                      <a:alpha val="11000"/>
                    </a:schemeClr>
                  </a:outerShdw>
                </a:effectLst>
                <a:latin typeface="Raleway" panose="020B0503030101060003" pitchFamily="34" charset="0"/>
              </a:rPr>
              <a:t>A Smarter Way of Building Intelligent AI Bots</a:t>
            </a:r>
            <a:endParaRPr lang="id-ID" spc="300" dirty="0">
              <a:solidFill>
                <a:schemeClr val="bg1">
                  <a:lumMod val="65000"/>
                </a:schemeClr>
              </a:solidFill>
              <a:effectLst>
                <a:outerShdw blurRad="393700" dist="88900" dir="4200000" sx="104000" sy="104000" algn="ctr" rotWithShape="0">
                  <a:schemeClr val="tx1">
                    <a:lumMod val="95000"/>
                    <a:lumOff val="5000"/>
                    <a:alpha val="11000"/>
                  </a:schemeClr>
                </a:outerShdw>
              </a:effectLst>
              <a:latin typeface="Raleway" panose="020B05030301010600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41574" y="4509080"/>
            <a:ext cx="2891460" cy="470988"/>
            <a:chOff x="4641574" y="4509080"/>
            <a:chExt cx="2891460" cy="470988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4641574" y="4509080"/>
              <a:ext cx="2891460" cy="47098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>
              <a:noFill/>
            </a:ln>
            <a:effectLst>
              <a:outerShdw blurRad="393700" dist="88900" dir="4200000" sx="104000" sy="104000" algn="ctr" rotWithShape="0">
                <a:schemeClr val="tx1">
                  <a:lumMod val="95000"/>
                  <a:lumOff val="5000"/>
                  <a:alpha val="1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30028" y="4590685"/>
              <a:ext cx="2314575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altLang="en-US" sz="1400" dirty="0">
                  <a:solidFill>
                    <a:schemeClr val="bg1"/>
                  </a:solidFill>
                  <a:latin typeface="Raleway" panose="020B0503030101060003" pitchFamily="34" charset="0"/>
                </a:rPr>
                <a:t>https://smartie-ai.web.app/</a:t>
              </a:r>
              <a:endParaRPr lang="id-ID" altLang="en-US" sz="1400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6" decel="10000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2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7537" y="496163"/>
            <a:ext cx="345694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alt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Abo</a:t>
            </a:r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u</a:t>
            </a:r>
            <a:r>
              <a:rPr lang="id-ID" altLang="en-US" sz="5400" dirty="0">
                <a:gradFill>
                  <a:gsLst>
                    <a:gs pos="0">
                      <a:srgbClr val="90CF5B"/>
                    </a:gs>
                    <a:gs pos="100000">
                      <a:srgbClr val="3DB64D"/>
                    </a:gs>
                  </a:gsLst>
                  <a:lin ang="0" scaled="1"/>
                </a:gradFill>
                <a:latin typeface="Raleway Black" panose="020B0A03030101060003" pitchFamily="34" charset="0"/>
              </a:rPr>
              <a:t>t</a:t>
            </a:r>
            <a:r>
              <a:rPr lang="en-US" sz="5400" dirty="0">
                <a:gradFill>
                  <a:gsLst>
                    <a:gs pos="0">
                      <a:srgbClr val="90CF5B"/>
                    </a:gs>
                    <a:gs pos="100000">
                      <a:srgbClr val="3DB64D"/>
                    </a:gs>
                  </a:gsLst>
                  <a:lin ang="0" scaled="1"/>
                </a:gradFill>
                <a:latin typeface="Raleway Black" panose="020B0A03030101060003" pitchFamily="34" charset="0"/>
              </a:rPr>
              <a:t> </a:t>
            </a:r>
            <a:r>
              <a:rPr lang="id-ID" altLang="en-US" sz="5400" dirty="0">
                <a:gradFill>
                  <a:gsLst>
                    <a:gs pos="0">
                      <a:srgbClr val="90CF5B"/>
                    </a:gs>
                    <a:gs pos="100000">
                      <a:srgbClr val="3DB64D"/>
                    </a:gs>
                  </a:gsLst>
                  <a:lin ang="0" scaled="1"/>
                </a:gradFill>
                <a:latin typeface="Raleway Black" panose="020B0A03030101060003" pitchFamily="34" charset="0"/>
              </a:rPr>
              <a:t>ME</a:t>
            </a:r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.</a:t>
            </a:r>
            <a:endParaRPr lang="en-US" sz="5400" dirty="0">
              <a:solidFill>
                <a:schemeClr val="bg1">
                  <a:lumMod val="65000"/>
                </a:schemeClr>
              </a:solidFill>
              <a:latin typeface="Raleway Black" panose="020B0A030301010600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67977" y="2237481"/>
            <a:ext cx="409749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Yeshwanth Sai</a:t>
            </a:r>
            <a:endParaRPr lang="id-ID" altLang="en-US" sz="3600" b="1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61580" y="2796540"/>
            <a:ext cx="2834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Founder and Developer</a:t>
            </a:r>
            <a:endParaRPr lang="id-ID" altLang="en-US" i="1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43508" y="3277451"/>
            <a:ext cx="900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“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80397" y="3356032"/>
            <a:ext cx="31089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Always deliver more than </a:t>
            </a:r>
            <a:r>
              <a:rPr lang="en-US" sz="2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expected.</a:t>
            </a:r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34493" y="4215001"/>
            <a:ext cx="1534029" cy="294036"/>
          </a:xfrm>
          <a:prstGeom prst="rect">
            <a:avLst/>
          </a:prstGeom>
          <a:noFill/>
        </p:spPr>
        <p:txBody>
          <a:bodyPr wrap="square" lIns="121926" tIns="60963" rIns="121926" bIns="60963" rtlCol="0">
            <a:no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cs typeface="Lato Light"/>
              </a:rPr>
              <a:t>Marketing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  <a:cs typeface="Lato Light"/>
            </a:endParaRPr>
          </a:p>
        </p:txBody>
      </p:sp>
      <p:sp>
        <p:nvSpPr>
          <p:cNvPr id="17" name="Rounded Rectangle 41"/>
          <p:cNvSpPr/>
          <p:nvPr/>
        </p:nvSpPr>
        <p:spPr>
          <a:xfrm>
            <a:off x="7720354" y="4520809"/>
            <a:ext cx="3433436" cy="134881"/>
          </a:xfrm>
          <a:prstGeom prst="roundRect">
            <a:avLst>
              <a:gd name="adj" fmla="val 50000"/>
            </a:avLst>
          </a:prstGeom>
          <a:solidFill>
            <a:srgbClr val="DAE3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Rounded Rectangle 41"/>
          <p:cNvSpPr/>
          <p:nvPr/>
        </p:nvSpPr>
        <p:spPr>
          <a:xfrm>
            <a:off x="7720354" y="4520809"/>
            <a:ext cx="2855252" cy="13488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0CF5B"/>
              </a:gs>
              <a:gs pos="100000">
                <a:srgbClr val="3DB64D"/>
              </a:gs>
            </a:gsLst>
            <a:lin ang="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lstStyle/>
          <a:p>
            <a:pPr algn="ctr"/>
            <a:endParaRPr lang="en-US" sz="2000" dirty="0">
              <a:noFill/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30227" y="4940101"/>
            <a:ext cx="1534029" cy="294036"/>
          </a:xfrm>
          <a:prstGeom prst="rect">
            <a:avLst/>
          </a:prstGeom>
          <a:noFill/>
        </p:spPr>
        <p:txBody>
          <a:bodyPr wrap="square" lIns="121926" tIns="60963" rIns="121926" bIns="60963" rtlCol="0">
            <a:no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cs typeface="Lato Light"/>
              </a:rPr>
              <a:t>Selling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  <a:cs typeface="Lato Light"/>
            </a:endParaRPr>
          </a:p>
        </p:txBody>
      </p:sp>
      <p:sp>
        <p:nvSpPr>
          <p:cNvPr id="21" name="Rounded Rectangle 41"/>
          <p:cNvSpPr/>
          <p:nvPr/>
        </p:nvSpPr>
        <p:spPr>
          <a:xfrm>
            <a:off x="7720354" y="5246098"/>
            <a:ext cx="3433436" cy="134881"/>
          </a:xfrm>
          <a:prstGeom prst="roundRect">
            <a:avLst>
              <a:gd name="adj" fmla="val 50000"/>
            </a:avLst>
          </a:prstGeom>
          <a:solidFill>
            <a:srgbClr val="DAE3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Rounded Rectangle 41"/>
          <p:cNvSpPr/>
          <p:nvPr/>
        </p:nvSpPr>
        <p:spPr>
          <a:xfrm>
            <a:off x="7720353" y="5246098"/>
            <a:ext cx="3317869" cy="13488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0CF5B"/>
              </a:gs>
              <a:gs pos="100000">
                <a:srgbClr val="3DB64D"/>
              </a:gs>
            </a:gsLst>
            <a:lin ang="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lstStyle/>
          <a:p>
            <a:pPr algn="ctr"/>
            <a:endParaRPr lang="en-US" sz="2000" dirty="0">
              <a:noFill/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30226" y="5665201"/>
            <a:ext cx="1534029" cy="294036"/>
          </a:xfrm>
          <a:prstGeom prst="rect">
            <a:avLst/>
          </a:prstGeom>
          <a:noFill/>
        </p:spPr>
        <p:txBody>
          <a:bodyPr wrap="square" lIns="121926" tIns="60963" rIns="121926" bIns="60963" rtlCol="0">
            <a:no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  <a:cs typeface="Lato Light"/>
              </a:rPr>
              <a:t>Team Building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  <a:cs typeface="Lato Light"/>
            </a:endParaRPr>
          </a:p>
        </p:txBody>
      </p:sp>
      <p:sp>
        <p:nvSpPr>
          <p:cNvPr id="25" name="Rounded Rectangle 41"/>
          <p:cNvSpPr/>
          <p:nvPr/>
        </p:nvSpPr>
        <p:spPr>
          <a:xfrm>
            <a:off x="7720354" y="5971387"/>
            <a:ext cx="3433436" cy="134881"/>
          </a:xfrm>
          <a:prstGeom prst="roundRect">
            <a:avLst>
              <a:gd name="adj" fmla="val 50000"/>
            </a:avLst>
          </a:prstGeom>
          <a:solidFill>
            <a:srgbClr val="DAE3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Rounded Rectangle 41"/>
          <p:cNvSpPr/>
          <p:nvPr/>
        </p:nvSpPr>
        <p:spPr>
          <a:xfrm>
            <a:off x="7720354" y="5971387"/>
            <a:ext cx="3179674" cy="13488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0CF5B"/>
              </a:gs>
              <a:gs pos="100000">
                <a:srgbClr val="3DB64D"/>
              </a:gs>
            </a:gsLst>
            <a:lin ang="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lstStyle/>
          <a:p>
            <a:pPr algn="ctr"/>
            <a:endParaRPr lang="en-US" sz="2000" dirty="0">
              <a:noFill/>
              <a:latin typeface="+mj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0206106" y="4323142"/>
            <a:ext cx="662354" cy="548640"/>
            <a:chOff x="10206106" y="4323142"/>
            <a:chExt cx="662354" cy="548640"/>
          </a:xfrm>
        </p:grpSpPr>
        <p:sp>
          <p:nvSpPr>
            <p:cNvPr id="29" name="Oval 28"/>
            <p:cNvSpPr/>
            <p:nvPr/>
          </p:nvSpPr>
          <p:spPr>
            <a:xfrm>
              <a:off x="10262963" y="4323142"/>
              <a:ext cx="548640" cy="548640"/>
            </a:xfrm>
            <a:prstGeom prst="ellipse">
              <a:avLst/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 w="539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206106" y="4460008"/>
              <a:ext cx="662354" cy="294036"/>
            </a:xfrm>
            <a:prstGeom prst="rect">
              <a:avLst/>
            </a:prstGeom>
            <a:noFill/>
          </p:spPr>
          <p:txBody>
            <a:bodyPr wrap="square" lIns="121926" tIns="60963" rIns="121926" bIns="60963" rtlCol="0">
              <a:no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  <a:latin typeface="Montserrat ExtraBold" panose="00000900000000000000" pitchFamily="50" charset="0"/>
                  <a:cs typeface="Lato Light"/>
                </a:rPr>
                <a:t>80%</a:t>
              </a:r>
              <a:endParaRPr lang="en-US" sz="1100" i="1" dirty="0">
                <a:solidFill>
                  <a:schemeClr val="bg1"/>
                </a:solidFill>
                <a:latin typeface="Montserrat ExtraBold" panose="00000900000000000000" pitchFamily="50" charset="0"/>
                <a:cs typeface="Lato Ligh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605736" y="5026518"/>
            <a:ext cx="662354" cy="548640"/>
            <a:chOff x="10560995" y="5048431"/>
            <a:chExt cx="662354" cy="548640"/>
          </a:xfrm>
        </p:grpSpPr>
        <p:sp>
          <p:nvSpPr>
            <p:cNvPr id="32" name="Oval 31"/>
            <p:cNvSpPr/>
            <p:nvPr/>
          </p:nvSpPr>
          <p:spPr>
            <a:xfrm>
              <a:off x="10617852" y="5048431"/>
              <a:ext cx="548640" cy="548640"/>
            </a:xfrm>
            <a:prstGeom prst="ellipse">
              <a:avLst/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 w="539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560995" y="5176084"/>
              <a:ext cx="662354" cy="294036"/>
            </a:xfrm>
            <a:prstGeom prst="rect">
              <a:avLst/>
            </a:prstGeom>
            <a:noFill/>
          </p:spPr>
          <p:txBody>
            <a:bodyPr wrap="square" lIns="121926" tIns="60963" rIns="121926" bIns="60963" rtlCol="0">
              <a:no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  <a:latin typeface="Montserrat ExtraBold" panose="00000900000000000000" pitchFamily="50" charset="0"/>
                  <a:cs typeface="Lato Light"/>
                </a:rPr>
                <a:t>95%</a:t>
              </a:r>
              <a:endParaRPr lang="en-US" sz="1100" i="1" dirty="0">
                <a:solidFill>
                  <a:schemeClr val="bg1"/>
                </a:solidFill>
                <a:latin typeface="Montserrat ExtraBold" panose="00000900000000000000" pitchFamily="50" charset="0"/>
                <a:cs typeface="Lato Ligh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493406" y="5755295"/>
            <a:ext cx="662354" cy="548640"/>
            <a:chOff x="10355515" y="5773720"/>
            <a:chExt cx="662354" cy="548640"/>
          </a:xfrm>
        </p:grpSpPr>
        <p:sp>
          <p:nvSpPr>
            <p:cNvPr id="35" name="Oval 34"/>
            <p:cNvSpPr/>
            <p:nvPr/>
          </p:nvSpPr>
          <p:spPr>
            <a:xfrm>
              <a:off x="10412372" y="5773720"/>
              <a:ext cx="548640" cy="548640"/>
            </a:xfrm>
            <a:prstGeom prst="ellipse">
              <a:avLst/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 w="539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355515" y="5902655"/>
              <a:ext cx="662354" cy="294036"/>
            </a:xfrm>
            <a:prstGeom prst="rect">
              <a:avLst/>
            </a:prstGeom>
            <a:noFill/>
          </p:spPr>
          <p:txBody>
            <a:bodyPr wrap="square" lIns="121926" tIns="60963" rIns="121926" bIns="60963" rtlCol="0">
              <a:no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  <a:latin typeface="Montserrat ExtraBold" panose="00000900000000000000" pitchFamily="50" charset="0"/>
                  <a:cs typeface="Lato Light"/>
                </a:rPr>
                <a:t>90%</a:t>
              </a:r>
              <a:endParaRPr lang="en-US" sz="1100" i="1" dirty="0">
                <a:solidFill>
                  <a:schemeClr val="bg1"/>
                </a:solidFill>
                <a:latin typeface="Montserrat ExtraBold" panose="00000900000000000000" pitchFamily="50" charset="0"/>
                <a:cs typeface="Lato Light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230880" y="4207213"/>
            <a:ext cx="900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”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0303437" y="609665"/>
            <a:ext cx="1463040" cy="460375"/>
            <a:chOff x="581869" y="6192110"/>
            <a:chExt cx="1463040" cy="460375"/>
          </a:xfrm>
        </p:grpSpPr>
        <p:sp>
          <p:nvSpPr>
            <p:cNvPr id="40" name="TextBox 39"/>
            <p:cNvSpPr txBox="1"/>
            <p:nvPr/>
          </p:nvSpPr>
          <p:spPr>
            <a:xfrm>
              <a:off x="764749" y="6192110"/>
              <a:ext cx="128016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Strong leadership</a:t>
              </a:r>
              <a:endParaRPr lang="id-ID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41" name="Rectangle: Rounded Corners 40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rot="5400000">
            <a:off x="-134175" y="3290501"/>
            <a:ext cx="1362036" cy="276999"/>
            <a:chOff x="581869" y="6192110"/>
            <a:chExt cx="1362036" cy="276999"/>
          </a:xfrm>
        </p:grpSpPr>
        <p:sp>
          <p:nvSpPr>
            <p:cNvPr id="43" name="TextBox 42"/>
            <p:cNvSpPr txBox="1"/>
            <p:nvPr/>
          </p:nvSpPr>
          <p:spPr>
            <a:xfrm>
              <a:off x="764749" y="6192110"/>
              <a:ext cx="11791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Modern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44" name="Rectangle: Rounded Corners 43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propic"/>
          <p:cNvPicPr>
            <a:picLocks noChangeAspect="1"/>
          </p:cNvPicPr>
          <p:nvPr/>
        </p:nvPicPr>
        <p:blipFill>
          <a:blip r:embed="rId1"/>
          <a:srcRect l="15742" r="13782" b="18039"/>
          <a:stretch>
            <a:fillRect/>
          </a:stretch>
        </p:blipFill>
        <p:spPr>
          <a:xfrm>
            <a:off x="3858260" y="2019300"/>
            <a:ext cx="3630295" cy="4284345"/>
          </a:xfrm>
          <a:prstGeom prst="roundRect">
            <a:avLst/>
          </a:prstGeom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9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0" presetClass="entr" presetSubtype="0" decel="10000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0" presetClass="entr" presetSubtype="0" decel="10000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0" presetClass="entr" presetSubtype="0" decel="100000" fill="hold" grpId="0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11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nodeType="withEffect">
                                  <p:stCondLst>
                                    <p:cond delay="12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  <p:bldP spid="14" grpId="0"/>
      <p:bldP spid="15" grpId="0"/>
      <p:bldP spid="16" grpId="0"/>
      <p:bldP spid="17" grpId="0" animBg="1"/>
      <p:bldP spid="18" grpId="0" animBg="1"/>
      <p:bldP spid="20" grpId="0"/>
      <p:bldP spid="21" grpId="0" animBg="1"/>
      <p:bldP spid="22" grpId="0" animBg="1"/>
      <p:bldP spid="24" grpId="0"/>
      <p:bldP spid="25" grpId="0" animBg="1"/>
      <p:bldP spid="26" grpId="0" animBg="1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roup 73"/>
          <p:cNvGrpSpPr/>
          <p:nvPr/>
        </p:nvGrpSpPr>
        <p:grpSpPr>
          <a:xfrm>
            <a:off x="2559738" y="2385273"/>
            <a:ext cx="7056975" cy="3490963"/>
            <a:chOff x="3843499" y="3719582"/>
            <a:chExt cx="16665619" cy="8244192"/>
          </a:xfrm>
          <a:solidFill>
            <a:schemeClr val="bg1">
              <a:lumMod val="85000"/>
            </a:schemeClr>
          </a:solidFill>
        </p:grpSpPr>
        <p:sp>
          <p:nvSpPr>
            <p:cNvPr id="427" name="Freeform 781"/>
            <p:cNvSpPr/>
            <p:nvPr/>
          </p:nvSpPr>
          <p:spPr bwMode="auto">
            <a:xfrm>
              <a:off x="9818027" y="3757809"/>
              <a:ext cx="85988" cy="38227"/>
            </a:xfrm>
            <a:custGeom>
              <a:avLst/>
              <a:gdLst>
                <a:gd name="T0" fmla="*/ 4 w 9"/>
                <a:gd name="T1" fmla="*/ 3 h 4"/>
                <a:gd name="T2" fmla="*/ 1 w 9"/>
                <a:gd name="T3" fmla="*/ 2 h 4"/>
                <a:gd name="T4" fmla="*/ 5 w 9"/>
                <a:gd name="T5" fmla="*/ 2 h 4"/>
                <a:gd name="T6" fmla="*/ 0 w 9"/>
                <a:gd name="T7" fmla="*/ 0 h 4"/>
                <a:gd name="T8" fmla="*/ 9 w 9"/>
                <a:gd name="T9" fmla="*/ 2 h 4"/>
                <a:gd name="T10" fmla="*/ 5 w 9"/>
                <a:gd name="T11" fmla="*/ 2 h 4"/>
                <a:gd name="T12" fmla="*/ 4 w 9"/>
                <a:gd name="T13" fmla="*/ 3 h 4"/>
                <a:gd name="T14" fmla="*/ 4 w 9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4">
                  <a:moveTo>
                    <a:pt x="4" y="3"/>
                  </a:moveTo>
                  <a:cubicBezTo>
                    <a:pt x="4" y="3"/>
                    <a:pt x="1" y="2"/>
                    <a:pt x="1" y="2"/>
                  </a:cubicBezTo>
                  <a:cubicBezTo>
                    <a:pt x="1" y="2"/>
                    <a:pt x="4" y="2"/>
                    <a:pt x="5" y="2"/>
                  </a:cubicBezTo>
                  <a:cubicBezTo>
                    <a:pt x="3" y="1"/>
                    <a:pt x="1" y="2"/>
                    <a:pt x="0" y="0"/>
                  </a:cubicBezTo>
                  <a:cubicBezTo>
                    <a:pt x="1" y="1"/>
                    <a:pt x="8" y="0"/>
                    <a:pt x="9" y="2"/>
                  </a:cubicBezTo>
                  <a:cubicBezTo>
                    <a:pt x="9" y="2"/>
                    <a:pt x="6" y="2"/>
                    <a:pt x="5" y="2"/>
                  </a:cubicBezTo>
                  <a:cubicBezTo>
                    <a:pt x="5" y="2"/>
                    <a:pt x="7" y="4"/>
                    <a:pt x="4" y="3"/>
                  </a:cubicBezTo>
                  <a:cubicBezTo>
                    <a:pt x="3" y="3"/>
                    <a:pt x="6" y="4"/>
                    <a:pt x="4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28" name="Freeform 403"/>
            <p:cNvSpPr/>
            <p:nvPr/>
          </p:nvSpPr>
          <p:spPr bwMode="auto">
            <a:xfrm>
              <a:off x="16859435" y="9558687"/>
              <a:ext cx="1904460" cy="1423937"/>
            </a:xfrm>
            <a:custGeom>
              <a:avLst/>
              <a:gdLst>
                <a:gd name="T0" fmla="*/ 96 w 204"/>
                <a:gd name="T1" fmla="*/ 3 h 152"/>
                <a:gd name="T2" fmla="*/ 97 w 204"/>
                <a:gd name="T3" fmla="*/ 7 h 152"/>
                <a:gd name="T4" fmla="*/ 86 w 204"/>
                <a:gd name="T5" fmla="*/ 13 h 152"/>
                <a:gd name="T6" fmla="*/ 76 w 204"/>
                <a:gd name="T7" fmla="*/ 24 h 152"/>
                <a:gd name="T8" fmla="*/ 71 w 204"/>
                <a:gd name="T9" fmla="*/ 15 h 152"/>
                <a:gd name="T10" fmla="*/ 65 w 204"/>
                <a:gd name="T11" fmla="*/ 19 h 152"/>
                <a:gd name="T12" fmla="*/ 62 w 204"/>
                <a:gd name="T13" fmla="*/ 22 h 152"/>
                <a:gd name="T14" fmla="*/ 59 w 204"/>
                <a:gd name="T15" fmla="*/ 26 h 152"/>
                <a:gd name="T16" fmla="*/ 55 w 204"/>
                <a:gd name="T17" fmla="*/ 33 h 152"/>
                <a:gd name="T18" fmla="*/ 51 w 204"/>
                <a:gd name="T19" fmla="*/ 30 h 152"/>
                <a:gd name="T20" fmla="*/ 47 w 204"/>
                <a:gd name="T21" fmla="*/ 38 h 152"/>
                <a:gd name="T22" fmla="*/ 24 w 204"/>
                <a:gd name="T23" fmla="*/ 50 h 152"/>
                <a:gd name="T24" fmla="*/ 7 w 204"/>
                <a:gd name="T25" fmla="*/ 60 h 152"/>
                <a:gd name="T26" fmla="*/ 3 w 204"/>
                <a:gd name="T27" fmla="*/ 68 h 152"/>
                <a:gd name="T28" fmla="*/ 4 w 204"/>
                <a:gd name="T29" fmla="*/ 82 h 152"/>
                <a:gd name="T30" fmla="*/ 7 w 204"/>
                <a:gd name="T31" fmla="*/ 91 h 152"/>
                <a:gd name="T32" fmla="*/ 13 w 204"/>
                <a:gd name="T33" fmla="*/ 106 h 152"/>
                <a:gd name="T34" fmla="*/ 11 w 204"/>
                <a:gd name="T35" fmla="*/ 121 h 152"/>
                <a:gd name="T36" fmla="*/ 30 w 204"/>
                <a:gd name="T37" fmla="*/ 125 h 152"/>
                <a:gd name="T38" fmla="*/ 54 w 204"/>
                <a:gd name="T39" fmla="*/ 121 h 152"/>
                <a:gd name="T40" fmla="*/ 73 w 204"/>
                <a:gd name="T41" fmla="*/ 112 h 152"/>
                <a:gd name="T42" fmla="*/ 96 w 204"/>
                <a:gd name="T43" fmla="*/ 111 h 152"/>
                <a:gd name="T44" fmla="*/ 111 w 204"/>
                <a:gd name="T45" fmla="*/ 121 h 152"/>
                <a:gd name="T46" fmla="*/ 116 w 204"/>
                <a:gd name="T47" fmla="*/ 125 h 152"/>
                <a:gd name="T48" fmla="*/ 125 w 204"/>
                <a:gd name="T49" fmla="*/ 120 h 152"/>
                <a:gd name="T50" fmla="*/ 122 w 204"/>
                <a:gd name="T51" fmla="*/ 129 h 152"/>
                <a:gd name="T52" fmla="*/ 131 w 204"/>
                <a:gd name="T53" fmla="*/ 132 h 152"/>
                <a:gd name="T54" fmla="*/ 145 w 204"/>
                <a:gd name="T55" fmla="*/ 147 h 152"/>
                <a:gd name="T56" fmla="*/ 161 w 204"/>
                <a:gd name="T57" fmla="*/ 145 h 152"/>
                <a:gd name="T58" fmla="*/ 165 w 204"/>
                <a:gd name="T59" fmla="*/ 149 h 152"/>
                <a:gd name="T60" fmla="*/ 174 w 204"/>
                <a:gd name="T61" fmla="*/ 145 h 152"/>
                <a:gd name="T62" fmla="*/ 194 w 204"/>
                <a:gd name="T63" fmla="*/ 118 h 152"/>
                <a:gd name="T64" fmla="*/ 200 w 204"/>
                <a:gd name="T65" fmla="*/ 108 h 152"/>
                <a:gd name="T66" fmla="*/ 202 w 204"/>
                <a:gd name="T67" fmla="*/ 96 h 152"/>
                <a:gd name="T68" fmla="*/ 201 w 204"/>
                <a:gd name="T69" fmla="*/ 83 h 152"/>
                <a:gd name="T70" fmla="*/ 196 w 204"/>
                <a:gd name="T71" fmla="*/ 70 h 152"/>
                <a:gd name="T72" fmla="*/ 184 w 204"/>
                <a:gd name="T73" fmla="*/ 59 h 152"/>
                <a:gd name="T74" fmla="*/ 180 w 204"/>
                <a:gd name="T75" fmla="*/ 50 h 152"/>
                <a:gd name="T76" fmla="*/ 166 w 204"/>
                <a:gd name="T77" fmla="*/ 36 h 152"/>
                <a:gd name="T78" fmla="*/ 161 w 204"/>
                <a:gd name="T79" fmla="*/ 20 h 152"/>
                <a:gd name="T80" fmla="*/ 152 w 204"/>
                <a:gd name="T81" fmla="*/ 8 h 152"/>
                <a:gd name="T82" fmla="*/ 145 w 204"/>
                <a:gd name="T83" fmla="*/ 6 h 152"/>
                <a:gd name="T84" fmla="*/ 143 w 204"/>
                <a:gd name="T85" fmla="*/ 16 h 152"/>
                <a:gd name="T86" fmla="*/ 130 w 204"/>
                <a:gd name="T87" fmla="*/ 31 h 152"/>
                <a:gd name="T88" fmla="*/ 115 w 204"/>
                <a:gd name="T89" fmla="*/ 17 h 152"/>
                <a:gd name="T90" fmla="*/ 118 w 204"/>
                <a:gd name="T91" fmla="*/ 11 h 152"/>
                <a:gd name="T92" fmla="*/ 117 w 204"/>
                <a:gd name="T93" fmla="*/ 8 h 152"/>
                <a:gd name="T94" fmla="*/ 109 w 204"/>
                <a:gd name="T95" fmla="*/ 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4" h="152">
                  <a:moveTo>
                    <a:pt x="101" y="4"/>
                  </a:moveTo>
                  <a:cubicBezTo>
                    <a:pt x="99" y="4"/>
                    <a:pt x="98" y="2"/>
                    <a:pt x="96" y="2"/>
                  </a:cubicBezTo>
                  <a:cubicBezTo>
                    <a:pt x="95" y="1"/>
                    <a:pt x="95" y="2"/>
                    <a:pt x="96" y="3"/>
                  </a:cubicBezTo>
                  <a:cubicBezTo>
                    <a:pt x="96" y="4"/>
                    <a:pt x="98" y="3"/>
                    <a:pt x="98" y="3"/>
                  </a:cubicBezTo>
                  <a:cubicBezTo>
                    <a:pt x="99" y="4"/>
                    <a:pt x="98" y="6"/>
                    <a:pt x="99" y="6"/>
                  </a:cubicBezTo>
                  <a:cubicBezTo>
                    <a:pt x="99" y="7"/>
                    <a:pt x="98" y="7"/>
                    <a:pt x="97" y="7"/>
                  </a:cubicBezTo>
                  <a:cubicBezTo>
                    <a:pt x="96" y="8"/>
                    <a:pt x="95" y="8"/>
                    <a:pt x="94" y="8"/>
                  </a:cubicBezTo>
                  <a:cubicBezTo>
                    <a:pt x="92" y="7"/>
                    <a:pt x="92" y="8"/>
                    <a:pt x="90" y="8"/>
                  </a:cubicBezTo>
                  <a:cubicBezTo>
                    <a:pt x="87" y="9"/>
                    <a:pt x="88" y="12"/>
                    <a:pt x="86" y="13"/>
                  </a:cubicBezTo>
                  <a:cubicBezTo>
                    <a:pt x="84" y="15"/>
                    <a:pt x="83" y="18"/>
                    <a:pt x="84" y="20"/>
                  </a:cubicBezTo>
                  <a:cubicBezTo>
                    <a:pt x="86" y="23"/>
                    <a:pt x="81" y="21"/>
                    <a:pt x="80" y="21"/>
                  </a:cubicBezTo>
                  <a:cubicBezTo>
                    <a:pt x="79" y="21"/>
                    <a:pt x="76" y="24"/>
                    <a:pt x="76" y="24"/>
                  </a:cubicBezTo>
                  <a:cubicBezTo>
                    <a:pt x="76" y="24"/>
                    <a:pt x="75" y="19"/>
                    <a:pt x="74" y="18"/>
                  </a:cubicBezTo>
                  <a:cubicBezTo>
                    <a:pt x="74" y="17"/>
                    <a:pt x="73" y="17"/>
                    <a:pt x="72" y="17"/>
                  </a:cubicBezTo>
                  <a:cubicBezTo>
                    <a:pt x="71" y="16"/>
                    <a:pt x="71" y="16"/>
                    <a:pt x="71" y="15"/>
                  </a:cubicBezTo>
                  <a:cubicBezTo>
                    <a:pt x="70" y="14"/>
                    <a:pt x="70" y="16"/>
                    <a:pt x="70" y="17"/>
                  </a:cubicBezTo>
                  <a:cubicBezTo>
                    <a:pt x="69" y="17"/>
                    <a:pt x="68" y="17"/>
                    <a:pt x="68" y="16"/>
                  </a:cubicBezTo>
                  <a:cubicBezTo>
                    <a:pt x="66" y="16"/>
                    <a:pt x="67" y="20"/>
                    <a:pt x="65" y="19"/>
                  </a:cubicBezTo>
                  <a:cubicBezTo>
                    <a:pt x="65" y="19"/>
                    <a:pt x="64" y="18"/>
                    <a:pt x="64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0" y="18"/>
                    <a:pt x="62" y="22"/>
                    <a:pt x="62" y="22"/>
                  </a:cubicBezTo>
                  <a:cubicBezTo>
                    <a:pt x="62" y="22"/>
                    <a:pt x="60" y="22"/>
                    <a:pt x="60" y="22"/>
                  </a:cubicBezTo>
                  <a:cubicBezTo>
                    <a:pt x="60" y="23"/>
                    <a:pt x="61" y="23"/>
                    <a:pt x="61" y="23"/>
                  </a:cubicBezTo>
                  <a:cubicBezTo>
                    <a:pt x="60" y="25"/>
                    <a:pt x="59" y="23"/>
                    <a:pt x="59" y="26"/>
                  </a:cubicBezTo>
                  <a:cubicBezTo>
                    <a:pt x="59" y="27"/>
                    <a:pt x="60" y="27"/>
                    <a:pt x="60" y="28"/>
                  </a:cubicBezTo>
                  <a:cubicBezTo>
                    <a:pt x="60" y="30"/>
                    <a:pt x="53" y="26"/>
                    <a:pt x="53" y="29"/>
                  </a:cubicBezTo>
                  <a:cubicBezTo>
                    <a:pt x="53" y="30"/>
                    <a:pt x="57" y="32"/>
                    <a:pt x="55" y="33"/>
                  </a:cubicBezTo>
                  <a:cubicBezTo>
                    <a:pt x="54" y="33"/>
                    <a:pt x="54" y="32"/>
                    <a:pt x="54" y="33"/>
                  </a:cubicBezTo>
                  <a:cubicBezTo>
                    <a:pt x="53" y="34"/>
                    <a:pt x="53" y="34"/>
                    <a:pt x="52" y="33"/>
                  </a:cubicBezTo>
                  <a:cubicBezTo>
                    <a:pt x="51" y="33"/>
                    <a:pt x="52" y="31"/>
                    <a:pt x="51" y="30"/>
                  </a:cubicBezTo>
                  <a:cubicBezTo>
                    <a:pt x="50" y="28"/>
                    <a:pt x="48" y="32"/>
                    <a:pt x="47" y="33"/>
                  </a:cubicBezTo>
                  <a:cubicBezTo>
                    <a:pt x="47" y="34"/>
                    <a:pt x="46" y="35"/>
                    <a:pt x="46" y="36"/>
                  </a:cubicBezTo>
                  <a:cubicBezTo>
                    <a:pt x="46" y="36"/>
                    <a:pt x="47" y="37"/>
                    <a:pt x="47" y="38"/>
                  </a:cubicBezTo>
                  <a:cubicBezTo>
                    <a:pt x="47" y="38"/>
                    <a:pt x="45" y="40"/>
                    <a:pt x="44" y="41"/>
                  </a:cubicBezTo>
                  <a:cubicBezTo>
                    <a:pt x="41" y="44"/>
                    <a:pt x="38" y="46"/>
                    <a:pt x="34" y="47"/>
                  </a:cubicBezTo>
                  <a:cubicBezTo>
                    <a:pt x="31" y="47"/>
                    <a:pt x="28" y="49"/>
                    <a:pt x="24" y="50"/>
                  </a:cubicBezTo>
                  <a:cubicBezTo>
                    <a:pt x="21" y="51"/>
                    <a:pt x="18" y="51"/>
                    <a:pt x="15" y="53"/>
                  </a:cubicBezTo>
                  <a:cubicBezTo>
                    <a:pt x="13" y="55"/>
                    <a:pt x="12" y="55"/>
                    <a:pt x="10" y="56"/>
                  </a:cubicBezTo>
                  <a:cubicBezTo>
                    <a:pt x="9" y="57"/>
                    <a:pt x="7" y="60"/>
                    <a:pt x="7" y="60"/>
                  </a:cubicBezTo>
                  <a:cubicBezTo>
                    <a:pt x="6" y="60"/>
                    <a:pt x="7" y="57"/>
                    <a:pt x="7" y="56"/>
                  </a:cubicBezTo>
                  <a:cubicBezTo>
                    <a:pt x="5" y="56"/>
                    <a:pt x="4" y="61"/>
                    <a:pt x="4" y="61"/>
                  </a:cubicBezTo>
                  <a:cubicBezTo>
                    <a:pt x="5" y="64"/>
                    <a:pt x="3" y="65"/>
                    <a:pt x="3" y="68"/>
                  </a:cubicBezTo>
                  <a:cubicBezTo>
                    <a:pt x="3" y="69"/>
                    <a:pt x="8" y="80"/>
                    <a:pt x="6" y="81"/>
                  </a:cubicBezTo>
                  <a:cubicBezTo>
                    <a:pt x="6" y="81"/>
                    <a:pt x="3" y="77"/>
                    <a:pt x="3" y="77"/>
                  </a:cubicBezTo>
                  <a:cubicBezTo>
                    <a:pt x="3" y="78"/>
                    <a:pt x="6" y="81"/>
                    <a:pt x="4" y="82"/>
                  </a:cubicBezTo>
                  <a:cubicBezTo>
                    <a:pt x="2" y="82"/>
                    <a:pt x="2" y="77"/>
                    <a:pt x="0" y="77"/>
                  </a:cubicBezTo>
                  <a:cubicBezTo>
                    <a:pt x="0" y="77"/>
                    <a:pt x="6" y="85"/>
                    <a:pt x="6" y="86"/>
                  </a:cubicBezTo>
                  <a:cubicBezTo>
                    <a:pt x="7" y="87"/>
                    <a:pt x="6" y="89"/>
                    <a:pt x="7" y="91"/>
                  </a:cubicBezTo>
                  <a:cubicBezTo>
                    <a:pt x="8" y="93"/>
                    <a:pt x="9" y="94"/>
                    <a:pt x="10" y="96"/>
                  </a:cubicBezTo>
                  <a:cubicBezTo>
                    <a:pt x="11" y="97"/>
                    <a:pt x="11" y="100"/>
                    <a:pt x="11" y="101"/>
                  </a:cubicBezTo>
                  <a:cubicBezTo>
                    <a:pt x="11" y="103"/>
                    <a:pt x="12" y="105"/>
                    <a:pt x="13" y="106"/>
                  </a:cubicBezTo>
                  <a:cubicBezTo>
                    <a:pt x="14" y="109"/>
                    <a:pt x="14" y="110"/>
                    <a:pt x="14" y="113"/>
                  </a:cubicBezTo>
                  <a:cubicBezTo>
                    <a:pt x="14" y="114"/>
                    <a:pt x="14" y="119"/>
                    <a:pt x="14" y="119"/>
                  </a:cubicBezTo>
                  <a:cubicBezTo>
                    <a:pt x="13" y="120"/>
                    <a:pt x="12" y="120"/>
                    <a:pt x="11" y="121"/>
                  </a:cubicBezTo>
                  <a:cubicBezTo>
                    <a:pt x="10" y="124"/>
                    <a:pt x="12" y="124"/>
                    <a:pt x="13" y="125"/>
                  </a:cubicBezTo>
                  <a:cubicBezTo>
                    <a:pt x="17" y="127"/>
                    <a:pt x="20" y="129"/>
                    <a:pt x="25" y="128"/>
                  </a:cubicBezTo>
                  <a:cubicBezTo>
                    <a:pt x="27" y="127"/>
                    <a:pt x="29" y="126"/>
                    <a:pt x="30" y="125"/>
                  </a:cubicBezTo>
                  <a:cubicBezTo>
                    <a:pt x="33" y="124"/>
                    <a:pt x="32" y="125"/>
                    <a:pt x="33" y="123"/>
                  </a:cubicBezTo>
                  <a:cubicBezTo>
                    <a:pt x="35" y="121"/>
                    <a:pt x="42" y="121"/>
                    <a:pt x="44" y="122"/>
                  </a:cubicBezTo>
                  <a:cubicBezTo>
                    <a:pt x="47" y="122"/>
                    <a:pt x="52" y="124"/>
                    <a:pt x="54" y="121"/>
                  </a:cubicBezTo>
                  <a:cubicBezTo>
                    <a:pt x="55" y="120"/>
                    <a:pt x="55" y="118"/>
                    <a:pt x="57" y="117"/>
                  </a:cubicBezTo>
                  <a:cubicBezTo>
                    <a:pt x="59" y="116"/>
                    <a:pt x="61" y="115"/>
                    <a:pt x="63" y="114"/>
                  </a:cubicBezTo>
                  <a:cubicBezTo>
                    <a:pt x="66" y="112"/>
                    <a:pt x="70" y="114"/>
                    <a:pt x="73" y="112"/>
                  </a:cubicBezTo>
                  <a:cubicBezTo>
                    <a:pt x="78" y="110"/>
                    <a:pt x="82" y="110"/>
                    <a:pt x="88" y="109"/>
                  </a:cubicBezTo>
                  <a:cubicBezTo>
                    <a:pt x="89" y="109"/>
                    <a:pt x="90" y="108"/>
                    <a:pt x="92" y="108"/>
                  </a:cubicBezTo>
                  <a:cubicBezTo>
                    <a:pt x="93" y="109"/>
                    <a:pt x="95" y="110"/>
                    <a:pt x="96" y="111"/>
                  </a:cubicBezTo>
                  <a:cubicBezTo>
                    <a:pt x="97" y="111"/>
                    <a:pt x="107" y="113"/>
                    <a:pt x="107" y="114"/>
                  </a:cubicBezTo>
                  <a:cubicBezTo>
                    <a:pt x="106" y="115"/>
                    <a:pt x="105" y="118"/>
                    <a:pt x="107" y="117"/>
                  </a:cubicBezTo>
                  <a:cubicBezTo>
                    <a:pt x="108" y="117"/>
                    <a:pt x="110" y="120"/>
                    <a:pt x="111" y="121"/>
                  </a:cubicBezTo>
                  <a:cubicBezTo>
                    <a:pt x="112" y="122"/>
                    <a:pt x="112" y="123"/>
                    <a:pt x="112" y="125"/>
                  </a:cubicBezTo>
                  <a:cubicBezTo>
                    <a:pt x="113" y="126"/>
                    <a:pt x="115" y="128"/>
                    <a:pt x="115" y="128"/>
                  </a:cubicBezTo>
                  <a:cubicBezTo>
                    <a:pt x="115" y="127"/>
                    <a:pt x="114" y="126"/>
                    <a:pt x="116" y="125"/>
                  </a:cubicBezTo>
                  <a:cubicBezTo>
                    <a:pt x="117" y="124"/>
                    <a:pt x="118" y="123"/>
                    <a:pt x="120" y="122"/>
                  </a:cubicBezTo>
                  <a:cubicBezTo>
                    <a:pt x="121" y="121"/>
                    <a:pt x="126" y="116"/>
                    <a:pt x="125" y="115"/>
                  </a:cubicBezTo>
                  <a:cubicBezTo>
                    <a:pt x="126" y="117"/>
                    <a:pt x="125" y="118"/>
                    <a:pt x="125" y="120"/>
                  </a:cubicBezTo>
                  <a:cubicBezTo>
                    <a:pt x="126" y="121"/>
                    <a:pt x="124" y="122"/>
                    <a:pt x="124" y="122"/>
                  </a:cubicBezTo>
                  <a:cubicBezTo>
                    <a:pt x="123" y="124"/>
                    <a:pt x="123" y="125"/>
                    <a:pt x="123" y="126"/>
                  </a:cubicBezTo>
                  <a:cubicBezTo>
                    <a:pt x="123" y="128"/>
                    <a:pt x="119" y="129"/>
                    <a:pt x="122" y="129"/>
                  </a:cubicBezTo>
                  <a:cubicBezTo>
                    <a:pt x="126" y="129"/>
                    <a:pt x="124" y="125"/>
                    <a:pt x="125" y="123"/>
                  </a:cubicBezTo>
                  <a:cubicBezTo>
                    <a:pt x="125" y="123"/>
                    <a:pt x="129" y="127"/>
                    <a:pt x="128" y="129"/>
                  </a:cubicBezTo>
                  <a:cubicBezTo>
                    <a:pt x="125" y="133"/>
                    <a:pt x="129" y="130"/>
                    <a:pt x="131" y="132"/>
                  </a:cubicBezTo>
                  <a:cubicBezTo>
                    <a:pt x="134" y="135"/>
                    <a:pt x="134" y="136"/>
                    <a:pt x="134" y="139"/>
                  </a:cubicBezTo>
                  <a:cubicBezTo>
                    <a:pt x="133" y="142"/>
                    <a:pt x="137" y="145"/>
                    <a:pt x="139" y="145"/>
                  </a:cubicBezTo>
                  <a:cubicBezTo>
                    <a:pt x="141" y="146"/>
                    <a:pt x="143" y="147"/>
                    <a:pt x="145" y="147"/>
                  </a:cubicBezTo>
                  <a:cubicBezTo>
                    <a:pt x="147" y="147"/>
                    <a:pt x="151" y="152"/>
                    <a:pt x="153" y="151"/>
                  </a:cubicBezTo>
                  <a:cubicBezTo>
                    <a:pt x="155" y="150"/>
                    <a:pt x="157" y="149"/>
                    <a:pt x="158" y="147"/>
                  </a:cubicBezTo>
                  <a:cubicBezTo>
                    <a:pt x="158" y="147"/>
                    <a:pt x="160" y="144"/>
                    <a:pt x="161" y="145"/>
                  </a:cubicBezTo>
                  <a:cubicBezTo>
                    <a:pt x="161" y="146"/>
                    <a:pt x="159" y="147"/>
                    <a:pt x="160" y="148"/>
                  </a:cubicBezTo>
                  <a:cubicBezTo>
                    <a:pt x="161" y="149"/>
                    <a:pt x="161" y="146"/>
                    <a:pt x="162" y="146"/>
                  </a:cubicBezTo>
                  <a:cubicBezTo>
                    <a:pt x="162" y="146"/>
                    <a:pt x="164" y="149"/>
                    <a:pt x="165" y="149"/>
                  </a:cubicBezTo>
                  <a:cubicBezTo>
                    <a:pt x="165" y="150"/>
                    <a:pt x="167" y="152"/>
                    <a:pt x="168" y="152"/>
                  </a:cubicBezTo>
                  <a:cubicBezTo>
                    <a:pt x="167" y="152"/>
                    <a:pt x="170" y="149"/>
                    <a:pt x="170" y="149"/>
                  </a:cubicBezTo>
                  <a:cubicBezTo>
                    <a:pt x="172" y="148"/>
                    <a:pt x="173" y="146"/>
                    <a:pt x="174" y="145"/>
                  </a:cubicBezTo>
                  <a:cubicBezTo>
                    <a:pt x="177" y="144"/>
                    <a:pt x="185" y="146"/>
                    <a:pt x="185" y="142"/>
                  </a:cubicBezTo>
                  <a:cubicBezTo>
                    <a:pt x="186" y="137"/>
                    <a:pt x="187" y="134"/>
                    <a:pt x="188" y="130"/>
                  </a:cubicBezTo>
                  <a:cubicBezTo>
                    <a:pt x="190" y="126"/>
                    <a:pt x="191" y="122"/>
                    <a:pt x="194" y="118"/>
                  </a:cubicBezTo>
                  <a:cubicBezTo>
                    <a:pt x="195" y="117"/>
                    <a:pt x="197" y="116"/>
                    <a:pt x="198" y="114"/>
                  </a:cubicBezTo>
                  <a:cubicBezTo>
                    <a:pt x="198" y="113"/>
                    <a:pt x="198" y="113"/>
                    <a:pt x="198" y="112"/>
                  </a:cubicBezTo>
                  <a:cubicBezTo>
                    <a:pt x="199" y="111"/>
                    <a:pt x="200" y="110"/>
                    <a:pt x="200" y="108"/>
                  </a:cubicBezTo>
                  <a:cubicBezTo>
                    <a:pt x="201" y="106"/>
                    <a:pt x="200" y="104"/>
                    <a:pt x="201" y="102"/>
                  </a:cubicBezTo>
                  <a:cubicBezTo>
                    <a:pt x="201" y="101"/>
                    <a:pt x="202" y="100"/>
                    <a:pt x="202" y="99"/>
                  </a:cubicBezTo>
                  <a:cubicBezTo>
                    <a:pt x="203" y="98"/>
                    <a:pt x="201" y="97"/>
                    <a:pt x="202" y="96"/>
                  </a:cubicBezTo>
                  <a:cubicBezTo>
                    <a:pt x="203" y="95"/>
                    <a:pt x="204" y="92"/>
                    <a:pt x="203" y="91"/>
                  </a:cubicBezTo>
                  <a:cubicBezTo>
                    <a:pt x="203" y="89"/>
                    <a:pt x="202" y="88"/>
                    <a:pt x="202" y="87"/>
                  </a:cubicBezTo>
                  <a:cubicBezTo>
                    <a:pt x="201" y="86"/>
                    <a:pt x="201" y="84"/>
                    <a:pt x="201" y="83"/>
                  </a:cubicBezTo>
                  <a:cubicBezTo>
                    <a:pt x="200" y="79"/>
                    <a:pt x="203" y="77"/>
                    <a:pt x="202" y="73"/>
                  </a:cubicBezTo>
                  <a:cubicBezTo>
                    <a:pt x="202" y="74"/>
                    <a:pt x="201" y="76"/>
                    <a:pt x="200" y="76"/>
                  </a:cubicBezTo>
                  <a:cubicBezTo>
                    <a:pt x="198" y="76"/>
                    <a:pt x="197" y="72"/>
                    <a:pt x="196" y="70"/>
                  </a:cubicBezTo>
                  <a:cubicBezTo>
                    <a:pt x="194" y="67"/>
                    <a:pt x="190" y="67"/>
                    <a:pt x="190" y="62"/>
                  </a:cubicBezTo>
                  <a:cubicBezTo>
                    <a:pt x="189" y="60"/>
                    <a:pt x="188" y="60"/>
                    <a:pt x="187" y="59"/>
                  </a:cubicBezTo>
                  <a:cubicBezTo>
                    <a:pt x="185" y="58"/>
                    <a:pt x="185" y="61"/>
                    <a:pt x="184" y="59"/>
                  </a:cubicBezTo>
                  <a:cubicBezTo>
                    <a:pt x="184" y="56"/>
                    <a:pt x="183" y="55"/>
                    <a:pt x="181" y="53"/>
                  </a:cubicBezTo>
                  <a:cubicBezTo>
                    <a:pt x="181" y="53"/>
                    <a:pt x="180" y="52"/>
                    <a:pt x="180" y="51"/>
                  </a:cubicBezTo>
                  <a:cubicBezTo>
                    <a:pt x="179" y="51"/>
                    <a:pt x="180" y="49"/>
                    <a:pt x="180" y="50"/>
                  </a:cubicBezTo>
                  <a:cubicBezTo>
                    <a:pt x="178" y="48"/>
                    <a:pt x="176" y="47"/>
                    <a:pt x="174" y="46"/>
                  </a:cubicBezTo>
                  <a:cubicBezTo>
                    <a:pt x="172" y="44"/>
                    <a:pt x="169" y="45"/>
                    <a:pt x="168" y="43"/>
                  </a:cubicBezTo>
                  <a:cubicBezTo>
                    <a:pt x="166" y="41"/>
                    <a:pt x="167" y="37"/>
                    <a:pt x="166" y="36"/>
                  </a:cubicBezTo>
                  <a:cubicBezTo>
                    <a:pt x="166" y="34"/>
                    <a:pt x="166" y="32"/>
                    <a:pt x="165" y="31"/>
                  </a:cubicBezTo>
                  <a:cubicBezTo>
                    <a:pt x="164" y="30"/>
                    <a:pt x="163" y="30"/>
                    <a:pt x="163" y="28"/>
                  </a:cubicBezTo>
                  <a:cubicBezTo>
                    <a:pt x="163" y="26"/>
                    <a:pt x="163" y="23"/>
                    <a:pt x="161" y="20"/>
                  </a:cubicBezTo>
                  <a:cubicBezTo>
                    <a:pt x="160" y="20"/>
                    <a:pt x="158" y="17"/>
                    <a:pt x="158" y="18"/>
                  </a:cubicBezTo>
                  <a:cubicBezTo>
                    <a:pt x="156" y="18"/>
                    <a:pt x="156" y="19"/>
                    <a:pt x="155" y="17"/>
                  </a:cubicBezTo>
                  <a:cubicBezTo>
                    <a:pt x="153" y="15"/>
                    <a:pt x="154" y="11"/>
                    <a:pt x="152" y="8"/>
                  </a:cubicBezTo>
                  <a:cubicBezTo>
                    <a:pt x="152" y="7"/>
                    <a:pt x="148" y="0"/>
                    <a:pt x="148" y="0"/>
                  </a:cubicBezTo>
                  <a:cubicBezTo>
                    <a:pt x="147" y="0"/>
                    <a:pt x="147" y="2"/>
                    <a:pt x="147" y="3"/>
                  </a:cubicBezTo>
                  <a:cubicBezTo>
                    <a:pt x="147" y="4"/>
                    <a:pt x="146" y="5"/>
                    <a:pt x="145" y="6"/>
                  </a:cubicBezTo>
                  <a:cubicBezTo>
                    <a:pt x="145" y="6"/>
                    <a:pt x="143" y="8"/>
                    <a:pt x="144" y="9"/>
                  </a:cubicBezTo>
                  <a:cubicBezTo>
                    <a:pt x="144" y="9"/>
                    <a:pt x="146" y="9"/>
                    <a:pt x="145" y="10"/>
                  </a:cubicBezTo>
                  <a:cubicBezTo>
                    <a:pt x="144" y="10"/>
                    <a:pt x="143" y="15"/>
                    <a:pt x="143" y="16"/>
                  </a:cubicBezTo>
                  <a:cubicBezTo>
                    <a:pt x="144" y="18"/>
                    <a:pt x="144" y="20"/>
                    <a:pt x="144" y="22"/>
                  </a:cubicBezTo>
                  <a:cubicBezTo>
                    <a:pt x="143" y="26"/>
                    <a:pt x="143" y="36"/>
                    <a:pt x="137" y="36"/>
                  </a:cubicBezTo>
                  <a:cubicBezTo>
                    <a:pt x="133" y="36"/>
                    <a:pt x="133" y="32"/>
                    <a:pt x="130" y="31"/>
                  </a:cubicBezTo>
                  <a:cubicBezTo>
                    <a:pt x="128" y="30"/>
                    <a:pt x="126" y="30"/>
                    <a:pt x="124" y="28"/>
                  </a:cubicBezTo>
                  <a:cubicBezTo>
                    <a:pt x="123" y="27"/>
                    <a:pt x="112" y="21"/>
                    <a:pt x="113" y="20"/>
                  </a:cubicBezTo>
                  <a:cubicBezTo>
                    <a:pt x="113" y="19"/>
                    <a:pt x="114" y="18"/>
                    <a:pt x="115" y="17"/>
                  </a:cubicBezTo>
                  <a:cubicBezTo>
                    <a:pt x="115" y="16"/>
                    <a:pt x="117" y="16"/>
                    <a:pt x="117" y="15"/>
                  </a:cubicBezTo>
                  <a:cubicBezTo>
                    <a:pt x="117" y="15"/>
                    <a:pt x="116" y="14"/>
                    <a:pt x="116" y="13"/>
                  </a:cubicBezTo>
                  <a:cubicBezTo>
                    <a:pt x="117" y="12"/>
                    <a:pt x="117" y="12"/>
                    <a:pt x="118" y="11"/>
                  </a:cubicBezTo>
                  <a:cubicBezTo>
                    <a:pt x="118" y="10"/>
                    <a:pt x="120" y="9"/>
                    <a:pt x="121" y="8"/>
                  </a:cubicBezTo>
                  <a:cubicBezTo>
                    <a:pt x="121" y="7"/>
                    <a:pt x="119" y="5"/>
                    <a:pt x="118" y="6"/>
                  </a:cubicBezTo>
                  <a:cubicBezTo>
                    <a:pt x="118" y="6"/>
                    <a:pt x="117" y="8"/>
                    <a:pt x="117" y="8"/>
                  </a:cubicBezTo>
                  <a:cubicBezTo>
                    <a:pt x="116" y="7"/>
                    <a:pt x="116" y="7"/>
                    <a:pt x="115" y="6"/>
                  </a:cubicBezTo>
                  <a:cubicBezTo>
                    <a:pt x="115" y="5"/>
                    <a:pt x="113" y="7"/>
                    <a:pt x="112" y="7"/>
                  </a:cubicBezTo>
                  <a:cubicBezTo>
                    <a:pt x="111" y="8"/>
                    <a:pt x="110" y="7"/>
                    <a:pt x="109" y="7"/>
                  </a:cubicBezTo>
                  <a:cubicBezTo>
                    <a:pt x="107" y="6"/>
                    <a:pt x="104" y="5"/>
                    <a:pt x="101" y="4"/>
                  </a:cubicBezTo>
                  <a:cubicBezTo>
                    <a:pt x="99" y="4"/>
                    <a:pt x="103" y="5"/>
                    <a:pt x="101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29" name="Freeform 404"/>
            <p:cNvSpPr/>
            <p:nvPr/>
          </p:nvSpPr>
          <p:spPr bwMode="auto">
            <a:xfrm>
              <a:off x="11416754" y="5927165"/>
              <a:ext cx="372610" cy="563840"/>
            </a:xfrm>
            <a:custGeom>
              <a:avLst/>
              <a:gdLst>
                <a:gd name="T0" fmla="*/ 7 w 40"/>
                <a:gd name="T1" fmla="*/ 0 h 60"/>
                <a:gd name="T2" fmla="*/ 4 w 40"/>
                <a:gd name="T3" fmla="*/ 3 h 60"/>
                <a:gd name="T4" fmla="*/ 2 w 40"/>
                <a:gd name="T5" fmla="*/ 8 h 60"/>
                <a:gd name="T6" fmla="*/ 5 w 40"/>
                <a:gd name="T7" fmla="*/ 14 h 60"/>
                <a:gd name="T8" fmla="*/ 3 w 40"/>
                <a:gd name="T9" fmla="*/ 18 h 60"/>
                <a:gd name="T10" fmla="*/ 3 w 40"/>
                <a:gd name="T11" fmla="*/ 19 h 60"/>
                <a:gd name="T12" fmla="*/ 2 w 40"/>
                <a:gd name="T13" fmla="*/ 23 h 60"/>
                <a:gd name="T14" fmla="*/ 5 w 40"/>
                <a:gd name="T15" fmla="*/ 23 h 60"/>
                <a:gd name="T16" fmla="*/ 7 w 40"/>
                <a:gd name="T17" fmla="*/ 19 h 60"/>
                <a:gd name="T18" fmla="*/ 7 w 40"/>
                <a:gd name="T19" fmla="*/ 23 h 60"/>
                <a:gd name="T20" fmla="*/ 11 w 40"/>
                <a:gd name="T21" fmla="*/ 27 h 60"/>
                <a:gd name="T22" fmla="*/ 14 w 40"/>
                <a:gd name="T23" fmla="*/ 30 h 60"/>
                <a:gd name="T24" fmla="*/ 16 w 40"/>
                <a:gd name="T25" fmla="*/ 36 h 60"/>
                <a:gd name="T26" fmla="*/ 8 w 40"/>
                <a:gd name="T27" fmla="*/ 39 h 60"/>
                <a:gd name="T28" fmla="*/ 9 w 40"/>
                <a:gd name="T29" fmla="*/ 42 h 60"/>
                <a:gd name="T30" fmla="*/ 5 w 40"/>
                <a:gd name="T31" fmla="*/ 47 h 60"/>
                <a:gd name="T32" fmla="*/ 9 w 40"/>
                <a:gd name="T33" fmla="*/ 48 h 60"/>
                <a:gd name="T34" fmla="*/ 18 w 40"/>
                <a:gd name="T35" fmla="*/ 48 h 60"/>
                <a:gd name="T36" fmla="*/ 10 w 40"/>
                <a:gd name="T37" fmla="*/ 52 h 60"/>
                <a:gd name="T38" fmla="*/ 7 w 40"/>
                <a:gd name="T39" fmla="*/ 55 h 60"/>
                <a:gd name="T40" fmla="*/ 3 w 40"/>
                <a:gd name="T41" fmla="*/ 59 h 60"/>
                <a:gd name="T42" fmla="*/ 5 w 40"/>
                <a:gd name="T43" fmla="*/ 60 h 60"/>
                <a:gd name="T44" fmla="*/ 12 w 40"/>
                <a:gd name="T45" fmla="*/ 57 h 60"/>
                <a:gd name="T46" fmla="*/ 19 w 40"/>
                <a:gd name="T47" fmla="*/ 55 h 60"/>
                <a:gd name="T48" fmla="*/ 27 w 40"/>
                <a:gd name="T49" fmla="*/ 54 h 60"/>
                <a:gd name="T50" fmla="*/ 38 w 40"/>
                <a:gd name="T51" fmla="*/ 51 h 60"/>
                <a:gd name="T52" fmla="*/ 38 w 40"/>
                <a:gd name="T53" fmla="*/ 46 h 60"/>
                <a:gd name="T54" fmla="*/ 32 w 40"/>
                <a:gd name="T55" fmla="*/ 41 h 60"/>
                <a:gd name="T56" fmla="*/ 31 w 40"/>
                <a:gd name="T57" fmla="*/ 36 h 60"/>
                <a:gd name="T58" fmla="*/ 30 w 40"/>
                <a:gd name="T59" fmla="*/ 34 h 60"/>
                <a:gd name="T60" fmla="*/ 23 w 40"/>
                <a:gd name="T61" fmla="*/ 25 h 60"/>
                <a:gd name="T62" fmla="*/ 12 w 40"/>
                <a:gd name="T63" fmla="*/ 18 h 60"/>
                <a:gd name="T64" fmla="*/ 14 w 40"/>
                <a:gd name="T65" fmla="*/ 16 h 60"/>
                <a:gd name="T66" fmla="*/ 21 w 40"/>
                <a:gd name="T67" fmla="*/ 8 h 60"/>
                <a:gd name="T68" fmla="*/ 9 w 40"/>
                <a:gd name="T69" fmla="*/ 7 h 60"/>
                <a:gd name="T70" fmla="*/ 9 w 40"/>
                <a:gd name="T71" fmla="*/ 6 h 60"/>
                <a:gd name="T72" fmla="*/ 15 w 40"/>
                <a:gd name="T7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" h="60">
                  <a:moveTo>
                    <a:pt x="15" y="0"/>
                  </a:moveTo>
                  <a:cubicBezTo>
                    <a:pt x="12" y="0"/>
                    <a:pt x="10" y="1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6" y="3"/>
                    <a:pt x="5" y="2"/>
                    <a:pt x="4" y="3"/>
                  </a:cubicBezTo>
                  <a:cubicBezTo>
                    <a:pt x="5" y="2"/>
                    <a:pt x="5" y="4"/>
                    <a:pt x="5" y="4"/>
                  </a:cubicBezTo>
                  <a:cubicBezTo>
                    <a:pt x="4" y="6"/>
                    <a:pt x="1" y="5"/>
                    <a:pt x="2" y="8"/>
                  </a:cubicBezTo>
                  <a:cubicBezTo>
                    <a:pt x="4" y="10"/>
                    <a:pt x="3" y="11"/>
                    <a:pt x="2" y="13"/>
                  </a:cubicBezTo>
                  <a:cubicBezTo>
                    <a:pt x="2" y="15"/>
                    <a:pt x="4" y="15"/>
                    <a:pt x="5" y="14"/>
                  </a:cubicBezTo>
                  <a:cubicBezTo>
                    <a:pt x="4" y="15"/>
                    <a:pt x="5" y="15"/>
                    <a:pt x="5" y="16"/>
                  </a:cubicBezTo>
                  <a:cubicBezTo>
                    <a:pt x="5" y="15"/>
                    <a:pt x="3" y="18"/>
                    <a:pt x="3" y="18"/>
                  </a:cubicBezTo>
                  <a:cubicBezTo>
                    <a:pt x="2" y="18"/>
                    <a:pt x="0" y="18"/>
                    <a:pt x="0" y="20"/>
                  </a:cubicBezTo>
                  <a:cubicBezTo>
                    <a:pt x="1" y="20"/>
                    <a:pt x="2" y="18"/>
                    <a:pt x="3" y="19"/>
                  </a:cubicBezTo>
                  <a:cubicBezTo>
                    <a:pt x="3" y="20"/>
                    <a:pt x="3" y="21"/>
                    <a:pt x="3" y="21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2" y="24"/>
                    <a:pt x="3" y="22"/>
                    <a:pt x="4" y="22"/>
                  </a:cubicBezTo>
                  <a:cubicBezTo>
                    <a:pt x="4" y="21"/>
                    <a:pt x="5" y="23"/>
                    <a:pt x="5" y="23"/>
                  </a:cubicBezTo>
                  <a:cubicBezTo>
                    <a:pt x="6" y="23"/>
                    <a:pt x="5" y="19"/>
                    <a:pt x="4" y="19"/>
                  </a:cubicBezTo>
                  <a:cubicBezTo>
                    <a:pt x="5" y="19"/>
                    <a:pt x="7" y="20"/>
                    <a:pt x="7" y="19"/>
                  </a:cubicBezTo>
                  <a:cubicBezTo>
                    <a:pt x="7" y="19"/>
                    <a:pt x="6" y="20"/>
                    <a:pt x="6" y="20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7" y="24"/>
                    <a:pt x="4" y="27"/>
                    <a:pt x="7" y="27"/>
                  </a:cubicBezTo>
                  <a:cubicBezTo>
                    <a:pt x="7" y="27"/>
                    <a:pt x="10" y="27"/>
                    <a:pt x="11" y="27"/>
                  </a:cubicBezTo>
                  <a:cubicBezTo>
                    <a:pt x="12" y="26"/>
                    <a:pt x="15" y="26"/>
                    <a:pt x="15" y="26"/>
                  </a:cubicBezTo>
                  <a:cubicBezTo>
                    <a:pt x="14" y="28"/>
                    <a:pt x="13" y="28"/>
                    <a:pt x="14" y="30"/>
                  </a:cubicBezTo>
                  <a:cubicBezTo>
                    <a:pt x="15" y="33"/>
                    <a:pt x="15" y="31"/>
                    <a:pt x="16" y="32"/>
                  </a:cubicBezTo>
                  <a:cubicBezTo>
                    <a:pt x="16" y="33"/>
                    <a:pt x="15" y="35"/>
                    <a:pt x="16" y="36"/>
                  </a:cubicBezTo>
                  <a:cubicBezTo>
                    <a:pt x="17" y="38"/>
                    <a:pt x="14" y="38"/>
                    <a:pt x="13" y="38"/>
                  </a:cubicBezTo>
                  <a:cubicBezTo>
                    <a:pt x="11" y="39"/>
                    <a:pt x="10" y="37"/>
                    <a:pt x="8" y="39"/>
                  </a:cubicBezTo>
                  <a:cubicBezTo>
                    <a:pt x="7" y="41"/>
                    <a:pt x="12" y="40"/>
                    <a:pt x="11" y="41"/>
                  </a:cubicBezTo>
                  <a:cubicBezTo>
                    <a:pt x="11" y="41"/>
                    <a:pt x="9" y="42"/>
                    <a:pt x="9" y="42"/>
                  </a:cubicBezTo>
                  <a:cubicBezTo>
                    <a:pt x="9" y="43"/>
                    <a:pt x="10" y="43"/>
                    <a:pt x="9" y="44"/>
                  </a:cubicBezTo>
                  <a:cubicBezTo>
                    <a:pt x="8" y="45"/>
                    <a:pt x="7" y="46"/>
                    <a:pt x="5" y="47"/>
                  </a:cubicBezTo>
                  <a:cubicBezTo>
                    <a:pt x="4" y="48"/>
                    <a:pt x="6" y="49"/>
                    <a:pt x="6" y="49"/>
                  </a:cubicBezTo>
                  <a:cubicBezTo>
                    <a:pt x="7" y="49"/>
                    <a:pt x="9" y="48"/>
                    <a:pt x="9" y="48"/>
                  </a:cubicBezTo>
                  <a:cubicBezTo>
                    <a:pt x="9" y="49"/>
                    <a:pt x="12" y="49"/>
                    <a:pt x="13" y="50"/>
                  </a:cubicBezTo>
                  <a:cubicBezTo>
                    <a:pt x="15" y="50"/>
                    <a:pt x="17" y="48"/>
                    <a:pt x="18" y="48"/>
                  </a:cubicBezTo>
                  <a:cubicBezTo>
                    <a:pt x="18" y="48"/>
                    <a:pt x="16" y="53"/>
                    <a:pt x="13" y="52"/>
                  </a:cubicBezTo>
                  <a:cubicBezTo>
                    <a:pt x="12" y="51"/>
                    <a:pt x="11" y="52"/>
                    <a:pt x="10" y="52"/>
                  </a:cubicBezTo>
                  <a:cubicBezTo>
                    <a:pt x="8" y="52"/>
                    <a:pt x="9" y="51"/>
                    <a:pt x="8" y="51"/>
                  </a:cubicBezTo>
                  <a:cubicBezTo>
                    <a:pt x="8" y="51"/>
                    <a:pt x="8" y="54"/>
                    <a:pt x="7" y="55"/>
                  </a:cubicBezTo>
                  <a:cubicBezTo>
                    <a:pt x="7" y="55"/>
                    <a:pt x="6" y="56"/>
                    <a:pt x="5" y="57"/>
                  </a:cubicBezTo>
                  <a:cubicBezTo>
                    <a:pt x="5" y="57"/>
                    <a:pt x="3" y="58"/>
                    <a:pt x="3" y="59"/>
                  </a:cubicBezTo>
                  <a:cubicBezTo>
                    <a:pt x="3" y="59"/>
                    <a:pt x="5" y="59"/>
                    <a:pt x="5" y="59"/>
                  </a:cubicBezTo>
                  <a:cubicBezTo>
                    <a:pt x="5" y="59"/>
                    <a:pt x="4" y="59"/>
                    <a:pt x="5" y="60"/>
                  </a:cubicBezTo>
                  <a:cubicBezTo>
                    <a:pt x="5" y="60"/>
                    <a:pt x="7" y="57"/>
                    <a:pt x="8" y="57"/>
                  </a:cubicBezTo>
                  <a:cubicBezTo>
                    <a:pt x="9" y="57"/>
                    <a:pt x="11" y="58"/>
                    <a:pt x="12" y="57"/>
                  </a:cubicBezTo>
                  <a:cubicBezTo>
                    <a:pt x="14" y="57"/>
                    <a:pt x="13" y="55"/>
                    <a:pt x="15" y="55"/>
                  </a:cubicBezTo>
                  <a:cubicBezTo>
                    <a:pt x="16" y="54"/>
                    <a:pt x="17" y="55"/>
                    <a:pt x="19" y="55"/>
                  </a:cubicBezTo>
                  <a:cubicBezTo>
                    <a:pt x="20" y="56"/>
                    <a:pt x="21" y="54"/>
                    <a:pt x="23" y="55"/>
                  </a:cubicBezTo>
                  <a:cubicBezTo>
                    <a:pt x="24" y="56"/>
                    <a:pt x="26" y="55"/>
                    <a:pt x="27" y="54"/>
                  </a:cubicBezTo>
                  <a:cubicBezTo>
                    <a:pt x="29" y="54"/>
                    <a:pt x="32" y="54"/>
                    <a:pt x="34" y="54"/>
                  </a:cubicBezTo>
                  <a:cubicBezTo>
                    <a:pt x="34" y="54"/>
                    <a:pt x="38" y="51"/>
                    <a:pt x="38" y="51"/>
                  </a:cubicBezTo>
                  <a:cubicBezTo>
                    <a:pt x="37" y="50"/>
                    <a:pt x="33" y="51"/>
                    <a:pt x="33" y="50"/>
                  </a:cubicBezTo>
                  <a:cubicBezTo>
                    <a:pt x="33" y="49"/>
                    <a:pt x="37" y="46"/>
                    <a:pt x="38" y="46"/>
                  </a:cubicBezTo>
                  <a:cubicBezTo>
                    <a:pt x="39" y="44"/>
                    <a:pt x="40" y="40"/>
                    <a:pt x="36" y="40"/>
                  </a:cubicBezTo>
                  <a:cubicBezTo>
                    <a:pt x="35" y="40"/>
                    <a:pt x="33" y="41"/>
                    <a:pt x="32" y="41"/>
                  </a:cubicBezTo>
                  <a:cubicBezTo>
                    <a:pt x="30" y="40"/>
                    <a:pt x="32" y="40"/>
                    <a:pt x="32" y="39"/>
                  </a:cubicBezTo>
                  <a:cubicBezTo>
                    <a:pt x="32" y="38"/>
                    <a:pt x="32" y="37"/>
                    <a:pt x="31" y="36"/>
                  </a:cubicBezTo>
                  <a:cubicBezTo>
                    <a:pt x="31" y="36"/>
                    <a:pt x="27" y="35"/>
                    <a:pt x="28" y="34"/>
                  </a:cubicBezTo>
                  <a:cubicBezTo>
                    <a:pt x="28" y="34"/>
                    <a:pt x="30" y="35"/>
                    <a:pt x="30" y="34"/>
                  </a:cubicBezTo>
                  <a:cubicBezTo>
                    <a:pt x="31" y="33"/>
                    <a:pt x="30" y="32"/>
                    <a:pt x="29" y="31"/>
                  </a:cubicBezTo>
                  <a:cubicBezTo>
                    <a:pt x="26" y="29"/>
                    <a:pt x="25" y="29"/>
                    <a:pt x="23" y="25"/>
                  </a:cubicBezTo>
                  <a:cubicBezTo>
                    <a:pt x="22" y="23"/>
                    <a:pt x="21" y="21"/>
                    <a:pt x="18" y="19"/>
                  </a:cubicBezTo>
                  <a:cubicBezTo>
                    <a:pt x="17" y="18"/>
                    <a:pt x="13" y="20"/>
                    <a:pt x="12" y="18"/>
                  </a:cubicBezTo>
                  <a:cubicBezTo>
                    <a:pt x="12" y="18"/>
                    <a:pt x="18" y="17"/>
                    <a:pt x="17" y="16"/>
                  </a:cubicBezTo>
                  <a:cubicBezTo>
                    <a:pt x="17" y="16"/>
                    <a:pt x="15" y="17"/>
                    <a:pt x="14" y="16"/>
                  </a:cubicBezTo>
                  <a:cubicBezTo>
                    <a:pt x="14" y="16"/>
                    <a:pt x="18" y="15"/>
                    <a:pt x="18" y="15"/>
                  </a:cubicBezTo>
                  <a:cubicBezTo>
                    <a:pt x="19" y="14"/>
                    <a:pt x="22" y="9"/>
                    <a:pt x="21" y="8"/>
                  </a:cubicBezTo>
                  <a:cubicBezTo>
                    <a:pt x="20" y="6"/>
                    <a:pt x="17" y="6"/>
                    <a:pt x="15" y="6"/>
                  </a:cubicBezTo>
                  <a:cubicBezTo>
                    <a:pt x="14" y="7"/>
                    <a:pt x="9" y="7"/>
                    <a:pt x="9" y="7"/>
                  </a:cubicBezTo>
                  <a:cubicBezTo>
                    <a:pt x="9" y="7"/>
                    <a:pt x="11" y="6"/>
                    <a:pt x="11" y="6"/>
                  </a:cubicBezTo>
                  <a:cubicBezTo>
                    <a:pt x="11" y="6"/>
                    <a:pt x="9" y="5"/>
                    <a:pt x="9" y="6"/>
                  </a:cubicBezTo>
                  <a:cubicBezTo>
                    <a:pt x="9" y="5"/>
                    <a:pt x="18" y="1"/>
                    <a:pt x="15" y="0"/>
                  </a:cubicBezTo>
                  <a:cubicBezTo>
                    <a:pt x="14" y="0"/>
                    <a:pt x="17" y="1"/>
                    <a:pt x="15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30" name="Freeform 405"/>
            <p:cNvSpPr/>
            <p:nvPr/>
          </p:nvSpPr>
          <p:spPr bwMode="auto">
            <a:xfrm>
              <a:off x="10566434" y="5337841"/>
              <a:ext cx="503186" cy="245289"/>
            </a:xfrm>
            <a:custGeom>
              <a:avLst/>
              <a:gdLst>
                <a:gd name="T0" fmla="*/ 53 w 54"/>
                <a:gd name="T1" fmla="*/ 10 h 26"/>
                <a:gd name="T2" fmla="*/ 49 w 54"/>
                <a:gd name="T3" fmla="*/ 9 h 26"/>
                <a:gd name="T4" fmla="*/ 50 w 54"/>
                <a:gd name="T5" fmla="*/ 8 h 26"/>
                <a:gd name="T6" fmla="*/ 48 w 54"/>
                <a:gd name="T7" fmla="*/ 7 h 26"/>
                <a:gd name="T8" fmla="*/ 49 w 54"/>
                <a:gd name="T9" fmla="*/ 6 h 26"/>
                <a:gd name="T10" fmla="*/ 46 w 54"/>
                <a:gd name="T11" fmla="*/ 5 h 26"/>
                <a:gd name="T12" fmla="*/ 48 w 54"/>
                <a:gd name="T13" fmla="*/ 3 h 26"/>
                <a:gd name="T14" fmla="*/ 43 w 54"/>
                <a:gd name="T15" fmla="*/ 3 h 26"/>
                <a:gd name="T16" fmla="*/ 39 w 54"/>
                <a:gd name="T17" fmla="*/ 1 h 26"/>
                <a:gd name="T18" fmla="*/ 39 w 54"/>
                <a:gd name="T19" fmla="*/ 4 h 26"/>
                <a:gd name="T20" fmla="*/ 36 w 54"/>
                <a:gd name="T21" fmla="*/ 5 h 26"/>
                <a:gd name="T22" fmla="*/ 32 w 54"/>
                <a:gd name="T23" fmla="*/ 5 h 26"/>
                <a:gd name="T24" fmla="*/ 32 w 54"/>
                <a:gd name="T25" fmla="*/ 9 h 26"/>
                <a:gd name="T26" fmla="*/ 26 w 54"/>
                <a:gd name="T27" fmla="*/ 5 h 26"/>
                <a:gd name="T28" fmla="*/ 25 w 54"/>
                <a:gd name="T29" fmla="*/ 8 h 26"/>
                <a:gd name="T30" fmla="*/ 21 w 54"/>
                <a:gd name="T31" fmla="*/ 5 h 26"/>
                <a:gd name="T32" fmla="*/ 21 w 54"/>
                <a:gd name="T33" fmla="*/ 9 h 26"/>
                <a:gd name="T34" fmla="*/ 19 w 54"/>
                <a:gd name="T35" fmla="*/ 9 h 26"/>
                <a:gd name="T36" fmla="*/ 17 w 54"/>
                <a:gd name="T37" fmla="*/ 12 h 26"/>
                <a:gd name="T38" fmla="*/ 14 w 54"/>
                <a:gd name="T39" fmla="*/ 8 h 26"/>
                <a:gd name="T40" fmla="*/ 16 w 54"/>
                <a:gd name="T41" fmla="*/ 8 h 26"/>
                <a:gd name="T42" fmla="*/ 14 w 54"/>
                <a:gd name="T43" fmla="*/ 5 h 26"/>
                <a:gd name="T44" fmla="*/ 7 w 54"/>
                <a:gd name="T45" fmla="*/ 2 h 26"/>
                <a:gd name="T46" fmla="*/ 9 w 54"/>
                <a:gd name="T47" fmla="*/ 4 h 26"/>
                <a:gd name="T48" fmla="*/ 8 w 54"/>
                <a:gd name="T49" fmla="*/ 4 h 26"/>
                <a:gd name="T50" fmla="*/ 10 w 54"/>
                <a:gd name="T51" fmla="*/ 8 h 26"/>
                <a:gd name="T52" fmla="*/ 5 w 54"/>
                <a:gd name="T53" fmla="*/ 6 h 26"/>
                <a:gd name="T54" fmla="*/ 3 w 54"/>
                <a:gd name="T55" fmla="*/ 6 h 26"/>
                <a:gd name="T56" fmla="*/ 5 w 54"/>
                <a:gd name="T57" fmla="*/ 7 h 26"/>
                <a:gd name="T58" fmla="*/ 5 w 54"/>
                <a:gd name="T59" fmla="*/ 8 h 26"/>
                <a:gd name="T60" fmla="*/ 2 w 54"/>
                <a:gd name="T61" fmla="*/ 7 h 26"/>
                <a:gd name="T62" fmla="*/ 1 w 54"/>
                <a:gd name="T63" fmla="*/ 9 h 26"/>
                <a:gd name="T64" fmla="*/ 8 w 54"/>
                <a:gd name="T65" fmla="*/ 10 h 26"/>
                <a:gd name="T66" fmla="*/ 13 w 54"/>
                <a:gd name="T67" fmla="*/ 11 h 26"/>
                <a:gd name="T68" fmla="*/ 11 w 54"/>
                <a:gd name="T69" fmla="*/ 12 h 26"/>
                <a:gd name="T70" fmla="*/ 12 w 54"/>
                <a:gd name="T71" fmla="*/ 13 h 26"/>
                <a:gd name="T72" fmla="*/ 8 w 54"/>
                <a:gd name="T73" fmla="*/ 14 h 26"/>
                <a:gd name="T74" fmla="*/ 3 w 54"/>
                <a:gd name="T75" fmla="*/ 15 h 26"/>
                <a:gd name="T76" fmla="*/ 10 w 54"/>
                <a:gd name="T77" fmla="*/ 16 h 26"/>
                <a:gd name="T78" fmla="*/ 12 w 54"/>
                <a:gd name="T79" fmla="*/ 18 h 26"/>
                <a:gd name="T80" fmla="*/ 15 w 54"/>
                <a:gd name="T81" fmla="*/ 17 h 26"/>
                <a:gd name="T82" fmla="*/ 13 w 54"/>
                <a:gd name="T83" fmla="*/ 18 h 26"/>
                <a:gd name="T84" fmla="*/ 15 w 54"/>
                <a:gd name="T85" fmla="*/ 18 h 26"/>
                <a:gd name="T86" fmla="*/ 10 w 54"/>
                <a:gd name="T87" fmla="*/ 23 h 26"/>
                <a:gd name="T88" fmla="*/ 15 w 54"/>
                <a:gd name="T89" fmla="*/ 23 h 26"/>
                <a:gd name="T90" fmla="*/ 21 w 54"/>
                <a:gd name="T91" fmla="*/ 24 h 26"/>
                <a:gd name="T92" fmla="*/ 20 w 54"/>
                <a:gd name="T93" fmla="*/ 24 h 26"/>
                <a:gd name="T94" fmla="*/ 22 w 54"/>
                <a:gd name="T95" fmla="*/ 25 h 26"/>
                <a:gd name="T96" fmla="*/ 29 w 54"/>
                <a:gd name="T97" fmla="*/ 26 h 26"/>
                <a:gd name="T98" fmla="*/ 33 w 54"/>
                <a:gd name="T99" fmla="*/ 25 h 26"/>
                <a:gd name="T100" fmla="*/ 39 w 54"/>
                <a:gd name="T101" fmla="*/ 23 h 26"/>
                <a:gd name="T102" fmla="*/ 46 w 54"/>
                <a:gd name="T103" fmla="*/ 19 h 26"/>
                <a:gd name="T104" fmla="*/ 52 w 54"/>
                <a:gd name="T105" fmla="*/ 16 h 26"/>
                <a:gd name="T106" fmla="*/ 52 w 54"/>
                <a:gd name="T107" fmla="*/ 14 h 26"/>
                <a:gd name="T108" fmla="*/ 54 w 54"/>
                <a:gd name="T109" fmla="*/ 13 h 26"/>
                <a:gd name="T110" fmla="*/ 52 w 54"/>
                <a:gd name="T111" fmla="*/ 12 h 26"/>
                <a:gd name="T112" fmla="*/ 53 w 54"/>
                <a:gd name="T113" fmla="*/ 10 h 26"/>
                <a:gd name="T114" fmla="*/ 53 w 54"/>
                <a:gd name="T115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26">
                  <a:moveTo>
                    <a:pt x="53" y="10"/>
                  </a:moveTo>
                  <a:cubicBezTo>
                    <a:pt x="53" y="10"/>
                    <a:pt x="49" y="9"/>
                    <a:pt x="49" y="9"/>
                  </a:cubicBezTo>
                  <a:cubicBezTo>
                    <a:pt x="49" y="9"/>
                    <a:pt x="50" y="8"/>
                    <a:pt x="50" y="8"/>
                  </a:cubicBezTo>
                  <a:cubicBezTo>
                    <a:pt x="49" y="8"/>
                    <a:pt x="47" y="8"/>
                    <a:pt x="48" y="7"/>
                  </a:cubicBezTo>
                  <a:cubicBezTo>
                    <a:pt x="48" y="7"/>
                    <a:pt x="49" y="6"/>
                    <a:pt x="49" y="6"/>
                  </a:cubicBezTo>
                  <a:cubicBezTo>
                    <a:pt x="48" y="5"/>
                    <a:pt x="46" y="5"/>
                    <a:pt x="46" y="5"/>
                  </a:cubicBezTo>
                  <a:cubicBezTo>
                    <a:pt x="46" y="4"/>
                    <a:pt x="48" y="3"/>
                    <a:pt x="48" y="3"/>
                  </a:cubicBezTo>
                  <a:cubicBezTo>
                    <a:pt x="48" y="3"/>
                    <a:pt x="44" y="4"/>
                    <a:pt x="43" y="3"/>
                  </a:cubicBezTo>
                  <a:cubicBezTo>
                    <a:pt x="42" y="2"/>
                    <a:pt x="41" y="1"/>
                    <a:pt x="39" y="1"/>
                  </a:cubicBezTo>
                  <a:cubicBezTo>
                    <a:pt x="38" y="1"/>
                    <a:pt x="40" y="3"/>
                    <a:pt x="39" y="4"/>
                  </a:cubicBezTo>
                  <a:cubicBezTo>
                    <a:pt x="38" y="5"/>
                    <a:pt x="37" y="4"/>
                    <a:pt x="36" y="5"/>
                  </a:cubicBezTo>
                  <a:cubicBezTo>
                    <a:pt x="35" y="6"/>
                    <a:pt x="34" y="5"/>
                    <a:pt x="32" y="5"/>
                  </a:cubicBezTo>
                  <a:cubicBezTo>
                    <a:pt x="30" y="4"/>
                    <a:pt x="33" y="8"/>
                    <a:pt x="32" y="9"/>
                  </a:cubicBezTo>
                  <a:cubicBezTo>
                    <a:pt x="32" y="9"/>
                    <a:pt x="28" y="2"/>
                    <a:pt x="26" y="5"/>
                  </a:cubicBezTo>
                  <a:cubicBezTo>
                    <a:pt x="25" y="5"/>
                    <a:pt x="26" y="7"/>
                    <a:pt x="25" y="8"/>
                  </a:cubicBezTo>
                  <a:cubicBezTo>
                    <a:pt x="25" y="9"/>
                    <a:pt x="22" y="5"/>
                    <a:pt x="21" y="5"/>
                  </a:cubicBezTo>
                  <a:cubicBezTo>
                    <a:pt x="20" y="5"/>
                    <a:pt x="23" y="9"/>
                    <a:pt x="21" y="9"/>
                  </a:cubicBezTo>
                  <a:cubicBezTo>
                    <a:pt x="20" y="9"/>
                    <a:pt x="20" y="9"/>
                    <a:pt x="19" y="9"/>
                  </a:cubicBezTo>
                  <a:cubicBezTo>
                    <a:pt x="18" y="9"/>
                    <a:pt x="17" y="11"/>
                    <a:pt x="17" y="12"/>
                  </a:cubicBezTo>
                  <a:cubicBezTo>
                    <a:pt x="17" y="11"/>
                    <a:pt x="14" y="9"/>
                    <a:pt x="14" y="8"/>
                  </a:cubicBezTo>
                  <a:cubicBezTo>
                    <a:pt x="14" y="8"/>
                    <a:pt x="16" y="8"/>
                    <a:pt x="16" y="8"/>
                  </a:cubicBezTo>
                  <a:cubicBezTo>
                    <a:pt x="16" y="7"/>
                    <a:pt x="14" y="5"/>
                    <a:pt x="14" y="5"/>
                  </a:cubicBezTo>
                  <a:cubicBezTo>
                    <a:pt x="13" y="5"/>
                    <a:pt x="8" y="0"/>
                    <a:pt x="7" y="2"/>
                  </a:cubicBezTo>
                  <a:cubicBezTo>
                    <a:pt x="7" y="3"/>
                    <a:pt x="10" y="3"/>
                    <a:pt x="9" y="4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10" y="3"/>
                    <a:pt x="11" y="7"/>
                    <a:pt x="10" y="8"/>
                  </a:cubicBezTo>
                  <a:cubicBezTo>
                    <a:pt x="10" y="8"/>
                    <a:pt x="2" y="1"/>
                    <a:pt x="5" y="6"/>
                  </a:cubicBezTo>
                  <a:cubicBezTo>
                    <a:pt x="5" y="6"/>
                    <a:pt x="3" y="6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6"/>
                    <a:pt x="5" y="8"/>
                    <a:pt x="5" y="8"/>
                  </a:cubicBezTo>
                  <a:cubicBezTo>
                    <a:pt x="5" y="8"/>
                    <a:pt x="3" y="7"/>
                    <a:pt x="2" y="7"/>
                  </a:cubicBezTo>
                  <a:cubicBezTo>
                    <a:pt x="3" y="7"/>
                    <a:pt x="0" y="10"/>
                    <a:pt x="1" y="9"/>
                  </a:cubicBezTo>
                  <a:cubicBezTo>
                    <a:pt x="0" y="11"/>
                    <a:pt x="8" y="10"/>
                    <a:pt x="8" y="10"/>
                  </a:cubicBezTo>
                  <a:cubicBezTo>
                    <a:pt x="9" y="10"/>
                    <a:pt x="13" y="11"/>
                    <a:pt x="13" y="11"/>
                  </a:cubicBezTo>
                  <a:cubicBezTo>
                    <a:pt x="12" y="11"/>
                    <a:pt x="11" y="11"/>
                    <a:pt x="11" y="12"/>
                  </a:cubicBezTo>
                  <a:cubicBezTo>
                    <a:pt x="11" y="12"/>
                    <a:pt x="12" y="13"/>
                    <a:pt x="12" y="13"/>
                  </a:cubicBezTo>
                  <a:cubicBezTo>
                    <a:pt x="11" y="14"/>
                    <a:pt x="9" y="14"/>
                    <a:pt x="8" y="14"/>
                  </a:cubicBezTo>
                  <a:cubicBezTo>
                    <a:pt x="8" y="14"/>
                    <a:pt x="2" y="15"/>
                    <a:pt x="3" y="15"/>
                  </a:cubicBezTo>
                  <a:cubicBezTo>
                    <a:pt x="5" y="16"/>
                    <a:pt x="8" y="15"/>
                    <a:pt x="10" y="16"/>
                  </a:cubicBezTo>
                  <a:cubicBezTo>
                    <a:pt x="11" y="17"/>
                    <a:pt x="11" y="18"/>
                    <a:pt x="12" y="18"/>
                  </a:cubicBezTo>
                  <a:cubicBezTo>
                    <a:pt x="12" y="18"/>
                    <a:pt x="14" y="17"/>
                    <a:pt x="15" y="17"/>
                  </a:cubicBezTo>
                  <a:cubicBezTo>
                    <a:pt x="14" y="17"/>
                    <a:pt x="13" y="18"/>
                    <a:pt x="13" y="18"/>
                  </a:cubicBezTo>
                  <a:cubicBezTo>
                    <a:pt x="13" y="19"/>
                    <a:pt x="15" y="18"/>
                    <a:pt x="15" y="18"/>
                  </a:cubicBezTo>
                  <a:cubicBezTo>
                    <a:pt x="16" y="19"/>
                    <a:pt x="8" y="23"/>
                    <a:pt x="10" y="23"/>
                  </a:cubicBezTo>
                  <a:cubicBezTo>
                    <a:pt x="12" y="24"/>
                    <a:pt x="14" y="23"/>
                    <a:pt x="15" y="23"/>
                  </a:cubicBezTo>
                  <a:cubicBezTo>
                    <a:pt x="17" y="23"/>
                    <a:pt x="19" y="23"/>
                    <a:pt x="21" y="24"/>
                  </a:cubicBezTo>
                  <a:cubicBezTo>
                    <a:pt x="20" y="23"/>
                    <a:pt x="20" y="24"/>
                    <a:pt x="20" y="24"/>
                  </a:cubicBezTo>
                  <a:cubicBezTo>
                    <a:pt x="21" y="25"/>
                    <a:pt x="22" y="25"/>
                    <a:pt x="22" y="25"/>
                  </a:cubicBezTo>
                  <a:cubicBezTo>
                    <a:pt x="24" y="26"/>
                    <a:pt x="27" y="26"/>
                    <a:pt x="29" y="26"/>
                  </a:cubicBezTo>
                  <a:cubicBezTo>
                    <a:pt x="31" y="26"/>
                    <a:pt x="31" y="25"/>
                    <a:pt x="33" y="25"/>
                  </a:cubicBezTo>
                  <a:cubicBezTo>
                    <a:pt x="35" y="24"/>
                    <a:pt x="37" y="24"/>
                    <a:pt x="39" y="23"/>
                  </a:cubicBezTo>
                  <a:cubicBezTo>
                    <a:pt x="42" y="21"/>
                    <a:pt x="43" y="20"/>
                    <a:pt x="46" y="19"/>
                  </a:cubicBezTo>
                  <a:cubicBezTo>
                    <a:pt x="48" y="19"/>
                    <a:pt x="49" y="16"/>
                    <a:pt x="52" y="16"/>
                  </a:cubicBezTo>
                  <a:cubicBezTo>
                    <a:pt x="52" y="15"/>
                    <a:pt x="53" y="15"/>
                    <a:pt x="52" y="14"/>
                  </a:cubicBezTo>
                  <a:cubicBezTo>
                    <a:pt x="51" y="13"/>
                    <a:pt x="53" y="13"/>
                    <a:pt x="54" y="13"/>
                  </a:cubicBezTo>
                  <a:cubicBezTo>
                    <a:pt x="54" y="13"/>
                    <a:pt x="52" y="12"/>
                    <a:pt x="52" y="12"/>
                  </a:cubicBezTo>
                  <a:cubicBezTo>
                    <a:pt x="52" y="11"/>
                    <a:pt x="54" y="10"/>
                    <a:pt x="53" y="10"/>
                  </a:cubicBezTo>
                  <a:cubicBezTo>
                    <a:pt x="51" y="9"/>
                    <a:pt x="54" y="10"/>
                    <a:pt x="53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31" name="Freeform 406"/>
            <p:cNvSpPr/>
            <p:nvPr/>
          </p:nvSpPr>
          <p:spPr bwMode="auto">
            <a:xfrm>
              <a:off x="14085545" y="4439516"/>
              <a:ext cx="840765" cy="579771"/>
            </a:xfrm>
            <a:custGeom>
              <a:avLst/>
              <a:gdLst>
                <a:gd name="T0" fmla="*/ 77 w 90"/>
                <a:gd name="T1" fmla="*/ 2 h 62"/>
                <a:gd name="T2" fmla="*/ 66 w 90"/>
                <a:gd name="T3" fmla="*/ 6 h 62"/>
                <a:gd name="T4" fmla="*/ 51 w 90"/>
                <a:gd name="T5" fmla="*/ 8 h 62"/>
                <a:gd name="T6" fmla="*/ 48 w 90"/>
                <a:gd name="T7" fmla="*/ 9 h 62"/>
                <a:gd name="T8" fmla="*/ 39 w 90"/>
                <a:gd name="T9" fmla="*/ 11 h 62"/>
                <a:gd name="T10" fmla="*/ 32 w 90"/>
                <a:gd name="T11" fmla="*/ 14 h 62"/>
                <a:gd name="T12" fmla="*/ 26 w 90"/>
                <a:gd name="T13" fmla="*/ 19 h 62"/>
                <a:gd name="T14" fmla="*/ 26 w 90"/>
                <a:gd name="T15" fmla="*/ 21 h 62"/>
                <a:gd name="T16" fmla="*/ 27 w 90"/>
                <a:gd name="T17" fmla="*/ 23 h 62"/>
                <a:gd name="T18" fmla="*/ 23 w 90"/>
                <a:gd name="T19" fmla="*/ 25 h 62"/>
                <a:gd name="T20" fmla="*/ 21 w 90"/>
                <a:gd name="T21" fmla="*/ 28 h 62"/>
                <a:gd name="T22" fmla="*/ 21 w 90"/>
                <a:gd name="T23" fmla="*/ 29 h 62"/>
                <a:gd name="T24" fmla="*/ 14 w 90"/>
                <a:gd name="T25" fmla="*/ 31 h 62"/>
                <a:gd name="T26" fmla="*/ 19 w 90"/>
                <a:gd name="T27" fmla="*/ 34 h 62"/>
                <a:gd name="T28" fmla="*/ 9 w 90"/>
                <a:gd name="T29" fmla="*/ 38 h 62"/>
                <a:gd name="T30" fmla="*/ 6 w 90"/>
                <a:gd name="T31" fmla="*/ 41 h 62"/>
                <a:gd name="T32" fmla="*/ 5 w 90"/>
                <a:gd name="T33" fmla="*/ 47 h 62"/>
                <a:gd name="T34" fmla="*/ 4 w 90"/>
                <a:gd name="T35" fmla="*/ 53 h 62"/>
                <a:gd name="T36" fmla="*/ 12 w 90"/>
                <a:gd name="T37" fmla="*/ 55 h 62"/>
                <a:gd name="T38" fmla="*/ 12 w 90"/>
                <a:gd name="T39" fmla="*/ 56 h 62"/>
                <a:gd name="T40" fmla="*/ 16 w 90"/>
                <a:gd name="T41" fmla="*/ 62 h 62"/>
                <a:gd name="T42" fmla="*/ 26 w 90"/>
                <a:gd name="T43" fmla="*/ 61 h 62"/>
                <a:gd name="T44" fmla="*/ 26 w 90"/>
                <a:gd name="T45" fmla="*/ 59 h 62"/>
                <a:gd name="T46" fmla="*/ 20 w 90"/>
                <a:gd name="T47" fmla="*/ 48 h 62"/>
                <a:gd name="T48" fmla="*/ 20 w 90"/>
                <a:gd name="T49" fmla="*/ 42 h 62"/>
                <a:gd name="T50" fmla="*/ 22 w 90"/>
                <a:gd name="T51" fmla="*/ 40 h 62"/>
                <a:gd name="T52" fmla="*/ 21 w 90"/>
                <a:gd name="T53" fmla="*/ 36 h 62"/>
                <a:gd name="T54" fmla="*/ 27 w 90"/>
                <a:gd name="T55" fmla="*/ 34 h 62"/>
                <a:gd name="T56" fmla="*/ 27 w 90"/>
                <a:gd name="T57" fmla="*/ 32 h 62"/>
                <a:gd name="T58" fmla="*/ 32 w 90"/>
                <a:gd name="T59" fmla="*/ 31 h 62"/>
                <a:gd name="T60" fmla="*/ 35 w 90"/>
                <a:gd name="T61" fmla="*/ 29 h 62"/>
                <a:gd name="T62" fmla="*/ 35 w 90"/>
                <a:gd name="T63" fmla="*/ 26 h 62"/>
                <a:gd name="T64" fmla="*/ 42 w 90"/>
                <a:gd name="T65" fmla="*/ 24 h 62"/>
                <a:gd name="T66" fmla="*/ 45 w 90"/>
                <a:gd name="T67" fmla="*/ 22 h 62"/>
                <a:gd name="T68" fmla="*/ 58 w 90"/>
                <a:gd name="T69" fmla="*/ 15 h 62"/>
                <a:gd name="T70" fmla="*/ 81 w 90"/>
                <a:gd name="T71" fmla="*/ 8 h 62"/>
                <a:gd name="T72" fmla="*/ 84 w 90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" h="62">
                  <a:moveTo>
                    <a:pt x="84" y="1"/>
                  </a:moveTo>
                  <a:cubicBezTo>
                    <a:pt x="81" y="1"/>
                    <a:pt x="80" y="0"/>
                    <a:pt x="77" y="2"/>
                  </a:cubicBezTo>
                  <a:cubicBezTo>
                    <a:pt x="76" y="2"/>
                    <a:pt x="72" y="3"/>
                    <a:pt x="73" y="4"/>
                  </a:cubicBezTo>
                  <a:cubicBezTo>
                    <a:pt x="72" y="4"/>
                    <a:pt x="68" y="6"/>
                    <a:pt x="66" y="6"/>
                  </a:cubicBezTo>
                  <a:cubicBezTo>
                    <a:pt x="64" y="6"/>
                    <a:pt x="61" y="7"/>
                    <a:pt x="59" y="8"/>
                  </a:cubicBezTo>
                  <a:cubicBezTo>
                    <a:pt x="56" y="8"/>
                    <a:pt x="54" y="8"/>
                    <a:pt x="51" y="8"/>
                  </a:cubicBezTo>
                  <a:cubicBezTo>
                    <a:pt x="51" y="8"/>
                    <a:pt x="45" y="8"/>
                    <a:pt x="46" y="9"/>
                  </a:cubicBezTo>
                  <a:cubicBezTo>
                    <a:pt x="46" y="9"/>
                    <a:pt x="48" y="9"/>
                    <a:pt x="48" y="9"/>
                  </a:cubicBezTo>
                  <a:cubicBezTo>
                    <a:pt x="47" y="10"/>
                    <a:pt x="45" y="10"/>
                    <a:pt x="44" y="11"/>
                  </a:cubicBezTo>
                  <a:cubicBezTo>
                    <a:pt x="43" y="11"/>
                    <a:pt x="41" y="11"/>
                    <a:pt x="39" y="11"/>
                  </a:cubicBezTo>
                  <a:cubicBezTo>
                    <a:pt x="38" y="11"/>
                    <a:pt x="38" y="11"/>
                    <a:pt x="36" y="12"/>
                  </a:cubicBezTo>
                  <a:cubicBezTo>
                    <a:pt x="35" y="15"/>
                    <a:pt x="34" y="14"/>
                    <a:pt x="32" y="14"/>
                  </a:cubicBezTo>
                  <a:cubicBezTo>
                    <a:pt x="30" y="15"/>
                    <a:pt x="31" y="17"/>
                    <a:pt x="28" y="17"/>
                  </a:cubicBezTo>
                  <a:cubicBezTo>
                    <a:pt x="26" y="17"/>
                    <a:pt x="27" y="19"/>
                    <a:pt x="26" y="19"/>
                  </a:cubicBezTo>
                  <a:cubicBezTo>
                    <a:pt x="25" y="20"/>
                    <a:pt x="22" y="18"/>
                    <a:pt x="23" y="19"/>
                  </a:cubicBezTo>
                  <a:cubicBezTo>
                    <a:pt x="23" y="20"/>
                    <a:pt x="26" y="21"/>
                    <a:pt x="26" y="21"/>
                  </a:cubicBezTo>
                  <a:cubicBezTo>
                    <a:pt x="26" y="21"/>
                    <a:pt x="22" y="22"/>
                    <a:pt x="22" y="22"/>
                  </a:cubicBezTo>
                  <a:cubicBezTo>
                    <a:pt x="22" y="23"/>
                    <a:pt x="27" y="23"/>
                    <a:pt x="27" y="23"/>
                  </a:cubicBezTo>
                  <a:cubicBezTo>
                    <a:pt x="27" y="24"/>
                    <a:pt x="20" y="24"/>
                    <a:pt x="21" y="25"/>
                  </a:cubicBezTo>
                  <a:cubicBezTo>
                    <a:pt x="21" y="24"/>
                    <a:pt x="23" y="25"/>
                    <a:pt x="23" y="25"/>
                  </a:cubicBezTo>
                  <a:cubicBezTo>
                    <a:pt x="21" y="26"/>
                    <a:pt x="20" y="25"/>
                    <a:pt x="20" y="26"/>
                  </a:cubicBezTo>
                  <a:cubicBezTo>
                    <a:pt x="19" y="27"/>
                    <a:pt x="21" y="28"/>
                    <a:pt x="21" y="28"/>
                  </a:cubicBezTo>
                  <a:cubicBezTo>
                    <a:pt x="20" y="28"/>
                    <a:pt x="19" y="28"/>
                    <a:pt x="18" y="28"/>
                  </a:cubicBezTo>
                  <a:cubicBezTo>
                    <a:pt x="18" y="28"/>
                    <a:pt x="20" y="29"/>
                    <a:pt x="21" y="29"/>
                  </a:cubicBezTo>
                  <a:cubicBezTo>
                    <a:pt x="19" y="29"/>
                    <a:pt x="18" y="29"/>
                    <a:pt x="17" y="30"/>
                  </a:cubicBezTo>
                  <a:cubicBezTo>
                    <a:pt x="16" y="31"/>
                    <a:pt x="15" y="31"/>
                    <a:pt x="14" y="31"/>
                  </a:cubicBezTo>
                  <a:cubicBezTo>
                    <a:pt x="12" y="32"/>
                    <a:pt x="12" y="33"/>
                    <a:pt x="14" y="33"/>
                  </a:cubicBezTo>
                  <a:cubicBezTo>
                    <a:pt x="15" y="33"/>
                    <a:pt x="18" y="34"/>
                    <a:pt x="19" y="34"/>
                  </a:cubicBezTo>
                  <a:cubicBezTo>
                    <a:pt x="17" y="35"/>
                    <a:pt x="15" y="33"/>
                    <a:pt x="15" y="36"/>
                  </a:cubicBezTo>
                  <a:cubicBezTo>
                    <a:pt x="15" y="37"/>
                    <a:pt x="10" y="37"/>
                    <a:pt x="9" y="38"/>
                  </a:cubicBezTo>
                  <a:cubicBezTo>
                    <a:pt x="8" y="39"/>
                    <a:pt x="9" y="39"/>
                    <a:pt x="9" y="40"/>
                  </a:cubicBezTo>
                  <a:cubicBezTo>
                    <a:pt x="9" y="40"/>
                    <a:pt x="6" y="41"/>
                    <a:pt x="6" y="41"/>
                  </a:cubicBezTo>
                  <a:cubicBezTo>
                    <a:pt x="2" y="42"/>
                    <a:pt x="7" y="42"/>
                    <a:pt x="7" y="43"/>
                  </a:cubicBezTo>
                  <a:cubicBezTo>
                    <a:pt x="8" y="44"/>
                    <a:pt x="5" y="47"/>
                    <a:pt x="5" y="47"/>
                  </a:cubicBezTo>
                  <a:cubicBezTo>
                    <a:pt x="3" y="49"/>
                    <a:pt x="0" y="47"/>
                    <a:pt x="0" y="51"/>
                  </a:cubicBezTo>
                  <a:cubicBezTo>
                    <a:pt x="0" y="55"/>
                    <a:pt x="2" y="53"/>
                    <a:pt x="4" y="53"/>
                  </a:cubicBezTo>
                  <a:cubicBezTo>
                    <a:pt x="6" y="54"/>
                    <a:pt x="7" y="55"/>
                    <a:pt x="9" y="54"/>
                  </a:cubicBezTo>
                  <a:cubicBezTo>
                    <a:pt x="9" y="54"/>
                    <a:pt x="11" y="56"/>
                    <a:pt x="12" y="55"/>
                  </a:cubicBezTo>
                  <a:cubicBezTo>
                    <a:pt x="12" y="55"/>
                    <a:pt x="10" y="55"/>
                    <a:pt x="10" y="56"/>
                  </a:cubicBezTo>
                  <a:cubicBezTo>
                    <a:pt x="11" y="56"/>
                    <a:pt x="12" y="56"/>
                    <a:pt x="12" y="56"/>
                  </a:cubicBezTo>
                  <a:cubicBezTo>
                    <a:pt x="12" y="56"/>
                    <a:pt x="10" y="60"/>
                    <a:pt x="10" y="60"/>
                  </a:cubicBezTo>
                  <a:cubicBezTo>
                    <a:pt x="12" y="61"/>
                    <a:pt x="14" y="61"/>
                    <a:pt x="16" y="62"/>
                  </a:cubicBezTo>
                  <a:cubicBezTo>
                    <a:pt x="19" y="62"/>
                    <a:pt x="20" y="62"/>
                    <a:pt x="23" y="62"/>
                  </a:cubicBezTo>
                  <a:cubicBezTo>
                    <a:pt x="24" y="61"/>
                    <a:pt x="25" y="61"/>
                    <a:pt x="26" y="61"/>
                  </a:cubicBezTo>
                  <a:cubicBezTo>
                    <a:pt x="27" y="62"/>
                    <a:pt x="28" y="62"/>
                    <a:pt x="30" y="62"/>
                  </a:cubicBezTo>
                  <a:cubicBezTo>
                    <a:pt x="31" y="62"/>
                    <a:pt x="27" y="59"/>
                    <a:pt x="26" y="59"/>
                  </a:cubicBezTo>
                  <a:cubicBezTo>
                    <a:pt x="24" y="57"/>
                    <a:pt x="23" y="55"/>
                    <a:pt x="22" y="53"/>
                  </a:cubicBezTo>
                  <a:cubicBezTo>
                    <a:pt x="20" y="51"/>
                    <a:pt x="21" y="50"/>
                    <a:pt x="20" y="48"/>
                  </a:cubicBezTo>
                  <a:cubicBezTo>
                    <a:pt x="19" y="45"/>
                    <a:pt x="18" y="45"/>
                    <a:pt x="20" y="43"/>
                  </a:cubicBezTo>
                  <a:cubicBezTo>
                    <a:pt x="21" y="43"/>
                    <a:pt x="20" y="43"/>
                    <a:pt x="20" y="42"/>
                  </a:cubicBezTo>
                  <a:cubicBezTo>
                    <a:pt x="21" y="41"/>
                    <a:pt x="24" y="42"/>
                    <a:pt x="24" y="41"/>
                  </a:cubicBezTo>
                  <a:cubicBezTo>
                    <a:pt x="24" y="41"/>
                    <a:pt x="22" y="40"/>
                    <a:pt x="22" y="40"/>
                  </a:cubicBezTo>
                  <a:cubicBezTo>
                    <a:pt x="23" y="39"/>
                    <a:pt x="26" y="40"/>
                    <a:pt x="26" y="39"/>
                  </a:cubicBezTo>
                  <a:cubicBezTo>
                    <a:pt x="26" y="38"/>
                    <a:pt x="21" y="37"/>
                    <a:pt x="21" y="36"/>
                  </a:cubicBezTo>
                  <a:cubicBezTo>
                    <a:pt x="21" y="36"/>
                    <a:pt x="29" y="37"/>
                    <a:pt x="29" y="37"/>
                  </a:cubicBezTo>
                  <a:cubicBezTo>
                    <a:pt x="29" y="36"/>
                    <a:pt x="27" y="35"/>
                    <a:pt x="27" y="34"/>
                  </a:cubicBezTo>
                  <a:cubicBezTo>
                    <a:pt x="27" y="33"/>
                    <a:pt x="30" y="35"/>
                    <a:pt x="31" y="34"/>
                  </a:cubicBezTo>
                  <a:cubicBezTo>
                    <a:pt x="31" y="33"/>
                    <a:pt x="27" y="31"/>
                    <a:pt x="27" y="32"/>
                  </a:cubicBezTo>
                  <a:cubicBezTo>
                    <a:pt x="27" y="31"/>
                    <a:pt x="31" y="33"/>
                    <a:pt x="32" y="32"/>
                  </a:cubicBezTo>
                  <a:cubicBezTo>
                    <a:pt x="32" y="32"/>
                    <a:pt x="33" y="31"/>
                    <a:pt x="32" y="31"/>
                  </a:cubicBezTo>
                  <a:cubicBezTo>
                    <a:pt x="32" y="31"/>
                    <a:pt x="30" y="29"/>
                    <a:pt x="30" y="29"/>
                  </a:cubicBezTo>
                  <a:cubicBezTo>
                    <a:pt x="32" y="29"/>
                    <a:pt x="33" y="30"/>
                    <a:pt x="35" y="29"/>
                  </a:cubicBezTo>
                  <a:cubicBezTo>
                    <a:pt x="35" y="28"/>
                    <a:pt x="37" y="27"/>
                    <a:pt x="37" y="27"/>
                  </a:cubicBezTo>
                  <a:cubicBezTo>
                    <a:pt x="37" y="26"/>
                    <a:pt x="35" y="26"/>
                    <a:pt x="35" y="26"/>
                  </a:cubicBezTo>
                  <a:cubicBezTo>
                    <a:pt x="36" y="26"/>
                    <a:pt x="39" y="26"/>
                    <a:pt x="39" y="24"/>
                  </a:cubicBezTo>
                  <a:cubicBezTo>
                    <a:pt x="39" y="22"/>
                    <a:pt x="41" y="25"/>
                    <a:pt x="42" y="24"/>
                  </a:cubicBezTo>
                  <a:cubicBezTo>
                    <a:pt x="42" y="24"/>
                    <a:pt x="41" y="23"/>
                    <a:pt x="41" y="23"/>
                  </a:cubicBezTo>
                  <a:cubicBezTo>
                    <a:pt x="42" y="22"/>
                    <a:pt x="45" y="23"/>
                    <a:pt x="45" y="22"/>
                  </a:cubicBezTo>
                  <a:cubicBezTo>
                    <a:pt x="46" y="21"/>
                    <a:pt x="45" y="20"/>
                    <a:pt x="44" y="20"/>
                  </a:cubicBezTo>
                  <a:cubicBezTo>
                    <a:pt x="49" y="18"/>
                    <a:pt x="53" y="16"/>
                    <a:pt x="58" y="15"/>
                  </a:cubicBezTo>
                  <a:cubicBezTo>
                    <a:pt x="61" y="14"/>
                    <a:pt x="65" y="13"/>
                    <a:pt x="68" y="12"/>
                  </a:cubicBezTo>
                  <a:cubicBezTo>
                    <a:pt x="73" y="11"/>
                    <a:pt x="77" y="10"/>
                    <a:pt x="81" y="8"/>
                  </a:cubicBezTo>
                  <a:cubicBezTo>
                    <a:pt x="83" y="8"/>
                    <a:pt x="86" y="6"/>
                    <a:pt x="88" y="4"/>
                  </a:cubicBezTo>
                  <a:cubicBezTo>
                    <a:pt x="90" y="2"/>
                    <a:pt x="86" y="1"/>
                    <a:pt x="84" y="1"/>
                  </a:cubicBezTo>
                  <a:cubicBezTo>
                    <a:pt x="82" y="1"/>
                    <a:pt x="86" y="1"/>
                    <a:pt x="84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32" name="Freeform 407"/>
            <p:cNvSpPr/>
            <p:nvPr/>
          </p:nvSpPr>
          <p:spPr bwMode="auto">
            <a:xfrm>
              <a:off x="16241600" y="4197415"/>
              <a:ext cx="299364" cy="149721"/>
            </a:xfrm>
            <a:custGeom>
              <a:avLst/>
              <a:gdLst>
                <a:gd name="T0" fmla="*/ 16 w 32"/>
                <a:gd name="T1" fmla="*/ 6 h 16"/>
                <a:gd name="T2" fmla="*/ 19 w 32"/>
                <a:gd name="T3" fmla="*/ 1 h 16"/>
                <a:gd name="T4" fmla="*/ 16 w 32"/>
                <a:gd name="T5" fmla="*/ 0 h 16"/>
                <a:gd name="T6" fmla="*/ 15 w 32"/>
                <a:gd name="T7" fmla="*/ 2 h 16"/>
                <a:gd name="T8" fmla="*/ 10 w 32"/>
                <a:gd name="T9" fmla="*/ 2 h 16"/>
                <a:gd name="T10" fmla="*/ 9 w 32"/>
                <a:gd name="T11" fmla="*/ 4 h 16"/>
                <a:gd name="T12" fmla="*/ 12 w 32"/>
                <a:gd name="T13" fmla="*/ 4 h 16"/>
                <a:gd name="T14" fmla="*/ 10 w 32"/>
                <a:gd name="T15" fmla="*/ 8 h 16"/>
                <a:gd name="T16" fmla="*/ 5 w 32"/>
                <a:gd name="T17" fmla="*/ 10 h 16"/>
                <a:gd name="T18" fmla="*/ 1 w 32"/>
                <a:gd name="T19" fmla="*/ 15 h 16"/>
                <a:gd name="T20" fmla="*/ 8 w 32"/>
                <a:gd name="T21" fmla="*/ 15 h 16"/>
                <a:gd name="T22" fmla="*/ 17 w 32"/>
                <a:gd name="T23" fmla="*/ 14 h 16"/>
                <a:gd name="T24" fmla="*/ 28 w 32"/>
                <a:gd name="T25" fmla="*/ 12 h 16"/>
                <a:gd name="T26" fmla="*/ 29 w 32"/>
                <a:gd name="T27" fmla="*/ 7 h 16"/>
                <a:gd name="T28" fmla="*/ 22 w 32"/>
                <a:gd name="T29" fmla="*/ 3 h 16"/>
                <a:gd name="T30" fmla="*/ 16 w 32"/>
                <a:gd name="T31" fmla="*/ 6 h 16"/>
                <a:gd name="T32" fmla="*/ 16 w 32"/>
                <a:gd name="T33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6">
                  <a:moveTo>
                    <a:pt x="16" y="6"/>
                  </a:moveTo>
                  <a:cubicBezTo>
                    <a:pt x="16" y="6"/>
                    <a:pt x="19" y="2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5" y="2"/>
                    <a:pt x="15" y="2"/>
                  </a:cubicBezTo>
                  <a:cubicBezTo>
                    <a:pt x="13" y="2"/>
                    <a:pt x="12" y="0"/>
                    <a:pt x="10" y="2"/>
                  </a:cubicBezTo>
                  <a:cubicBezTo>
                    <a:pt x="10" y="2"/>
                    <a:pt x="8" y="3"/>
                    <a:pt x="9" y="4"/>
                  </a:cubicBezTo>
                  <a:cubicBezTo>
                    <a:pt x="10" y="4"/>
                    <a:pt x="11" y="5"/>
                    <a:pt x="12" y="4"/>
                  </a:cubicBezTo>
                  <a:cubicBezTo>
                    <a:pt x="10" y="5"/>
                    <a:pt x="5" y="6"/>
                    <a:pt x="10" y="8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4" y="11"/>
                    <a:pt x="0" y="15"/>
                    <a:pt x="1" y="15"/>
                  </a:cubicBezTo>
                  <a:cubicBezTo>
                    <a:pt x="3" y="16"/>
                    <a:pt x="6" y="16"/>
                    <a:pt x="8" y="15"/>
                  </a:cubicBezTo>
                  <a:cubicBezTo>
                    <a:pt x="11" y="13"/>
                    <a:pt x="14" y="13"/>
                    <a:pt x="17" y="14"/>
                  </a:cubicBezTo>
                  <a:cubicBezTo>
                    <a:pt x="21" y="14"/>
                    <a:pt x="24" y="13"/>
                    <a:pt x="28" y="12"/>
                  </a:cubicBezTo>
                  <a:cubicBezTo>
                    <a:pt x="30" y="11"/>
                    <a:pt x="32" y="8"/>
                    <a:pt x="29" y="7"/>
                  </a:cubicBezTo>
                  <a:cubicBezTo>
                    <a:pt x="27" y="6"/>
                    <a:pt x="24" y="2"/>
                    <a:pt x="22" y="3"/>
                  </a:cubicBezTo>
                  <a:cubicBezTo>
                    <a:pt x="20" y="3"/>
                    <a:pt x="18" y="6"/>
                    <a:pt x="16" y="6"/>
                  </a:cubicBezTo>
                  <a:cubicBezTo>
                    <a:pt x="15" y="6"/>
                    <a:pt x="17" y="6"/>
                    <a:pt x="16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33" name="Freeform 408"/>
            <p:cNvSpPr/>
            <p:nvPr/>
          </p:nvSpPr>
          <p:spPr bwMode="auto">
            <a:xfrm>
              <a:off x="15999561" y="4111405"/>
              <a:ext cx="280256" cy="149721"/>
            </a:xfrm>
            <a:custGeom>
              <a:avLst/>
              <a:gdLst>
                <a:gd name="T0" fmla="*/ 26 w 30"/>
                <a:gd name="T1" fmla="*/ 10 h 16"/>
                <a:gd name="T2" fmla="*/ 28 w 30"/>
                <a:gd name="T3" fmla="*/ 7 h 16"/>
                <a:gd name="T4" fmla="*/ 29 w 30"/>
                <a:gd name="T5" fmla="*/ 5 h 16"/>
                <a:gd name="T6" fmla="*/ 26 w 30"/>
                <a:gd name="T7" fmla="*/ 3 h 16"/>
                <a:gd name="T8" fmla="*/ 22 w 30"/>
                <a:gd name="T9" fmla="*/ 3 h 16"/>
                <a:gd name="T10" fmla="*/ 17 w 30"/>
                <a:gd name="T11" fmla="*/ 4 h 16"/>
                <a:gd name="T12" fmla="*/ 18 w 30"/>
                <a:gd name="T13" fmla="*/ 1 h 16"/>
                <a:gd name="T14" fmla="*/ 12 w 30"/>
                <a:gd name="T15" fmla="*/ 1 h 16"/>
                <a:gd name="T16" fmla="*/ 5 w 30"/>
                <a:gd name="T17" fmla="*/ 4 h 16"/>
                <a:gd name="T18" fmla="*/ 7 w 30"/>
                <a:gd name="T19" fmla="*/ 4 h 16"/>
                <a:gd name="T20" fmla="*/ 0 w 30"/>
                <a:gd name="T21" fmla="*/ 8 h 16"/>
                <a:gd name="T22" fmla="*/ 4 w 30"/>
                <a:gd name="T23" fmla="*/ 9 h 16"/>
                <a:gd name="T24" fmla="*/ 7 w 30"/>
                <a:gd name="T25" fmla="*/ 12 h 16"/>
                <a:gd name="T26" fmla="*/ 12 w 30"/>
                <a:gd name="T27" fmla="*/ 13 h 16"/>
                <a:gd name="T28" fmla="*/ 19 w 30"/>
                <a:gd name="T29" fmla="*/ 16 h 16"/>
                <a:gd name="T30" fmla="*/ 28 w 30"/>
                <a:gd name="T31" fmla="*/ 15 h 16"/>
                <a:gd name="T32" fmla="*/ 26 w 30"/>
                <a:gd name="T33" fmla="*/ 10 h 16"/>
                <a:gd name="T34" fmla="*/ 26 w 30"/>
                <a:gd name="T3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16">
                  <a:moveTo>
                    <a:pt x="26" y="10"/>
                  </a:moveTo>
                  <a:cubicBezTo>
                    <a:pt x="29" y="11"/>
                    <a:pt x="27" y="9"/>
                    <a:pt x="28" y="7"/>
                  </a:cubicBezTo>
                  <a:cubicBezTo>
                    <a:pt x="28" y="6"/>
                    <a:pt x="29" y="6"/>
                    <a:pt x="29" y="5"/>
                  </a:cubicBezTo>
                  <a:cubicBezTo>
                    <a:pt x="29" y="4"/>
                    <a:pt x="27" y="3"/>
                    <a:pt x="26" y="3"/>
                  </a:cubicBezTo>
                  <a:cubicBezTo>
                    <a:pt x="25" y="2"/>
                    <a:pt x="23" y="2"/>
                    <a:pt x="22" y="3"/>
                  </a:cubicBezTo>
                  <a:cubicBezTo>
                    <a:pt x="22" y="3"/>
                    <a:pt x="17" y="4"/>
                    <a:pt x="17" y="4"/>
                  </a:cubicBezTo>
                  <a:cubicBezTo>
                    <a:pt x="17" y="4"/>
                    <a:pt x="21" y="2"/>
                    <a:pt x="18" y="1"/>
                  </a:cubicBezTo>
                  <a:cubicBezTo>
                    <a:pt x="16" y="0"/>
                    <a:pt x="14" y="1"/>
                    <a:pt x="12" y="1"/>
                  </a:cubicBezTo>
                  <a:cubicBezTo>
                    <a:pt x="11" y="1"/>
                    <a:pt x="6" y="2"/>
                    <a:pt x="5" y="4"/>
                  </a:cubicBezTo>
                  <a:cubicBezTo>
                    <a:pt x="5" y="4"/>
                    <a:pt x="7" y="4"/>
                    <a:pt x="7" y="4"/>
                  </a:cubicBezTo>
                  <a:cubicBezTo>
                    <a:pt x="7" y="4"/>
                    <a:pt x="0" y="7"/>
                    <a:pt x="0" y="8"/>
                  </a:cubicBezTo>
                  <a:cubicBezTo>
                    <a:pt x="0" y="8"/>
                    <a:pt x="4" y="9"/>
                    <a:pt x="4" y="9"/>
                  </a:cubicBezTo>
                  <a:cubicBezTo>
                    <a:pt x="5" y="9"/>
                    <a:pt x="6" y="11"/>
                    <a:pt x="7" y="12"/>
                  </a:cubicBezTo>
                  <a:cubicBezTo>
                    <a:pt x="9" y="13"/>
                    <a:pt x="10" y="13"/>
                    <a:pt x="12" y="13"/>
                  </a:cubicBezTo>
                  <a:cubicBezTo>
                    <a:pt x="14" y="14"/>
                    <a:pt x="17" y="16"/>
                    <a:pt x="19" y="16"/>
                  </a:cubicBezTo>
                  <a:cubicBezTo>
                    <a:pt x="22" y="16"/>
                    <a:pt x="25" y="16"/>
                    <a:pt x="28" y="15"/>
                  </a:cubicBezTo>
                  <a:cubicBezTo>
                    <a:pt x="30" y="15"/>
                    <a:pt x="26" y="10"/>
                    <a:pt x="26" y="10"/>
                  </a:cubicBezTo>
                  <a:cubicBezTo>
                    <a:pt x="27" y="10"/>
                    <a:pt x="25" y="10"/>
                    <a:pt x="26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34" name="Freeform 409"/>
            <p:cNvSpPr/>
            <p:nvPr/>
          </p:nvSpPr>
          <p:spPr bwMode="auto">
            <a:xfrm>
              <a:off x="15916758" y="4120960"/>
              <a:ext cx="140127" cy="47785"/>
            </a:xfrm>
            <a:custGeom>
              <a:avLst/>
              <a:gdLst>
                <a:gd name="T0" fmla="*/ 9 w 15"/>
                <a:gd name="T1" fmla="*/ 1 h 5"/>
                <a:gd name="T2" fmla="*/ 4 w 15"/>
                <a:gd name="T3" fmla="*/ 1 h 5"/>
                <a:gd name="T4" fmla="*/ 0 w 15"/>
                <a:gd name="T5" fmla="*/ 1 h 5"/>
                <a:gd name="T6" fmla="*/ 1 w 15"/>
                <a:gd name="T7" fmla="*/ 3 h 5"/>
                <a:gd name="T8" fmla="*/ 6 w 15"/>
                <a:gd name="T9" fmla="*/ 5 h 5"/>
                <a:gd name="T10" fmla="*/ 9 w 15"/>
                <a:gd name="T11" fmla="*/ 1 h 5"/>
                <a:gd name="T12" fmla="*/ 9 w 15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">
                  <a:moveTo>
                    <a:pt x="9" y="1"/>
                  </a:moveTo>
                  <a:cubicBezTo>
                    <a:pt x="8" y="1"/>
                    <a:pt x="6" y="1"/>
                    <a:pt x="4" y="1"/>
                  </a:cubicBezTo>
                  <a:cubicBezTo>
                    <a:pt x="3" y="1"/>
                    <a:pt x="1" y="0"/>
                    <a:pt x="0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3" y="4"/>
                    <a:pt x="4" y="5"/>
                    <a:pt x="6" y="5"/>
                  </a:cubicBezTo>
                  <a:cubicBezTo>
                    <a:pt x="8" y="5"/>
                    <a:pt x="15" y="2"/>
                    <a:pt x="9" y="1"/>
                  </a:cubicBezTo>
                  <a:cubicBezTo>
                    <a:pt x="8" y="1"/>
                    <a:pt x="10" y="2"/>
                    <a:pt x="9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35" name="Freeform 410"/>
            <p:cNvSpPr/>
            <p:nvPr/>
          </p:nvSpPr>
          <p:spPr bwMode="auto">
            <a:xfrm>
              <a:off x="15942235" y="3990355"/>
              <a:ext cx="235667" cy="149721"/>
            </a:xfrm>
            <a:custGeom>
              <a:avLst/>
              <a:gdLst>
                <a:gd name="T0" fmla="*/ 7 w 25"/>
                <a:gd name="T1" fmla="*/ 15 h 16"/>
                <a:gd name="T2" fmla="*/ 3 w 25"/>
                <a:gd name="T3" fmla="*/ 13 h 16"/>
                <a:gd name="T4" fmla="*/ 4 w 25"/>
                <a:gd name="T5" fmla="*/ 12 h 16"/>
                <a:gd name="T6" fmla="*/ 0 w 25"/>
                <a:gd name="T7" fmla="*/ 12 h 16"/>
                <a:gd name="T8" fmla="*/ 3 w 25"/>
                <a:gd name="T9" fmla="*/ 11 h 16"/>
                <a:gd name="T10" fmla="*/ 2 w 25"/>
                <a:gd name="T11" fmla="*/ 10 h 16"/>
                <a:gd name="T12" fmla="*/ 6 w 25"/>
                <a:gd name="T13" fmla="*/ 6 h 16"/>
                <a:gd name="T14" fmla="*/ 5 w 25"/>
                <a:gd name="T15" fmla="*/ 6 h 16"/>
                <a:gd name="T16" fmla="*/ 11 w 25"/>
                <a:gd name="T17" fmla="*/ 3 h 16"/>
                <a:gd name="T18" fmla="*/ 18 w 25"/>
                <a:gd name="T19" fmla="*/ 0 h 16"/>
                <a:gd name="T20" fmla="*/ 20 w 25"/>
                <a:gd name="T21" fmla="*/ 4 h 16"/>
                <a:gd name="T22" fmla="*/ 25 w 25"/>
                <a:gd name="T23" fmla="*/ 7 h 16"/>
                <a:gd name="T24" fmla="*/ 21 w 25"/>
                <a:gd name="T25" fmla="*/ 9 h 16"/>
                <a:gd name="T26" fmla="*/ 23 w 25"/>
                <a:gd name="T27" fmla="*/ 12 h 16"/>
                <a:gd name="T28" fmla="*/ 19 w 25"/>
                <a:gd name="T29" fmla="*/ 13 h 16"/>
                <a:gd name="T30" fmla="*/ 7 w 25"/>
                <a:gd name="T31" fmla="*/ 15 h 16"/>
                <a:gd name="T32" fmla="*/ 7 w 25"/>
                <a:gd name="T33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16">
                  <a:moveTo>
                    <a:pt x="7" y="15"/>
                  </a:moveTo>
                  <a:cubicBezTo>
                    <a:pt x="6" y="14"/>
                    <a:pt x="4" y="14"/>
                    <a:pt x="3" y="13"/>
                  </a:cubicBezTo>
                  <a:cubicBezTo>
                    <a:pt x="2" y="12"/>
                    <a:pt x="4" y="12"/>
                    <a:pt x="4" y="12"/>
                  </a:cubicBezTo>
                  <a:cubicBezTo>
                    <a:pt x="4" y="12"/>
                    <a:pt x="0" y="13"/>
                    <a:pt x="0" y="12"/>
                  </a:cubicBezTo>
                  <a:cubicBezTo>
                    <a:pt x="0" y="10"/>
                    <a:pt x="3" y="11"/>
                    <a:pt x="3" y="11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7" y="7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6" y="4"/>
                    <a:pt x="9" y="4"/>
                    <a:pt x="11" y="3"/>
                  </a:cubicBezTo>
                  <a:cubicBezTo>
                    <a:pt x="13" y="2"/>
                    <a:pt x="16" y="1"/>
                    <a:pt x="18" y="0"/>
                  </a:cubicBezTo>
                  <a:cubicBezTo>
                    <a:pt x="18" y="0"/>
                    <a:pt x="19" y="3"/>
                    <a:pt x="20" y="4"/>
                  </a:cubicBezTo>
                  <a:cubicBezTo>
                    <a:pt x="20" y="4"/>
                    <a:pt x="25" y="6"/>
                    <a:pt x="25" y="7"/>
                  </a:cubicBezTo>
                  <a:cubicBezTo>
                    <a:pt x="25" y="8"/>
                    <a:pt x="20" y="7"/>
                    <a:pt x="21" y="9"/>
                  </a:cubicBezTo>
                  <a:cubicBezTo>
                    <a:pt x="21" y="9"/>
                    <a:pt x="23" y="10"/>
                    <a:pt x="23" y="12"/>
                  </a:cubicBezTo>
                  <a:cubicBezTo>
                    <a:pt x="22" y="12"/>
                    <a:pt x="20" y="12"/>
                    <a:pt x="19" y="13"/>
                  </a:cubicBezTo>
                  <a:cubicBezTo>
                    <a:pt x="16" y="14"/>
                    <a:pt x="10" y="16"/>
                    <a:pt x="7" y="15"/>
                  </a:cubicBezTo>
                  <a:cubicBezTo>
                    <a:pt x="6" y="14"/>
                    <a:pt x="9" y="16"/>
                    <a:pt x="7" y="1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36" name="Freeform 411"/>
            <p:cNvSpPr/>
            <p:nvPr/>
          </p:nvSpPr>
          <p:spPr bwMode="auto">
            <a:xfrm>
              <a:off x="18426316" y="4579679"/>
              <a:ext cx="235667" cy="76452"/>
            </a:xfrm>
            <a:custGeom>
              <a:avLst/>
              <a:gdLst>
                <a:gd name="T0" fmla="*/ 5 w 25"/>
                <a:gd name="T1" fmla="*/ 3 h 8"/>
                <a:gd name="T2" fmla="*/ 3 w 25"/>
                <a:gd name="T3" fmla="*/ 1 h 8"/>
                <a:gd name="T4" fmla="*/ 1 w 25"/>
                <a:gd name="T5" fmla="*/ 2 h 8"/>
                <a:gd name="T6" fmla="*/ 2 w 25"/>
                <a:gd name="T7" fmla="*/ 4 h 8"/>
                <a:gd name="T8" fmla="*/ 5 w 25"/>
                <a:gd name="T9" fmla="*/ 6 h 8"/>
                <a:gd name="T10" fmla="*/ 16 w 25"/>
                <a:gd name="T11" fmla="*/ 8 h 8"/>
                <a:gd name="T12" fmla="*/ 24 w 25"/>
                <a:gd name="T13" fmla="*/ 5 h 8"/>
                <a:gd name="T14" fmla="*/ 23 w 25"/>
                <a:gd name="T15" fmla="*/ 6 h 8"/>
                <a:gd name="T16" fmla="*/ 20 w 25"/>
                <a:gd name="T17" fmla="*/ 4 h 8"/>
                <a:gd name="T18" fmla="*/ 15 w 25"/>
                <a:gd name="T19" fmla="*/ 4 h 8"/>
                <a:gd name="T20" fmla="*/ 10 w 25"/>
                <a:gd name="T21" fmla="*/ 2 h 8"/>
                <a:gd name="T22" fmla="*/ 5 w 25"/>
                <a:gd name="T2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8">
                  <a:moveTo>
                    <a:pt x="5" y="3"/>
                  </a:moveTo>
                  <a:cubicBezTo>
                    <a:pt x="4" y="3"/>
                    <a:pt x="4" y="1"/>
                    <a:pt x="3" y="1"/>
                  </a:cubicBezTo>
                  <a:cubicBezTo>
                    <a:pt x="3" y="0"/>
                    <a:pt x="1" y="2"/>
                    <a:pt x="1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3" y="4"/>
                    <a:pt x="4" y="6"/>
                    <a:pt x="5" y="6"/>
                  </a:cubicBezTo>
                  <a:cubicBezTo>
                    <a:pt x="9" y="7"/>
                    <a:pt x="12" y="8"/>
                    <a:pt x="16" y="8"/>
                  </a:cubicBezTo>
                  <a:cubicBezTo>
                    <a:pt x="17" y="8"/>
                    <a:pt x="25" y="7"/>
                    <a:pt x="24" y="5"/>
                  </a:cubicBezTo>
                  <a:cubicBezTo>
                    <a:pt x="23" y="5"/>
                    <a:pt x="23" y="6"/>
                    <a:pt x="23" y="6"/>
                  </a:cubicBezTo>
                  <a:cubicBezTo>
                    <a:pt x="22" y="6"/>
                    <a:pt x="21" y="5"/>
                    <a:pt x="20" y="4"/>
                  </a:cubicBezTo>
                  <a:cubicBezTo>
                    <a:pt x="19" y="4"/>
                    <a:pt x="17" y="3"/>
                    <a:pt x="15" y="4"/>
                  </a:cubicBezTo>
                  <a:cubicBezTo>
                    <a:pt x="14" y="4"/>
                    <a:pt x="12" y="2"/>
                    <a:pt x="10" y="2"/>
                  </a:cubicBezTo>
                  <a:cubicBezTo>
                    <a:pt x="8" y="2"/>
                    <a:pt x="7" y="3"/>
                    <a:pt x="5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37" name="Freeform 412"/>
            <p:cNvSpPr/>
            <p:nvPr/>
          </p:nvSpPr>
          <p:spPr bwMode="auto">
            <a:xfrm>
              <a:off x="18126952" y="4729398"/>
              <a:ext cx="197453" cy="76452"/>
            </a:xfrm>
            <a:custGeom>
              <a:avLst/>
              <a:gdLst>
                <a:gd name="T0" fmla="*/ 2 w 21"/>
                <a:gd name="T1" fmla="*/ 6 h 8"/>
                <a:gd name="T2" fmla="*/ 8 w 21"/>
                <a:gd name="T3" fmla="*/ 6 h 8"/>
                <a:gd name="T4" fmla="*/ 14 w 21"/>
                <a:gd name="T5" fmla="*/ 8 h 8"/>
                <a:gd name="T6" fmla="*/ 19 w 21"/>
                <a:gd name="T7" fmla="*/ 7 h 8"/>
                <a:gd name="T8" fmla="*/ 17 w 21"/>
                <a:gd name="T9" fmla="*/ 4 h 8"/>
                <a:gd name="T10" fmla="*/ 7 w 21"/>
                <a:gd name="T11" fmla="*/ 2 h 8"/>
                <a:gd name="T12" fmla="*/ 4 w 21"/>
                <a:gd name="T13" fmla="*/ 5 h 8"/>
                <a:gd name="T14" fmla="*/ 2 w 21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8">
                  <a:moveTo>
                    <a:pt x="2" y="6"/>
                  </a:moveTo>
                  <a:cubicBezTo>
                    <a:pt x="5" y="6"/>
                    <a:pt x="6" y="6"/>
                    <a:pt x="8" y="6"/>
                  </a:cubicBezTo>
                  <a:cubicBezTo>
                    <a:pt x="10" y="7"/>
                    <a:pt x="12" y="7"/>
                    <a:pt x="14" y="8"/>
                  </a:cubicBezTo>
                  <a:cubicBezTo>
                    <a:pt x="16" y="8"/>
                    <a:pt x="18" y="8"/>
                    <a:pt x="19" y="7"/>
                  </a:cubicBezTo>
                  <a:cubicBezTo>
                    <a:pt x="21" y="6"/>
                    <a:pt x="18" y="5"/>
                    <a:pt x="17" y="4"/>
                  </a:cubicBezTo>
                  <a:cubicBezTo>
                    <a:pt x="14" y="2"/>
                    <a:pt x="11" y="0"/>
                    <a:pt x="7" y="2"/>
                  </a:cubicBezTo>
                  <a:cubicBezTo>
                    <a:pt x="5" y="3"/>
                    <a:pt x="5" y="4"/>
                    <a:pt x="4" y="5"/>
                  </a:cubicBezTo>
                  <a:cubicBezTo>
                    <a:pt x="3" y="5"/>
                    <a:pt x="0" y="6"/>
                    <a:pt x="2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38" name="Freeform 413"/>
            <p:cNvSpPr/>
            <p:nvPr/>
          </p:nvSpPr>
          <p:spPr bwMode="auto">
            <a:xfrm>
              <a:off x="18136507" y="4694361"/>
              <a:ext cx="76432" cy="44598"/>
            </a:xfrm>
            <a:custGeom>
              <a:avLst/>
              <a:gdLst>
                <a:gd name="T0" fmla="*/ 3 w 8"/>
                <a:gd name="T1" fmla="*/ 5 h 5"/>
                <a:gd name="T2" fmla="*/ 4 w 8"/>
                <a:gd name="T3" fmla="*/ 1 h 5"/>
                <a:gd name="T4" fmla="*/ 3 w 8"/>
                <a:gd name="T5" fmla="*/ 5 h 5"/>
                <a:gd name="T6" fmla="*/ 3 w 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3" y="5"/>
                  </a:moveTo>
                  <a:cubicBezTo>
                    <a:pt x="0" y="5"/>
                    <a:pt x="1" y="0"/>
                    <a:pt x="4" y="1"/>
                  </a:cubicBezTo>
                  <a:cubicBezTo>
                    <a:pt x="8" y="2"/>
                    <a:pt x="6" y="4"/>
                    <a:pt x="3" y="5"/>
                  </a:cubicBezTo>
                  <a:cubicBezTo>
                    <a:pt x="1" y="5"/>
                    <a:pt x="5" y="5"/>
                    <a:pt x="3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39" name="Freeform 414"/>
            <p:cNvSpPr/>
            <p:nvPr/>
          </p:nvSpPr>
          <p:spPr bwMode="auto">
            <a:xfrm>
              <a:off x="17932683" y="4560566"/>
              <a:ext cx="28662" cy="47785"/>
            </a:xfrm>
            <a:custGeom>
              <a:avLst/>
              <a:gdLst>
                <a:gd name="T0" fmla="*/ 1 w 3"/>
                <a:gd name="T1" fmla="*/ 3 h 5"/>
                <a:gd name="T2" fmla="*/ 3 w 3"/>
                <a:gd name="T3" fmla="*/ 1 h 5"/>
                <a:gd name="T4" fmla="*/ 1 w 3"/>
                <a:gd name="T5" fmla="*/ 5 h 5"/>
                <a:gd name="T6" fmla="*/ 1 w 3"/>
                <a:gd name="T7" fmla="*/ 3 h 5"/>
                <a:gd name="T8" fmla="*/ 1 w 3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1" y="3"/>
                  </a:moveTo>
                  <a:cubicBezTo>
                    <a:pt x="0" y="2"/>
                    <a:pt x="2" y="0"/>
                    <a:pt x="3" y="1"/>
                  </a:cubicBezTo>
                  <a:cubicBezTo>
                    <a:pt x="3" y="2"/>
                    <a:pt x="2" y="5"/>
                    <a:pt x="1" y="5"/>
                  </a:cubicBezTo>
                  <a:cubicBezTo>
                    <a:pt x="1" y="5"/>
                    <a:pt x="1" y="3"/>
                    <a:pt x="1" y="3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40" name="Freeform 415"/>
            <p:cNvSpPr/>
            <p:nvPr/>
          </p:nvSpPr>
          <p:spPr bwMode="auto">
            <a:xfrm>
              <a:off x="17932683" y="4700729"/>
              <a:ext cx="38217" cy="47785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1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3"/>
                    <a:pt x="1" y="0"/>
                    <a:pt x="0" y="1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41" name="Freeform 416"/>
            <p:cNvSpPr/>
            <p:nvPr/>
          </p:nvSpPr>
          <p:spPr bwMode="auto">
            <a:xfrm>
              <a:off x="17996378" y="4525526"/>
              <a:ext cx="394905" cy="149721"/>
            </a:xfrm>
            <a:custGeom>
              <a:avLst/>
              <a:gdLst>
                <a:gd name="T0" fmla="*/ 34 w 42"/>
                <a:gd name="T1" fmla="*/ 4 h 16"/>
                <a:gd name="T2" fmla="*/ 29 w 42"/>
                <a:gd name="T3" fmla="*/ 3 h 16"/>
                <a:gd name="T4" fmla="*/ 23 w 42"/>
                <a:gd name="T5" fmla="*/ 0 h 16"/>
                <a:gd name="T6" fmla="*/ 22 w 42"/>
                <a:gd name="T7" fmla="*/ 2 h 16"/>
                <a:gd name="T8" fmla="*/ 20 w 42"/>
                <a:gd name="T9" fmla="*/ 6 h 16"/>
                <a:gd name="T10" fmla="*/ 11 w 42"/>
                <a:gd name="T11" fmla="*/ 1 h 16"/>
                <a:gd name="T12" fmla="*/ 4 w 42"/>
                <a:gd name="T13" fmla="*/ 3 h 16"/>
                <a:gd name="T14" fmla="*/ 2 w 42"/>
                <a:gd name="T15" fmla="*/ 6 h 16"/>
                <a:gd name="T16" fmla="*/ 1 w 42"/>
                <a:gd name="T17" fmla="*/ 10 h 16"/>
                <a:gd name="T18" fmla="*/ 9 w 42"/>
                <a:gd name="T19" fmla="*/ 14 h 16"/>
                <a:gd name="T20" fmla="*/ 13 w 42"/>
                <a:gd name="T21" fmla="*/ 15 h 16"/>
                <a:gd name="T22" fmla="*/ 15 w 42"/>
                <a:gd name="T23" fmla="*/ 13 h 16"/>
                <a:gd name="T24" fmla="*/ 16 w 42"/>
                <a:gd name="T25" fmla="*/ 14 h 16"/>
                <a:gd name="T26" fmla="*/ 18 w 42"/>
                <a:gd name="T27" fmla="*/ 14 h 16"/>
                <a:gd name="T28" fmla="*/ 25 w 42"/>
                <a:gd name="T29" fmla="*/ 12 h 16"/>
                <a:gd name="T30" fmla="*/ 28 w 42"/>
                <a:gd name="T31" fmla="*/ 14 h 16"/>
                <a:gd name="T32" fmla="*/ 34 w 42"/>
                <a:gd name="T33" fmla="*/ 13 h 16"/>
                <a:gd name="T34" fmla="*/ 33 w 42"/>
                <a:gd name="T35" fmla="*/ 12 h 16"/>
                <a:gd name="T36" fmla="*/ 37 w 42"/>
                <a:gd name="T37" fmla="*/ 12 h 16"/>
                <a:gd name="T38" fmla="*/ 39 w 42"/>
                <a:gd name="T39" fmla="*/ 11 h 16"/>
                <a:gd name="T40" fmla="*/ 40 w 42"/>
                <a:gd name="T41" fmla="*/ 9 h 16"/>
                <a:gd name="T42" fmla="*/ 39 w 42"/>
                <a:gd name="T43" fmla="*/ 9 h 16"/>
                <a:gd name="T44" fmla="*/ 42 w 42"/>
                <a:gd name="T45" fmla="*/ 6 h 16"/>
                <a:gd name="T46" fmla="*/ 34 w 42"/>
                <a:gd name="T47" fmla="*/ 4 h 16"/>
                <a:gd name="T48" fmla="*/ 34 w 42"/>
                <a:gd name="T4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6">
                  <a:moveTo>
                    <a:pt x="34" y="4"/>
                  </a:moveTo>
                  <a:cubicBezTo>
                    <a:pt x="32" y="3"/>
                    <a:pt x="31" y="4"/>
                    <a:pt x="29" y="3"/>
                  </a:cubicBezTo>
                  <a:cubicBezTo>
                    <a:pt x="29" y="3"/>
                    <a:pt x="24" y="0"/>
                    <a:pt x="23" y="0"/>
                  </a:cubicBezTo>
                  <a:cubicBezTo>
                    <a:pt x="23" y="0"/>
                    <a:pt x="24" y="1"/>
                    <a:pt x="22" y="2"/>
                  </a:cubicBezTo>
                  <a:cubicBezTo>
                    <a:pt x="20" y="2"/>
                    <a:pt x="22" y="5"/>
                    <a:pt x="20" y="6"/>
                  </a:cubicBezTo>
                  <a:cubicBezTo>
                    <a:pt x="19" y="6"/>
                    <a:pt x="12" y="1"/>
                    <a:pt x="11" y="1"/>
                  </a:cubicBezTo>
                  <a:cubicBezTo>
                    <a:pt x="9" y="0"/>
                    <a:pt x="4" y="1"/>
                    <a:pt x="4" y="3"/>
                  </a:cubicBezTo>
                  <a:cubicBezTo>
                    <a:pt x="4" y="5"/>
                    <a:pt x="0" y="4"/>
                    <a:pt x="2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3" y="12"/>
                    <a:pt x="6" y="13"/>
                    <a:pt x="9" y="14"/>
                  </a:cubicBezTo>
                  <a:cubicBezTo>
                    <a:pt x="10" y="15"/>
                    <a:pt x="12" y="16"/>
                    <a:pt x="13" y="15"/>
                  </a:cubicBezTo>
                  <a:cubicBezTo>
                    <a:pt x="14" y="15"/>
                    <a:pt x="14" y="12"/>
                    <a:pt x="15" y="13"/>
                  </a:cubicBezTo>
                  <a:cubicBezTo>
                    <a:pt x="15" y="13"/>
                    <a:pt x="15" y="14"/>
                    <a:pt x="16" y="14"/>
                  </a:cubicBezTo>
                  <a:cubicBezTo>
                    <a:pt x="17" y="14"/>
                    <a:pt x="18" y="14"/>
                    <a:pt x="18" y="14"/>
                  </a:cubicBezTo>
                  <a:cubicBezTo>
                    <a:pt x="20" y="13"/>
                    <a:pt x="22" y="13"/>
                    <a:pt x="25" y="12"/>
                  </a:cubicBezTo>
                  <a:cubicBezTo>
                    <a:pt x="27" y="12"/>
                    <a:pt x="27" y="14"/>
                    <a:pt x="28" y="14"/>
                  </a:cubicBezTo>
                  <a:cubicBezTo>
                    <a:pt x="29" y="14"/>
                    <a:pt x="34" y="13"/>
                    <a:pt x="34" y="13"/>
                  </a:cubicBezTo>
                  <a:cubicBezTo>
                    <a:pt x="34" y="13"/>
                    <a:pt x="33" y="12"/>
                    <a:pt x="33" y="12"/>
                  </a:cubicBezTo>
                  <a:cubicBezTo>
                    <a:pt x="33" y="11"/>
                    <a:pt x="36" y="12"/>
                    <a:pt x="37" y="12"/>
                  </a:cubicBezTo>
                  <a:cubicBezTo>
                    <a:pt x="37" y="12"/>
                    <a:pt x="39" y="12"/>
                    <a:pt x="39" y="11"/>
                  </a:cubicBezTo>
                  <a:cubicBezTo>
                    <a:pt x="39" y="10"/>
                    <a:pt x="40" y="9"/>
                    <a:pt x="40" y="9"/>
                  </a:cubicBezTo>
                  <a:cubicBezTo>
                    <a:pt x="40" y="9"/>
                    <a:pt x="40" y="9"/>
                    <a:pt x="39" y="9"/>
                  </a:cubicBezTo>
                  <a:cubicBezTo>
                    <a:pt x="39" y="8"/>
                    <a:pt x="42" y="7"/>
                    <a:pt x="42" y="6"/>
                  </a:cubicBezTo>
                  <a:cubicBezTo>
                    <a:pt x="41" y="5"/>
                    <a:pt x="36" y="4"/>
                    <a:pt x="34" y="4"/>
                  </a:cubicBezTo>
                  <a:cubicBezTo>
                    <a:pt x="32" y="3"/>
                    <a:pt x="36" y="4"/>
                    <a:pt x="34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42" name="Freeform 417"/>
            <p:cNvSpPr/>
            <p:nvPr/>
          </p:nvSpPr>
          <p:spPr bwMode="auto">
            <a:xfrm>
              <a:off x="18222495" y="4570124"/>
              <a:ext cx="73248" cy="76452"/>
            </a:xfrm>
            <a:custGeom>
              <a:avLst/>
              <a:gdLst>
                <a:gd name="T0" fmla="*/ 7 w 8"/>
                <a:gd name="T1" fmla="*/ 6 h 8"/>
                <a:gd name="T2" fmla="*/ 4 w 8"/>
                <a:gd name="T3" fmla="*/ 0 h 8"/>
                <a:gd name="T4" fmla="*/ 6 w 8"/>
                <a:gd name="T5" fmla="*/ 2 h 8"/>
                <a:gd name="T6" fmla="*/ 7 w 8"/>
                <a:gd name="T7" fmla="*/ 6 h 8"/>
                <a:gd name="T8" fmla="*/ 7 w 8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6" y="7"/>
                    <a:pt x="0" y="1"/>
                    <a:pt x="4" y="0"/>
                  </a:cubicBezTo>
                  <a:cubicBezTo>
                    <a:pt x="5" y="0"/>
                    <a:pt x="8" y="0"/>
                    <a:pt x="6" y="2"/>
                  </a:cubicBezTo>
                  <a:cubicBezTo>
                    <a:pt x="3" y="4"/>
                    <a:pt x="7" y="4"/>
                    <a:pt x="7" y="6"/>
                  </a:cubicBezTo>
                  <a:cubicBezTo>
                    <a:pt x="6" y="8"/>
                    <a:pt x="7" y="5"/>
                    <a:pt x="7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43" name="Freeform 418"/>
            <p:cNvSpPr/>
            <p:nvPr/>
          </p:nvSpPr>
          <p:spPr bwMode="auto">
            <a:xfrm>
              <a:off x="19445425" y="5076623"/>
              <a:ext cx="101909" cy="57338"/>
            </a:xfrm>
            <a:custGeom>
              <a:avLst/>
              <a:gdLst>
                <a:gd name="T0" fmla="*/ 3 w 11"/>
                <a:gd name="T1" fmla="*/ 4 h 6"/>
                <a:gd name="T2" fmla="*/ 1 w 11"/>
                <a:gd name="T3" fmla="*/ 1 h 6"/>
                <a:gd name="T4" fmla="*/ 6 w 11"/>
                <a:gd name="T5" fmla="*/ 1 h 6"/>
                <a:gd name="T6" fmla="*/ 3 w 11"/>
                <a:gd name="T7" fmla="*/ 4 h 6"/>
                <a:gd name="T8" fmla="*/ 3 w 11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3" y="4"/>
                  </a:moveTo>
                  <a:cubicBezTo>
                    <a:pt x="1" y="3"/>
                    <a:pt x="0" y="3"/>
                    <a:pt x="1" y="1"/>
                  </a:cubicBezTo>
                  <a:cubicBezTo>
                    <a:pt x="2" y="0"/>
                    <a:pt x="4" y="1"/>
                    <a:pt x="6" y="1"/>
                  </a:cubicBezTo>
                  <a:cubicBezTo>
                    <a:pt x="11" y="2"/>
                    <a:pt x="6" y="6"/>
                    <a:pt x="3" y="4"/>
                  </a:cubicBezTo>
                  <a:cubicBezTo>
                    <a:pt x="2" y="3"/>
                    <a:pt x="4" y="5"/>
                    <a:pt x="3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44" name="Freeform 419"/>
            <p:cNvSpPr/>
            <p:nvPr/>
          </p:nvSpPr>
          <p:spPr bwMode="auto">
            <a:xfrm>
              <a:off x="19247970" y="5898496"/>
              <a:ext cx="57323" cy="47785"/>
            </a:xfrm>
            <a:custGeom>
              <a:avLst/>
              <a:gdLst>
                <a:gd name="T0" fmla="*/ 5 w 6"/>
                <a:gd name="T1" fmla="*/ 2 h 5"/>
                <a:gd name="T2" fmla="*/ 5 w 6"/>
                <a:gd name="T3" fmla="*/ 1 h 5"/>
                <a:gd name="T4" fmla="*/ 2 w 6"/>
                <a:gd name="T5" fmla="*/ 1 h 5"/>
                <a:gd name="T6" fmla="*/ 1 w 6"/>
                <a:gd name="T7" fmla="*/ 3 h 5"/>
                <a:gd name="T8" fmla="*/ 0 w 6"/>
                <a:gd name="T9" fmla="*/ 4 h 5"/>
                <a:gd name="T10" fmla="*/ 5 w 6"/>
                <a:gd name="T11" fmla="*/ 2 h 5"/>
                <a:gd name="T12" fmla="*/ 5 w 6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5" y="2"/>
                  </a:moveTo>
                  <a:cubicBezTo>
                    <a:pt x="6" y="2"/>
                    <a:pt x="5" y="1"/>
                    <a:pt x="5" y="1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" y="3"/>
                    <a:pt x="0" y="5"/>
                    <a:pt x="0" y="4"/>
                  </a:cubicBezTo>
                  <a:cubicBezTo>
                    <a:pt x="0" y="4"/>
                    <a:pt x="5" y="2"/>
                    <a:pt x="5" y="2"/>
                  </a:cubicBezTo>
                  <a:cubicBezTo>
                    <a:pt x="6" y="2"/>
                    <a:pt x="3" y="3"/>
                    <a:pt x="5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45" name="Freeform 420"/>
            <p:cNvSpPr/>
            <p:nvPr/>
          </p:nvSpPr>
          <p:spPr bwMode="auto">
            <a:xfrm>
              <a:off x="18005931" y="6172454"/>
              <a:ext cx="47770" cy="25484"/>
            </a:xfrm>
            <a:custGeom>
              <a:avLst/>
              <a:gdLst>
                <a:gd name="T0" fmla="*/ 3 w 5"/>
                <a:gd name="T1" fmla="*/ 3 h 3"/>
                <a:gd name="T2" fmla="*/ 3 w 5"/>
                <a:gd name="T3" fmla="*/ 0 h 3"/>
                <a:gd name="T4" fmla="*/ 3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1" y="3"/>
                    <a:pt x="0" y="1"/>
                    <a:pt x="3" y="0"/>
                  </a:cubicBezTo>
                  <a:cubicBezTo>
                    <a:pt x="5" y="0"/>
                    <a:pt x="4" y="3"/>
                    <a:pt x="3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46" name="Freeform 421"/>
            <p:cNvSpPr/>
            <p:nvPr/>
          </p:nvSpPr>
          <p:spPr bwMode="auto">
            <a:xfrm>
              <a:off x="18846696" y="6452780"/>
              <a:ext cx="47770" cy="44598"/>
            </a:xfrm>
            <a:custGeom>
              <a:avLst/>
              <a:gdLst>
                <a:gd name="T0" fmla="*/ 5 w 5"/>
                <a:gd name="T1" fmla="*/ 1 h 5"/>
                <a:gd name="T2" fmla="*/ 1 w 5"/>
                <a:gd name="T3" fmla="*/ 5 h 5"/>
                <a:gd name="T4" fmla="*/ 4 w 5"/>
                <a:gd name="T5" fmla="*/ 3 h 5"/>
                <a:gd name="T6" fmla="*/ 5 w 5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5" y="1"/>
                    <a:pt x="0" y="5"/>
                    <a:pt x="1" y="5"/>
                  </a:cubicBezTo>
                  <a:cubicBezTo>
                    <a:pt x="2" y="5"/>
                    <a:pt x="4" y="3"/>
                    <a:pt x="4" y="3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47" name="Freeform 422"/>
            <p:cNvSpPr/>
            <p:nvPr/>
          </p:nvSpPr>
          <p:spPr bwMode="auto">
            <a:xfrm>
              <a:off x="18818035" y="6526047"/>
              <a:ext cx="19109" cy="9556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2" y="0"/>
                    <a:pt x="1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48" name="Freeform 423"/>
            <p:cNvSpPr/>
            <p:nvPr/>
          </p:nvSpPr>
          <p:spPr bwMode="auto">
            <a:xfrm>
              <a:off x="18687463" y="6675768"/>
              <a:ext cx="28662" cy="9556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1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0" y="1"/>
                    <a:pt x="1" y="1"/>
                  </a:cubicBezTo>
                  <a:cubicBezTo>
                    <a:pt x="1" y="1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49" name="Freeform 424"/>
            <p:cNvSpPr/>
            <p:nvPr/>
          </p:nvSpPr>
          <p:spPr bwMode="auto">
            <a:xfrm>
              <a:off x="18575996" y="6723551"/>
              <a:ext cx="66879" cy="38227"/>
            </a:xfrm>
            <a:custGeom>
              <a:avLst/>
              <a:gdLst>
                <a:gd name="T0" fmla="*/ 6 w 7"/>
                <a:gd name="T1" fmla="*/ 0 h 4"/>
                <a:gd name="T2" fmla="*/ 1 w 7"/>
                <a:gd name="T3" fmla="*/ 3 h 4"/>
                <a:gd name="T4" fmla="*/ 6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6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7" y="0"/>
                    <a:pt x="6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50" name="Freeform 425"/>
            <p:cNvSpPr/>
            <p:nvPr/>
          </p:nvSpPr>
          <p:spPr bwMode="auto">
            <a:xfrm>
              <a:off x="18502748" y="6761778"/>
              <a:ext cx="54139" cy="35042"/>
            </a:xfrm>
            <a:custGeom>
              <a:avLst/>
              <a:gdLst>
                <a:gd name="T0" fmla="*/ 5 w 6"/>
                <a:gd name="T1" fmla="*/ 0 h 4"/>
                <a:gd name="T2" fmla="*/ 1 w 6"/>
                <a:gd name="T3" fmla="*/ 3 h 4"/>
                <a:gd name="T4" fmla="*/ 5 w 6"/>
                <a:gd name="T5" fmla="*/ 0 h 4"/>
                <a:gd name="T6" fmla="*/ 5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5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5" y="0"/>
                    <a:pt x="5" y="0"/>
                  </a:cubicBezTo>
                  <a:cubicBezTo>
                    <a:pt x="5" y="0"/>
                    <a:pt x="6" y="0"/>
                    <a:pt x="5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51" name="Freeform 426"/>
            <p:cNvSpPr/>
            <p:nvPr/>
          </p:nvSpPr>
          <p:spPr bwMode="auto">
            <a:xfrm>
              <a:off x="18454978" y="6790447"/>
              <a:ext cx="47770" cy="44598"/>
            </a:xfrm>
            <a:custGeom>
              <a:avLst/>
              <a:gdLst>
                <a:gd name="T0" fmla="*/ 4 w 5"/>
                <a:gd name="T1" fmla="*/ 0 h 5"/>
                <a:gd name="T2" fmla="*/ 0 w 5"/>
                <a:gd name="T3" fmla="*/ 4 h 5"/>
                <a:gd name="T4" fmla="*/ 4 w 5"/>
                <a:gd name="T5" fmla="*/ 0 h 5"/>
                <a:gd name="T6" fmla="*/ 4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4" y="0"/>
                    <a:pt x="0" y="4"/>
                    <a:pt x="0" y="4"/>
                  </a:cubicBezTo>
                  <a:cubicBezTo>
                    <a:pt x="2" y="5"/>
                    <a:pt x="4" y="0"/>
                    <a:pt x="4" y="0"/>
                  </a:cubicBezTo>
                  <a:cubicBezTo>
                    <a:pt x="4" y="0"/>
                    <a:pt x="5" y="0"/>
                    <a:pt x="4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52" name="Freeform 427"/>
            <p:cNvSpPr/>
            <p:nvPr/>
          </p:nvSpPr>
          <p:spPr bwMode="auto">
            <a:xfrm>
              <a:off x="18445422" y="6854158"/>
              <a:ext cx="9553" cy="9556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53" name="Freeform 428"/>
            <p:cNvSpPr/>
            <p:nvPr/>
          </p:nvSpPr>
          <p:spPr bwMode="auto">
            <a:xfrm>
              <a:off x="18397652" y="6815931"/>
              <a:ext cx="47770" cy="38227"/>
            </a:xfrm>
            <a:custGeom>
              <a:avLst/>
              <a:gdLst>
                <a:gd name="T0" fmla="*/ 4 w 5"/>
                <a:gd name="T1" fmla="*/ 1 h 4"/>
                <a:gd name="T2" fmla="*/ 0 w 5"/>
                <a:gd name="T3" fmla="*/ 4 h 4"/>
                <a:gd name="T4" fmla="*/ 4 w 5"/>
                <a:gd name="T5" fmla="*/ 1 h 4"/>
                <a:gd name="T6" fmla="*/ 4 w 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2" y="2"/>
                    <a:pt x="0" y="3"/>
                    <a:pt x="0" y="4"/>
                  </a:cubicBezTo>
                  <a:cubicBezTo>
                    <a:pt x="0" y="4"/>
                    <a:pt x="4" y="1"/>
                    <a:pt x="4" y="1"/>
                  </a:cubicBezTo>
                  <a:cubicBezTo>
                    <a:pt x="3" y="1"/>
                    <a:pt x="5" y="0"/>
                    <a:pt x="4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54" name="Freeform 429"/>
            <p:cNvSpPr/>
            <p:nvPr/>
          </p:nvSpPr>
          <p:spPr bwMode="auto">
            <a:xfrm>
              <a:off x="18053701" y="7163156"/>
              <a:ext cx="19109" cy="28669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0" y="3"/>
                    <a:pt x="1" y="3"/>
                  </a:cubicBezTo>
                  <a:cubicBezTo>
                    <a:pt x="2" y="3"/>
                    <a:pt x="2" y="0"/>
                    <a:pt x="1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grpSp>
          <p:nvGrpSpPr>
            <p:cNvPr id="455" name="Group 105"/>
            <p:cNvGrpSpPr/>
            <p:nvPr/>
          </p:nvGrpSpPr>
          <p:grpSpPr>
            <a:xfrm>
              <a:off x="17709756" y="6761778"/>
              <a:ext cx="697449" cy="662593"/>
              <a:chOff x="5961121" y="2686387"/>
              <a:chExt cx="288233" cy="273757"/>
            </a:xfrm>
            <a:grpFill/>
          </p:grpSpPr>
          <p:sp>
            <p:nvSpPr>
              <p:cNvPr id="820" name="Freeform 430"/>
              <p:cNvSpPr/>
              <p:nvPr/>
            </p:nvSpPr>
            <p:spPr bwMode="auto">
              <a:xfrm>
                <a:off x="6130902" y="2686387"/>
                <a:ext cx="118452" cy="100026"/>
              </a:xfrm>
              <a:custGeom>
                <a:avLst/>
                <a:gdLst>
                  <a:gd name="T0" fmla="*/ 28 w 31"/>
                  <a:gd name="T1" fmla="*/ 10 h 26"/>
                  <a:gd name="T2" fmla="*/ 29 w 31"/>
                  <a:gd name="T3" fmla="*/ 7 h 26"/>
                  <a:gd name="T4" fmla="*/ 27 w 31"/>
                  <a:gd name="T5" fmla="*/ 10 h 26"/>
                  <a:gd name="T6" fmla="*/ 20 w 31"/>
                  <a:gd name="T7" fmla="*/ 8 h 26"/>
                  <a:gd name="T8" fmla="*/ 11 w 31"/>
                  <a:gd name="T9" fmla="*/ 1 h 26"/>
                  <a:gd name="T10" fmla="*/ 11 w 31"/>
                  <a:gd name="T11" fmla="*/ 5 h 26"/>
                  <a:gd name="T12" fmla="*/ 9 w 31"/>
                  <a:gd name="T13" fmla="*/ 11 h 26"/>
                  <a:gd name="T14" fmla="*/ 7 w 31"/>
                  <a:gd name="T15" fmla="*/ 14 h 26"/>
                  <a:gd name="T16" fmla="*/ 4 w 31"/>
                  <a:gd name="T17" fmla="*/ 14 h 26"/>
                  <a:gd name="T18" fmla="*/ 5 w 31"/>
                  <a:gd name="T19" fmla="*/ 16 h 26"/>
                  <a:gd name="T20" fmla="*/ 1 w 31"/>
                  <a:gd name="T21" fmla="*/ 18 h 26"/>
                  <a:gd name="T22" fmla="*/ 2 w 31"/>
                  <a:gd name="T23" fmla="*/ 23 h 26"/>
                  <a:gd name="T24" fmla="*/ 4 w 31"/>
                  <a:gd name="T25" fmla="*/ 25 h 26"/>
                  <a:gd name="T26" fmla="*/ 6 w 31"/>
                  <a:gd name="T27" fmla="*/ 23 h 26"/>
                  <a:gd name="T28" fmla="*/ 7 w 31"/>
                  <a:gd name="T29" fmla="*/ 23 h 26"/>
                  <a:gd name="T30" fmla="*/ 4 w 31"/>
                  <a:gd name="T31" fmla="*/ 20 h 26"/>
                  <a:gd name="T32" fmla="*/ 7 w 31"/>
                  <a:gd name="T33" fmla="*/ 19 h 26"/>
                  <a:gd name="T34" fmla="*/ 12 w 31"/>
                  <a:gd name="T35" fmla="*/ 18 h 26"/>
                  <a:gd name="T36" fmla="*/ 17 w 31"/>
                  <a:gd name="T37" fmla="*/ 21 h 26"/>
                  <a:gd name="T38" fmla="*/ 21 w 31"/>
                  <a:gd name="T39" fmla="*/ 16 h 26"/>
                  <a:gd name="T40" fmla="*/ 31 w 31"/>
                  <a:gd name="T41" fmla="*/ 14 h 26"/>
                  <a:gd name="T42" fmla="*/ 29 w 31"/>
                  <a:gd name="T43" fmla="*/ 12 h 26"/>
                  <a:gd name="T44" fmla="*/ 28 w 31"/>
                  <a:gd name="T45" fmla="*/ 10 h 26"/>
                  <a:gd name="T46" fmla="*/ 28 w 31"/>
                  <a:gd name="T4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26">
                    <a:moveTo>
                      <a:pt x="28" y="10"/>
                    </a:moveTo>
                    <a:cubicBezTo>
                      <a:pt x="28" y="10"/>
                      <a:pt x="29" y="8"/>
                      <a:pt x="29" y="7"/>
                    </a:cubicBezTo>
                    <a:cubicBezTo>
                      <a:pt x="29" y="8"/>
                      <a:pt x="27" y="10"/>
                      <a:pt x="27" y="10"/>
                    </a:cubicBezTo>
                    <a:cubicBezTo>
                      <a:pt x="25" y="10"/>
                      <a:pt x="21" y="9"/>
                      <a:pt x="20" y="8"/>
                    </a:cubicBezTo>
                    <a:cubicBezTo>
                      <a:pt x="17" y="7"/>
                      <a:pt x="15" y="2"/>
                      <a:pt x="11" y="1"/>
                    </a:cubicBezTo>
                    <a:cubicBezTo>
                      <a:pt x="9" y="0"/>
                      <a:pt x="10" y="4"/>
                      <a:pt x="11" y="5"/>
                    </a:cubicBezTo>
                    <a:cubicBezTo>
                      <a:pt x="11" y="7"/>
                      <a:pt x="10" y="9"/>
                      <a:pt x="9" y="11"/>
                    </a:cubicBezTo>
                    <a:cubicBezTo>
                      <a:pt x="8" y="12"/>
                      <a:pt x="10" y="15"/>
                      <a:pt x="7" y="14"/>
                    </a:cubicBezTo>
                    <a:cubicBezTo>
                      <a:pt x="7" y="14"/>
                      <a:pt x="5" y="13"/>
                      <a:pt x="4" y="14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5" y="16"/>
                      <a:pt x="2" y="18"/>
                      <a:pt x="1" y="18"/>
                    </a:cubicBezTo>
                    <a:cubicBezTo>
                      <a:pt x="0" y="20"/>
                      <a:pt x="3" y="21"/>
                      <a:pt x="2" y="23"/>
                    </a:cubicBezTo>
                    <a:cubicBezTo>
                      <a:pt x="1" y="24"/>
                      <a:pt x="3" y="26"/>
                      <a:pt x="4" y="25"/>
                    </a:cubicBezTo>
                    <a:cubicBezTo>
                      <a:pt x="5" y="24"/>
                      <a:pt x="5" y="23"/>
                      <a:pt x="6" y="23"/>
                    </a:cubicBezTo>
                    <a:cubicBezTo>
                      <a:pt x="6" y="23"/>
                      <a:pt x="7" y="24"/>
                      <a:pt x="7" y="23"/>
                    </a:cubicBezTo>
                    <a:cubicBezTo>
                      <a:pt x="7" y="22"/>
                      <a:pt x="5" y="21"/>
                      <a:pt x="4" y="20"/>
                    </a:cubicBezTo>
                    <a:cubicBezTo>
                      <a:pt x="3" y="18"/>
                      <a:pt x="7" y="19"/>
                      <a:pt x="7" y="19"/>
                    </a:cubicBezTo>
                    <a:cubicBezTo>
                      <a:pt x="9" y="19"/>
                      <a:pt x="10" y="17"/>
                      <a:pt x="12" y="18"/>
                    </a:cubicBezTo>
                    <a:cubicBezTo>
                      <a:pt x="14" y="19"/>
                      <a:pt x="15" y="20"/>
                      <a:pt x="17" y="21"/>
                    </a:cubicBezTo>
                    <a:cubicBezTo>
                      <a:pt x="20" y="23"/>
                      <a:pt x="19" y="17"/>
                      <a:pt x="21" y="16"/>
                    </a:cubicBezTo>
                    <a:cubicBezTo>
                      <a:pt x="21" y="16"/>
                      <a:pt x="31" y="16"/>
                      <a:pt x="31" y="14"/>
                    </a:cubicBezTo>
                    <a:cubicBezTo>
                      <a:pt x="30" y="13"/>
                      <a:pt x="27" y="15"/>
                      <a:pt x="29" y="12"/>
                    </a:cubicBezTo>
                    <a:cubicBezTo>
                      <a:pt x="30" y="11"/>
                      <a:pt x="27" y="12"/>
                      <a:pt x="28" y="10"/>
                    </a:cubicBezTo>
                    <a:cubicBezTo>
                      <a:pt x="29" y="7"/>
                      <a:pt x="28" y="11"/>
                      <a:pt x="28" y="10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round/>
              </a:ln>
            </p:spPr>
            <p:txBody>
              <a:bodyPr/>
              <a:lstStyle/>
              <a:p>
                <a:pPr defTabSz="1828165">
                  <a:defRPr/>
                </a:pPr>
                <a:endParaRPr lang="id-ID"/>
              </a:p>
            </p:txBody>
          </p:sp>
          <p:sp>
            <p:nvSpPr>
              <p:cNvPr id="821" name="Freeform 431"/>
              <p:cNvSpPr/>
              <p:nvPr/>
            </p:nvSpPr>
            <p:spPr bwMode="auto">
              <a:xfrm>
                <a:off x="5961121" y="2778517"/>
                <a:ext cx="215847" cy="181627"/>
              </a:xfrm>
              <a:custGeom>
                <a:avLst/>
                <a:gdLst>
                  <a:gd name="T0" fmla="*/ 52 w 56"/>
                  <a:gd name="T1" fmla="*/ 1 h 47"/>
                  <a:gd name="T2" fmla="*/ 51 w 56"/>
                  <a:gd name="T3" fmla="*/ 1 h 47"/>
                  <a:gd name="T4" fmla="*/ 52 w 56"/>
                  <a:gd name="T5" fmla="*/ 3 h 47"/>
                  <a:gd name="T6" fmla="*/ 49 w 56"/>
                  <a:gd name="T7" fmla="*/ 3 h 47"/>
                  <a:gd name="T8" fmla="*/ 47 w 56"/>
                  <a:gd name="T9" fmla="*/ 5 h 47"/>
                  <a:gd name="T10" fmla="*/ 45 w 56"/>
                  <a:gd name="T11" fmla="*/ 6 h 47"/>
                  <a:gd name="T12" fmla="*/ 46 w 56"/>
                  <a:gd name="T13" fmla="*/ 7 h 47"/>
                  <a:gd name="T14" fmla="*/ 46 w 56"/>
                  <a:gd name="T15" fmla="*/ 10 h 47"/>
                  <a:gd name="T16" fmla="*/ 46 w 56"/>
                  <a:gd name="T17" fmla="*/ 13 h 47"/>
                  <a:gd name="T18" fmla="*/ 41 w 56"/>
                  <a:gd name="T19" fmla="*/ 22 h 47"/>
                  <a:gd name="T20" fmla="*/ 36 w 56"/>
                  <a:gd name="T21" fmla="*/ 27 h 47"/>
                  <a:gd name="T22" fmla="*/ 31 w 56"/>
                  <a:gd name="T23" fmla="*/ 27 h 47"/>
                  <a:gd name="T24" fmla="*/ 32 w 56"/>
                  <a:gd name="T25" fmla="*/ 24 h 47"/>
                  <a:gd name="T26" fmla="*/ 30 w 56"/>
                  <a:gd name="T27" fmla="*/ 25 h 47"/>
                  <a:gd name="T28" fmla="*/ 29 w 56"/>
                  <a:gd name="T29" fmla="*/ 27 h 47"/>
                  <a:gd name="T30" fmla="*/ 25 w 56"/>
                  <a:gd name="T31" fmla="*/ 33 h 47"/>
                  <a:gd name="T32" fmla="*/ 25 w 56"/>
                  <a:gd name="T33" fmla="*/ 34 h 47"/>
                  <a:gd name="T34" fmla="*/ 23 w 56"/>
                  <a:gd name="T35" fmla="*/ 36 h 47"/>
                  <a:gd name="T36" fmla="*/ 21 w 56"/>
                  <a:gd name="T37" fmla="*/ 35 h 47"/>
                  <a:gd name="T38" fmla="*/ 17 w 56"/>
                  <a:gd name="T39" fmla="*/ 35 h 47"/>
                  <a:gd name="T40" fmla="*/ 9 w 56"/>
                  <a:gd name="T41" fmla="*/ 36 h 47"/>
                  <a:gd name="T42" fmla="*/ 2 w 56"/>
                  <a:gd name="T43" fmla="*/ 42 h 47"/>
                  <a:gd name="T44" fmla="*/ 1 w 56"/>
                  <a:gd name="T45" fmla="*/ 44 h 47"/>
                  <a:gd name="T46" fmla="*/ 3 w 56"/>
                  <a:gd name="T47" fmla="*/ 43 h 47"/>
                  <a:gd name="T48" fmla="*/ 5 w 56"/>
                  <a:gd name="T49" fmla="*/ 44 h 47"/>
                  <a:gd name="T50" fmla="*/ 22 w 56"/>
                  <a:gd name="T51" fmla="*/ 40 h 47"/>
                  <a:gd name="T52" fmla="*/ 21 w 56"/>
                  <a:gd name="T53" fmla="*/ 43 h 47"/>
                  <a:gd name="T54" fmla="*/ 24 w 56"/>
                  <a:gd name="T55" fmla="*/ 47 h 47"/>
                  <a:gd name="T56" fmla="*/ 27 w 56"/>
                  <a:gd name="T57" fmla="*/ 44 h 47"/>
                  <a:gd name="T58" fmla="*/ 30 w 56"/>
                  <a:gd name="T59" fmla="*/ 43 h 47"/>
                  <a:gd name="T60" fmla="*/ 31 w 56"/>
                  <a:gd name="T61" fmla="*/ 40 h 47"/>
                  <a:gd name="T62" fmla="*/ 38 w 56"/>
                  <a:gd name="T63" fmla="*/ 39 h 47"/>
                  <a:gd name="T64" fmla="*/ 41 w 56"/>
                  <a:gd name="T65" fmla="*/ 40 h 47"/>
                  <a:gd name="T66" fmla="*/ 43 w 56"/>
                  <a:gd name="T67" fmla="*/ 37 h 47"/>
                  <a:gd name="T68" fmla="*/ 45 w 56"/>
                  <a:gd name="T69" fmla="*/ 35 h 47"/>
                  <a:gd name="T70" fmla="*/ 46 w 56"/>
                  <a:gd name="T71" fmla="*/ 38 h 47"/>
                  <a:gd name="T72" fmla="*/ 48 w 56"/>
                  <a:gd name="T73" fmla="*/ 37 h 47"/>
                  <a:gd name="T74" fmla="*/ 49 w 56"/>
                  <a:gd name="T75" fmla="*/ 35 h 47"/>
                  <a:gd name="T76" fmla="*/ 49 w 56"/>
                  <a:gd name="T77" fmla="*/ 32 h 47"/>
                  <a:gd name="T78" fmla="*/ 51 w 56"/>
                  <a:gd name="T79" fmla="*/ 26 h 47"/>
                  <a:gd name="T80" fmla="*/ 51 w 56"/>
                  <a:gd name="T81" fmla="*/ 19 h 47"/>
                  <a:gd name="T82" fmla="*/ 53 w 56"/>
                  <a:gd name="T83" fmla="*/ 19 h 47"/>
                  <a:gd name="T84" fmla="*/ 55 w 56"/>
                  <a:gd name="T85" fmla="*/ 17 h 47"/>
                  <a:gd name="T86" fmla="*/ 55 w 56"/>
                  <a:gd name="T87" fmla="*/ 9 h 47"/>
                  <a:gd name="T88" fmla="*/ 52 w 56"/>
                  <a:gd name="T89" fmla="*/ 1 h 47"/>
                  <a:gd name="T90" fmla="*/ 52 w 56"/>
                  <a:gd name="T91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" h="47">
                    <a:moveTo>
                      <a:pt x="52" y="1"/>
                    </a:moveTo>
                    <a:cubicBezTo>
                      <a:pt x="51" y="1"/>
                      <a:pt x="51" y="0"/>
                      <a:pt x="51" y="1"/>
                    </a:cubicBezTo>
                    <a:cubicBezTo>
                      <a:pt x="49" y="2"/>
                      <a:pt x="51" y="2"/>
                      <a:pt x="52" y="3"/>
                    </a:cubicBezTo>
                    <a:cubicBezTo>
                      <a:pt x="53" y="4"/>
                      <a:pt x="50" y="5"/>
                      <a:pt x="49" y="3"/>
                    </a:cubicBezTo>
                    <a:cubicBezTo>
                      <a:pt x="48" y="1"/>
                      <a:pt x="47" y="4"/>
                      <a:pt x="47" y="5"/>
                    </a:cubicBezTo>
                    <a:cubicBezTo>
                      <a:pt x="46" y="5"/>
                      <a:pt x="45" y="6"/>
                      <a:pt x="45" y="6"/>
                    </a:cubicBezTo>
                    <a:cubicBezTo>
                      <a:pt x="45" y="8"/>
                      <a:pt x="46" y="7"/>
                      <a:pt x="46" y="7"/>
                    </a:cubicBezTo>
                    <a:cubicBezTo>
                      <a:pt x="46" y="8"/>
                      <a:pt x="46" y="9"/>
                      <a:pt x="46" y="10"/>
                    </a:cubicBezTo>
                    <a:cubicBezTo>
                      <a:pt x="46" y="11"/>
                      <a:pt x="47" y="11"/>
                      <a:pt x="46" y="13"/>
                    </a:cubicBezTo>
                    <a:cubicBezTo>
                      <a:pt x="44" y="16"/>
                      <a:pt x="43" y="19"/>
                      <a:pt x="41" y="22"/>
                    </a:cubicBezTo>
                    <a:cubicBezTo>
                      <a:pt x="40" y="23"/>
                      <a:pt x="37" y="27"/>
                      <a:pt x="36" y="27"/>
                    </a:cubicBezTo>
                    <a:cubicBezTo>
                      <a:pt x="34" y="27"/>
                      <a:pt x="32" y="28"/>
                      <a:pt x="31" y="27"/>
                    </a:cubicBezTo>
                    <a:cubicBezTo>
                      <a:pt x="30" y="26"/>
                      <a:pt x="32" y="25"/>
                      <a:pt x="32" y="24"/>
                    </a:cubicBezTo>
                    <a:cubicBezTo>
                      <a:pt x="33" y="23"/>
                      <a:pt x="30" y="25"/>
                      <a:pt x="30" y="25"/>
                    </a:cubicBezTo>
                    <a:cubicBezTo>
                      <a:pt x="29" y="26"/>
                      <a:pt x="29" y="26"/>
                      <a:pt x="29" y="27"/>
                    </a:cubicBezTo>
                    <a:cubicBezTo>
                      <a:pt x="29" y="30"/>
                      <a:pt x="26" y="31"/>
                      <a:pt x="25" y="33"/>
                    </a:cubicBezTo>
                    <a:cubicBezTo>
                      <a:pt x="25" y="33"/>
                      <a:pt x="25" y="34"/>
                      <a:pt x="25" y="34"/>
                    </a:cubicBezTo>
                    <a:cubicBezTo>
                      <a:pt x="25" y="35"/>
                      <a:pt x="23" y="36"/>
                      <a:pt x="23" y="36"/>
                    </a:cubicBezTo>
                    <a:cubicBezTo>
                      <a:pt x="22" y="36"/>
                      <a:pt x="23" y="35"/>
                      <a:pt x="21" y="35"/>
                    </a:cubicBezTo>
                    <a:cubicBezTo>
                      <a:pt x="20" y="35"/>
                      <a:pt x="19" y="35"/>
                      <a:pt x="17" y="35"/>
                    </a:cubicBezTo>
                    <a:cubicBezTo>
                      <a:pt x="14" y="36"/>
                      <a:pt x="12" y="35"/>
                      <a:pt x="9" y="36"/>
                    </a:cubicBezTo>
                    <a:cubicBezTo>
                      <a:pt x="7" y="38"/>
                      <a:pt x="4" y="40"/>
                      <a:pt x="2" y="42"/>
                    </a:cubicBezTo>
                    <a:cubicBezTo>
                      <a:pt x="0" y="42"/>
                      <a:pt x="0" y="45"/>
                      <a:pt x="1" y="44"/>
                    </a:cubicBezTo>
                    <a:cubicBezTo>
                      <a:pt x="2" y="44"/>
                      <a:pt x="2" y="43"/>
                      <a:pt x="3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10" y="43"/>
                      <a:pt x="17" y="39"/>
                      <a:pt x="22" y="40"/>
                    </a:cubicBezTo>
                    <a:cubicBezTo>
                      <a:pt x="23" y="41"/>
                      <a:pt x="21" y="43"/>
                      <a:pt x="21" y="43"/>
                    </a:cubicBezTo>
                    <a:cubicBezTo>
                      <a:pt x="22" y="44"/>
                      <a:pt x="23" y="47"/>
                      <a:pt x="24" y="47"/>
                    </a:cubicBezTo>
                    <a:cubicBezTo>
                      <a:pt x="25" y="46"/>
                      <a:pt x="26" y="45"/>
                      <a:pt x="27" y="44"/>
                    </a:cubicBezTo>
                    <a:cubicBezTo>
                      <a:pt x="28" y="42"/>
                      <a:pt x="28" y="43"/>
                      <a:pt x="30" y="43"/>
                    </a:cubicBezTo>
                    <a:cubicBezTo>
                      <a:pt x="29" y="43"/>
                      <a:pt x="28" y="35"/>
                      <a:pt x="31" y="40"/>
                    </a:cubicBezTo>
                    <a:cubicBezTo>
                      <a:pt x="32" y="42"/>
                      <a:pt x="37" y="40"/>
                      <a:pt x="38" y="39"/>
                    </a:cubicBezTo>
                    <a:cubicBezTo>
                      <a:pt x="40" y="36"/>
                      <a:pt x="40" y="42"/>
                      <a:pt x="41" y="40"/>
                    </a:cubicBezTo>
                    <a:cubicBezTo>
                      <a:pt x="41" y="39"/>
                      <a:pt x="42" y="37"/>
                      <a:pt x="43" y="37"/>
                    </a:cubicBezTo>
                    <a:cubicBezTo>
                      <a:pt x="44" y="36"/>
                      <a:pt x="44" y="37"/>
                      <a:pt x="45" y="35"/>
                    </a:cubicBezTo>
                    <a:cubicBezTo>
                      <a:pt x="45" y="35"/>
                      <a:pt x="45" y="39"/>
                      <a:pt x="46" y="38"/>
                    </a:cubicBezTo>
                    <a:cubicBezTo>
                      <a:pt x="46" y="38"/>
                      <a:pt x="47" y="38"/>
                      <a:pt x="48" y="37"/>
                    </a:cubicBezTo>
                    <a:cubicBezTo>
                      <a:pt x="49" y="37"/>
                      <a:pt x="48" y="36"/>
                      <a:pt x="49" y="35"/>
                    </a:cubicBezTo>
                    <a:cubicBezTo>
                      <a:pt x="51" y="34"/>
                      <a:pt x="51" y="34"/>
                      <a:pt x="49" y="32"/>
                    </a:cubicBezTo>
                    <a:cubicBezTo>
                      <a:pt x="48" y="31"/>
                      <a:pt x="51" y="28"/>
                      <a:pt x="51" y="26"/>
                    </a:cubicBezTo>
                    <a:cubicBezTo>
                      <a:pt x="52" y="24"/>
                      <a:pt x="50" y="21"/>
                      <a:pt x="51" y="19"/>
                    </a:cubicBezTo>
                    <a:cubicBezTo>
                      <a:pt x="52" y="18"/>
                      <a:pt x="52" y="19"/>
                      <a:pt x="53" y="19"/>
                    </a:cubicBezTo>
                    <a:cubicBezTo>
                      <a:pt x="54" y="19"/>
                      <a:pt x="55" y="17"/>
                      <a:pt x="55" y="17"/>
                    </a:cubicBezTo>
                    <a:cubicBezTo>
                      <a:pt x="56" y="14"/>
                      <a:pt x="56" y="11"/>
                      <a:pt x="55" y="9"/>
                    </a:cubicBezTo>
                    <a:cubicBezTo>
                      <a:pt x="55" y="8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round/>
              </a:ln>
            </p:spPr>
            <p:txBody>
              <a:bodyPr/>
              <a:lstStyle/>
              <a:p>
                <a:pPr defTabSz="1828165">
                  <a:defRPr/>
                </a:pPr>
                <a:endParaRPr lang="id-ID"/>
              </a:p>
            </p:txBody>
          </p:sp>
        </p:grpSp>
        <p:sp>
          <p:nvSpPr>
            <p:cNvPr id="456" name="Freeform 432"/>
            <p:cNvSpPr/>
            <p:nvPr/>
          </p:nvSpPr>
          <p:spPr bwMode="auto">
            <a:xfrm>
              <a:off x="17884911" y="7370216"/>
              <a:ext cx="19109" cy="25484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1 h 3"/>
                <a:gd name="T4" fmla="*/ 2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3"/>
                    <a:pt x="2" y="1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57" name="Freeform 433"/>
            <p:cNvSpPr/>
            <p:nvPr/>
          </p:nvSpPr>
          <p:spPr bwMode="auto">
            <a:xfrm>
              <a:off x="17773446" y="7370216"/>
              <a:ext cx="121018" cy="92380"/>
            </a:xfrm>
            <a:custGeom>
              <a:avLst/>
              <a:gdLst>
                <a:gd name="T0" fmla="*/ 11 w 13"/>
                <a:gd name="T1" fmla="*/ 2 h 10"/>
                <a:gd name="T2" fmla="*/ 7 w 13"/>
                <a:gd name="T3" fmla="*/ 2 h 10"/>
                <a:gd name="T4" fmla="*/ 5 w 13"/>
                <a:gd name="T5" fmla="*/ 3 h 10"/>
                <a:gd name="T6" fmla="*/ 3 w 13"/>
                <a:gd name="T7" fmla="*/ 4 h 10"/>
                <a:gd name="T8" fmla="*/ 0 w 13"/>
                <a:gd name="T9" fmla="*/ 6 h 10"/>
                <a:gd name="T10" fmla="*/ 3 w 13"/>
                <a:gd name="T11" fmla="*/ 9 h 10"/>
                <a:gd name="T12" fmla="*/ 6 w 13"/>
                <a:gd name="T13" fmla="*/ 6 h 10"/>
                <a:gd name="T14" fmla="*/ 10 w 13"/>
                <a:gd name="T15" fmla="*/ 6 h 10"/>
                <a:gd name="T16" fmla="*/ 11 w 13"/>
                <a:gd name="T17" fmla="*/ 2 h 10"/>
                <a:gd name="T18" fmla="*/ 11 w 13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0">
                  <a:moveTo>
                    <a:pt x="11" y="2"/>
                  </a:moveTo>
                  <a:cubicBezTo>
                    <a:pt x="9" y="2"/>
                    <a:pt x="9" y="0"/>
                    <a:pt x="7" y="2"/>
                  </a:cubicBezTo>
                  <a:cubicBezTo>
                    <a:pt x="6" y="2"/>
                    <a:pt x="5" y="4"/>
                    <a:pt x="5" y="3"/>
                  </a:cubicBezTo>
                  <a:cubicBezTo>
                    <a:pt x="4" y="2"/>
                    <a:pt x="3" y="4"/>
                    <a:pt x="3" y="4"/>
                  </a:cubicBezTo>
                  <a:cubicBezTo>
                    <a:pt x="2" y="6"/>
                    <a:pt x="1" y="5"/>
                    <a:pt x="0" y="6"/>
                  </a:cubicBezTo>
                  <a:cubicBezTo>
                    <a:pt x="0" y="5"/>
                    <a:pt x="2" y="9"/>
                    <a:pt x="3" y="9"/>
                  </a:cubicBezTo>
                  <a:cubicBezTo>
                    <a:pt x="3" y="10"/>
                    <a:pt x="5" y="6"/>
                    <a:pt x="6" y="6"/>
                  </a:cubicBezTo>
                  <a:cubicBezTo>
                    <a:pt x="7" y="6"/>
                    <a:pt x="9" y="7"/>
                    <a:pt x="10" y="6"/>
                  </a:cubicBezTo>
                  <a:cubicBezTo>
                    <a:pt x="11" y="6"/>
                    <a:pt x="13" y="3"/>
                    <a:pt x="11" y="2"/>
                  </a:cubicBezTo>
                  <a:cubicBezTo>
                    <a:pt x="10" y="2"/>
                    <a:pt x="11" y="2"/>
                    <a:pt x="11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58" name="Freeform 434"/>
            <p:cNvSpPr/>
            <p:nvPr/>
          </p:nvSpPr>
          <p:spPr bwMode="auto">
            <a:xfrm>
              <a:off x="17652427" y="7405258"/>
              <a:ext cx="101909" cy="149721"/>
            </a:xfrm>
            <a:custGeom>
              <a:avLst/>
              <a:gdLst>
                <a:gd name="T0" fmla="*/ 7 w 11"/>
                <a:gd name="T1" fmla="*/ 0 h 16"/>
                <a:gd name="T2" fmla="*/ 2 w 11"/>
                <a:gd name="T3" fmla="*/ 2 h 16"/>
                <a:gd name="T4" fmla="*/ 0 w 11"/>
                <a:gd name="T5" fmla="*/ 6 h 16"/>
                <a:gd name="T6" fmla="*/ 2 w 11"/>
                <a:gd name="T7" fmla="*/ 6 h 16"/>
                <a:gd name="T8" fmla="*/ 3 w 11"/>
                <a:gd name="T9" fmla="*/ 4 h 16"/>
                <a:gd name="T10" fmla="*/ 4 w 11"/>
                <a:gd name="T11" fmla="*/ 5 h 16"/>
                <a:gd name="T12" fmla="*/ 3 w 11"/>
                <a:gd name="T13" fmla="*/ 10 h 16"/>
                <a:gd name="T14" fmla="*/ 3 w 11"/>
                <a:gd name="T15" fmla="*/ 11 h 16"/>
                <a:gd name="T16" fmla="*/ 3 w 11"/>
                <a:gd name="T17" fmla="*/ 13 h 16"/>
                <a:gd name="T18" fmla="*/ 5 w 11"/>
                <a:gd name="T19" fmla="*/ 12 h 16"/>
                <a:gd name="T20" fmla="*/ 6 w 11"/>
                <a:gd name="T21" fmla="*/ 15 h 16"/>
                <a:gd name="T22" fmla="*/ 8 w 11"/>
                <a:gd name="T23" fmla="*/ 12 h 16"/>
                <a:gd name="T24" fmla="*/ 11 w 11"/>
                <a:gd name="T25" fmla="*/ 7 h 16"/>
                <a:gd name="T26" fmla="*/ 10 w 11"/>
                <a:gd name="T27" fmla="*/ 2 h 16"/>
                <a:gd name="T28" fmla="*/ 7 w 1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6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5"/>
                    <a:pt x="3" y="5"/>
                    <a:pt x="2" y="6"/>
                  </a:cubicBezTo>
                  <a:cubicBezTo>
                    <a:pt x="3" y="5"/>
                    <a:pt x="2" y="4"/>
                    <a:pt x="3" y="4"/>
                  </a:cubicBezTo>
                  <a:cubicBezTo>
                    <a:pt x="3" y="4"/>
                    <a:pt x="4" y="4"/>
                    <a:pt x="4" y="5"/>
                  </a:cubicBezTo>
                  <a:cubicBezTo>
                    <a:pt x="4" y="7"/>
                    <a:pt x="4" y="8"/>
                    <a:pt x="3" y="10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6"/>
                    <a:pt x="5" y="12"/>
                    <a:pt x="5" y="12"/>
                  </a:cubicBezTo>
                  <a:cubicBezTo>
                    <a:pt x="5" y="12"/>
                    <a:pt x="5" y="15"/>
                    <a:pt x="6" y="15"/>
                  </a:cubicBezTo>
                  <a:cubicBezTo>
                    <a:pt x="6" y="16"/>
                    <a:pt x="8" y="13"/>
                    <a:pt x="8" y="12"/>
                  </a:cubicBezTo>
                  <a:cubicBezTo>
                    <a:pt x="10" y="10"/>
                    <a:pt x="10" y="8"/>
                    <a:pt x="11" y="7"/>
                  </a:cubicBezTo>
                  <a:cubicBezTo>
                    <a:pt x="11" y="5"/>
                    <a:pt x="10" y="4"/>
                    <a:pt x="10" y="2"/>
                  </a:cubicBezTo>
                  <a:cubicBezTo>
                    <a:pt x="10" y="0"/>
                    <a:pt x="7" y="2"/>
                    <a:pt x="7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59" name="Freeform 435"/>
            <p:cNvSpPr/>
            <p:nvPr/>
          </p:nvSpPr>
          <p:spPr bwMode="auto">
            <a:xfrm>
              <a:off x="17550518" y="7771599"/>
              <a:ext cx="35033" cy="28669"/>
            </a:xfrm>
            <a:custGeom>
              <a:avLst/>
              <a:gdLst>
                <a:gd name="T0" fmla="*/ 4 w 4"/>
                <a:gd name="T1" fmla="*/ 0 h 3"/>
                <a:gd name="T2" fmla="*/ 1 w 4"/>
                <a:gd name="T3" fmla="*/ 3 h 3"/>
                <a:gd name="T4" fmla="*/ 4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cubicBezTo>
                    <a:pt x="3" y="0"/>
                    <a:pt x="0" y="1"/>
                    <a:pt x="1" y="3"/>
                  </a:cubicBezTo>
                  <a:cubicBezTo>
                    <a:pt x="1" y="3"/>
                    <a:pt x="4" y="0"/>
                    <a:pt x="4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60" name="Freeform 436"/>
            <p:cNvSpPr/>
            <p:nvPr/>
          </p:nvSpPr>
          <p:spPr bwMode="auto">
            <a:xfrm>
              <a:off x="17633319" y="7679216"/>
              <a:ext cx="19109" cy="15928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61" name="Freeform 437"/>
            <p:cNvSpPr/>
            <p:nvPr/>
          </p:nvSpPr>
          <p:spPr bwMode="auto">
            <a:xfrm>
              <a:off x="17381727" y="7873535"/>
              <a:ext cx="19109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62" name="Freeform 438"/>
            <p:cNvSpPr/>
            <p:nvPr/>
          </p:nvSpPr>
          <p:spPr bwMode="auto">
            <a:xfrm>
              <a:off x="17203386" y="7838493"/>
              <a:ext cx="111465" cy="156092"/>
            </a:xfrm>
            <a:custGeom>
              <a:avLst/>
              <a:gdLst>
                <a:gd name="T0" fmla="*/ 8 w 12"/>
                <a:gd name="T1" fmla="*/ 1 h 17"/>
                <a:gd name="T2" fmla="*/ 0 w 12"/>
                <a:gd name="T3" fmla="*/ 8 h 17"/>
                <a:gd name="T4" fmla="*/ 1 w 12"/>
                <a:gd name="T5" fmla="*/ 14 h 17"/>
                <a:gd name="T6" fmla="*/ 3 w 12"/>
                <a:gd name="T7" fmla="*/ 17 h 17"/>
                <a:gd name="T8" fmla="*/ 8 w 12"/>
                <a:gd name="T9" fmla="*/ 1 h 17"/>
                <a:gd name="T10" fmla="*/ 8 w 12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8" y="1"/>
                  </a:moveTo>
                  <a:cubicBezTo>
                    <a:pt x="5" y="0"/>
                    <a:pt x="1" y="6"/>
                    <a:pt x="0" y="8"/>
                  </a:cubicBezTo>
                  <a:cubicBezTo>
                    <a:pt x="0" y="10"/>
                    <a:pt x="0" y="12"/>
                    <a:pt x="1" y="14"/>
                  </a:cubicBezTo>
                  <a:cubicBezTo>
                    <a:pt x="1" y="14"/>
                    <a:pt x="3" y="17"/>
                    <a:pt x="3" y="17"/>
                  </a:cubicBezTo>
                  <a:cubicBezTo>
                    <a:pt x="4" y="15"/>
                    <a:pt x="12" y="2"/>
                    <a:pt x="8" y="1"/>
                  </a:cubicBezTo>
                  <a:cubicBezTo>
                    <a:pt x="7" y="1"/>
                    <a:pt x="9" y="1"/>
                    <a:pt x="8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63" name="Freeform 439"/>
            <p:cNvSpPr/>
            <p:nvPr/>
          </p:nvSpPr>
          <p:spPr bwMode="auto">
            <a:xfrm>
              <a:off x="16652429" y="8099708"/>
              <a:ext cx="130574" cy="92380"/>
            </a:xfrm>
            <a:custGeom>
              <a:avLst/>
              <a:gdLst>
                <a:gd name="T0" fmla="*/ 13 w 14"/>
                <a:gd name="T1" fmla="*/ 1 h 10"/>
                <a:gd name="T2" fmla="*/ 9 w 14"/>
                <a:gd name="T3" fmla="*/ 0 h 10"/>
                <a:gd name="T4" fmla="*/ 4 w 14"/>
                <a:gd name="T5" fmla="*/ 2 h 10"/>
                <a:gd name="T6" fmla="*/ 4 w 14"/>
                <a:gd name="T7" fmla="*/ 9 h 10"/>
                <a:gd name="T8" fmla="*/ 11 w 14"/>
                <a:gd name="T9" fmla="*/ 6 h 10"/>
                <a:gd name="T10" fmla="*/ 13 w 14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0">
                  <a:moveTo>
                    <a:pt x="13" y="1"/>
                  </a:moveTo>
                  <a:cubicBezTo>
                    <a:pt x="12" y="1"/>
                    <a:pt x="11" y="0"/>
                    <a:pt x="9" y="0"/>
                  </a:cubicBezTo>
                  <a:cubicBezTo>
                    <a:pt x="7" y="0"/>
                    <a:pt x="6" y="1"/>
                    <a:pt x="4" y="2"/>
                  </a:cubicBezTo>
                  <a:cubicBezTo>
                    <a:pt x="2" y="4"/>
                    <a:pt x="0" y="7"/>
                    <a:pt x="4" y="9"/>
                  </a:cubicBezTo>
                  <a:cubicBezTo>
                    <a:pt x="6" y="10"/>
                    <a:pt x="10" y="8"/>
                    <a:pt x="11" y="6"/>
                  </a:cubicBezTo>
                  <a:cubicBezTo>
                    <a:pt x="11" y="5"/>
                    <a:pt x="14" y="1"/>
                    <a:pt x="13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64" name="Freeform 440"/>
            <p:cNvSpPr/>
            <p:nvPr/>
          </p:nvSpPr>
          <p:spPr bwMode="auto">
            <a:xfrm>
              <a:off x="17184277" y="8163419"/>
              <a:ext cx="187897" cy="264400"/>
            </a:xfrm>
            <a:custGeom>
              <a:avLst/>
              <a:gdLst>
                <a:gd name="T0" fmla="*/ 12 w 20"/>
                <a:gd name="T1" fmla="*/ 2 h 28"/>
                <a:gd name="T2" fmla="*/ 9 w 20"/>
                <a:gd name="T3" fmla="*/ 2 h 28"/>
                <a:gd name="T4" fmla="*/ 4 w 20"/>
                <a:gd name="T5" fmla="*/ 3 h 28"/>
                <a:gd name="T6" fmla="*/ 3 w 20"/>
                <a:gd name="T7" fmla="*/ 11 h 28"/>
                <a:gd name="T8" fmla="*/ 3 w 20"/>
                <a:gd name="T9" fmla="*/ 13 h 28"/>
                <a:gd name="T10" fmla="*/ 0 w 20"/>
                <a:gd name="T11" fmla="*/ 13 h 28"/>
                <a:gd name="T12" fmla="*/ 3 w 20"/>
                <a:gd name="T13" fmla="*/ 22 h 28"/>
                <a:gd name="T14" fmla="*/ 5 w 20"/>
                <a:gd name="T15" fmla="*/ 20 h 28"/>
                <a:gd name="T16" fmla="*/ 7 w 20"/>
                <a:gd name="T17" fmla="*/ 22 h 28"/>
                <a:gd name="T18" fmla="*/ 4 w 20"/>
                <a:gd name="T19" fmla="*/ 23 h 28"/>
                <a:gd name="T20" fmla="*/ 8 w 20"/>
                <a:gd name="T21" fmla="*/ 26 h 28"/>
                <a:gd name="T22" fmla="*/ 11 w 20"/>
                <a:gd name="T23" fmla="*/ 25 h 28"/>
                <a:gd name="T24" fmla="*/ 15 w 20"/>
                <a:gd name="T25" fmla="*/ 28 h 28"/>
                <a:gd name="T26" fmla="*/ 14 w 20"/>
                <a:gd name="T27" fmla="*/ 25 h 28"/>
                <a:gd name="T28" fmla="*/ 17 w 20"/>
                <a:gd name="T29" fmla="*/ 24 h 28"/>
                <a:gd name="T30" fmla="*/ 10 w 20"/>
                <a:gd name="T31" fmla="*/ 22 h 28"/>
                <a:gd name="T32" fmla="*/ 9 w 20"/>
                <a:gd name="T33" fmla="*/ 16 h 28"/>
                <a:gd name="T34" fmla="*/ 12 w 20"/>
                <a:gd name="T35" fmla="*/ 12 h 28"/>
                <a:gd name="T36" fmla="*/ 13 w 20"/>
                <a:gd name="T37" fmla="*/ 7 h 28"/>
                <a:gd name="T38" fmla="*/ 12 w 20"/>
                <a:gd name="T39" fmla="*/ 2 h 28"/>
                <a:gd name="T40" fmla="*/ 12 w 20"/>
                <a:gd name="T41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" h="28">
                  <a:moveTo>
                    <a:pt x="12" y="2"/>
                  </a:moveTo>
                  <a:cubicBezTo>
                    <a:pt x="10" y="1"/>
                    <a:pt x="11" y="5"/>
                    <a:pt x="9" y="2"/>
                  </a:cubicBezTo>
                  <a:cubicBezTo>
                    <a:pt x="8" y="0"/>
                    <a:pt x="4" y="1"/>
                    <a:pt x="4" y="3"/>
                  </a:cubicBezTo>
                  <a:cubicBezTo>
                    <a:pt x="3" y="6"/>
                    <a:pt x="4" y="8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2" y="14"/>
                    <a:pt x="0" y="13"/>
                    <a:pt x="0" y="13"/>
                  </a:cubicBezTo>
                  <a:cubicBezTo>
                    <a:pt x="0" y="13"/>
                    <a:pt x="2" y="22"/>
                    <a:pt x="3" y="22"/>
                  </a:cubicBezTo>
                  <a:cubicBezTo>
                    <a:pt x="3" y="22"/>
                    <a:pt x="4" y="19"/>
                    <a:pt x="5" y="20"/>
                  </a:cubicBezTo>
                  <a:cubicBezTo>
                    <a:pt x="5" y="20"/>
                    <a:pt x="7" y="21"/>
                    <a:pt x="7" y="22"/>
                  </a:cubicBezTo>
                  <a:cubicBezTo>
                    <a:pt x="7" y="23"/>
                    <a:pt x="4" y="21"/>
                    <a:pt x="4" y="23"/>
                  </a:cubicBezTo>
                  <a:cubicBezTo>
                    <a:pt x="4" y="25"/>
                    <a:pt x="6" y="27"/>
                    <a:pt x="8" y="26"/>
                  </a:cubicBezTo>
                  <a:cubicBezTo>
                    <a:pt x="9" y="26"/>
                    <a:pt x="10" y="24"/>
                    <a:pt x="11" y="25"/>
                  </a:cubicBezTo>
                  <a:cubicBezTo>
                    <a:pt x="11" y="25"/>
                    <a:pt x="15" y="28"/>
                    <a:pt x="15" y="28"/>
                  </a:cubicBezTo>
                  <a:cubicBezTo>
                    <a:pt x="16" y="27"/>
                    <a:pt x="13" y="26"/>
                    <a:pt x="14" y="25"/>
                  </a:cubicBezTo>
                  <a:cubicBezTo>
                    <a:pt x="13" y="26"/>
                    <a:pt x="20" y="28"/>
                    <a:pt x="17" y="24"/>
                  </a:cubicBezTo>
                  <a:cubicBezTo>
                    <a:pt x="15" y="22"/>
                    <a:pt x="11" y="25"/>
                    <a:pt x="10" y="22"/>
                  </a:cubicBezTo>
                  <a:cubicBezTo>
                    <a:pt x="9" y="20"/>
                    <a:pt x="9" y="19"/>
                    <a:pt x="9" y="16"/>
                  </a:cubicBezTo>
                  <a:cubicBezTo>
                    <a:pt x="9" y="14"/>
                    <a:pt x="11" y="14"/>
                    <a:pt x="12" y="12"/>
                  </a:cubicBezTo>
                  <a:cubicBezTo>
                    <a:pt x="14" y="10"/>
                    <a:pt x="14" y="9"/>
                    <a:pt x="13" y="7"/>
                  </a:cubicBezTo>
                  <a:cubicBezTo>
                    <a:pt x="13" y="7"/>
                    <a:pt x="13" y="2"/>
                    <a:pt x="12" y="2"/>
                  </a:cubicBezTo>
                  <a:cubicBezTo>
                    <a:pt x="11" y="2"/>
                    <a:pt x="13" y="2"/>
                    <a:pt x="12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65" name="Freeform 441"/>
            <p:cNvSpPr/>
            <p:nvPr/>
          </p:nvSpPr>
          <p:spPr bwMode="auto">
            <a:xfrm>
              <a:off x="17343512" y="8389592"/>
              <a:ext cx="57323" cy="73269"/>
            </a:xfrm>
            <a:custGeom>
              <a:avLst/>
              <a:gdLst>
                <a:gd name="T0" fmla="*/ 3 w 6"/>
                <a:gd name="T1" fmla="*/ 1 h 8"/>
                <a:gd name="T2" fmla="*/ 1 w 6"/>
                <a:gd name="T3" fmla="*/ 1 h 8"/>
                <a:gd name="T4" fmla="*/ 0 w 6"/>
                <a:gd name="T5" fmla="*/ 3 h 8"/>
                <a:gd name="T6" fmla="*/ 2 w 6"/>
                <a:gd name="T7" fmla="*/ 6 h 8"/>
                <a:gd name="T8" fmla="*/ 5 w 6"/>
                <a:gd name="T9" fmla="*/ 7 h 8"/>
                <a:gd name="T10" fmla="*/ 4 w 6"/>
                <a:gd name="T11" fmla="*/ 4 h 8"/>
                <a:gd name="T12" fmla="*/ 3 w 6"/>
                <a:gd name="T13" fmla="*/ 1 h 8"/>
                <a:gd name="T14" fmla="*/ 3 w 6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8">
                  <a:moveTo>
                    <a:pt x="3" y="1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4"/>
                    <a:pt x="0" y="5"/>
                    <a:pt x="2" y="6"/>
                  </a:cubicBezTo>
                  <a:cubicBezTo>
                    <a:pt x="2" y="6"/>
                    <a:pt x="6" y="8"/>
                    <a:pt x="5" y="7"/>
                  </a:cubicBezTo>
                  <a:cubicBezTo>
                    <a:pt x="5" y="6"/>
                    <a:pt x="5" y="5"/>
                    <a:pt x="4" y="4"/>
                  </a:cubicBezTo>
                  <a:cubicBezTo>
                    <a:pt x="2" y="4"/>
                    <a:pt x="2" y="1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66" name="Freeform 442"/>
            <p:cNvSpPr/>
            <p:nvPr/>
          </p:nvSpPr>
          <p:spPr bwMode="auto">
            <a:xfrm>
              <a:off x="17381727" y="8453303"/>
              <a:ext cx="92356" cy="124237"/>
            </a:xfrm>
            <a:custGeom>
              <a:avLst/>
              <a:gdLst>
                <a:gd name="T0" fmla="*/ 4 w 10"/>
                <a:gd name="T1" fmla="*/ 0 h 13"/>
                <a:gd name="T2" fmla="*/ 2 w 10"/>
                <a:gd name="T3" fmla="*/ 1 h 13"/>
                <a:gd name="T4" fmla="*/ 4 w 10"/>
                <a:gd name="T5" fmla="*/ 4 h 13"/>
                <a:gd name="T6" fmla="*/ 4 w 10"/>
                <a:gd name="T7" fmla="*/ 9 h 13"/>
                <a:gd name="T8" fmla="*/ 5 w 10"/>
                <a:gd name="T9" fmla="*/ 13 h 13"/>
                <a:gd name="T10" fmla="*/ 5 w 10"/>
                <a:gd name="T11" fmla="*/ 11 h 13"/>
                <a:gd name="T12" fmla="*/ 9 w 10"/>
                <a:gd name="T13" fmla="*/ 8 h 13"/>
                <a:gd name="T14" fmla="*/ 8 w 10"/>
                <a:gd name="T15" fmla="*/ 6 h 13"/>
                <a:gd name="T16" fmla="*/ 9 w 10"/>
                <a:gd name="T17" fmla="*/ 5 h 13"/>
                <a:gd name="T18" fmla="*/ 7 w 10"/>
                <a:gd name="T19" fmla="*/ 1 h 13"/>
                <a:gd name="T20" fmla="*/ 4 w 10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3">
                  <a:moveTo>
                    <a:pt x="4" y="0"/>
                  </a:moveTo>
                  <a:cubicBezTo>
                    <a:pt x="3" y="0"/>
                    <a:pt x="4" y="0"/>
                    <a:pt x="2" y="1"/>
                  </a:cubicBezTo>
                  <a:cubicBezTo>
                    <a:pt x="1" y="2"/>
                    <a:pt x="3" y="3"/>
                    <a:pt x="4" y="4"/>
                  </a:cubicBezTo>
                  <a:cubicBezTo>
                    <a:pt x="5" y="6"/>
                    <a:pt x="0" y="7"/>
                    <a:pt x="4" y="9"/>
                  </a:cubicBezTo>
                  <a:cubicBezTo>
                    <a:pt x="5" y="10"/>
                    <a:pt x="3" y="12"/>
                    <a:pt x="5" y="13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3" y="5"/>
                    <a:pt x="9" y="10"/>
                    <a:pt x="9" y="8"/>
                  </a:cubicBezTo>
                  <a:cubicBezTo>
                    <a:pt x="9" y="7"/>
                    <a:pt x="7" y="6"/>
                    <a:pt x="8" y="6"/>
                  </a:cubicBezTo>
                  <a:cubicBezTo>
                    <a:pt x="8" y="5"/>
                    <a:pt x="10" y="6"/>
                    <a:pt x="9" y="5"/>
                  </a:cubicBezTo>
                  <a:cubicBezTo>
                    <a:pt x="8" y="4"/>
                    <a:pt x="6" y="3"/>
                    <a:pt x="7" y="1"/>
                  </a:cubicBezTo>
                  <a:cubicBezTo>
                    <a:pt x="7" y="0"/>
                    <a:pt x="5" y="0"/>
                    <a:pt x="4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67" name="Freeform 443"/>
            <p:cNvSpPr/>
            <p:nvPr/>
          </p:nvSpPr>
          <p:spPr bwMode="auto">
            <a:xfrm>
              <a:off x="17212936" y="8399150"/>
              <a:ext cx="57323" cy="73269"/>
            </a:xfrm>
            <a:custGeom>
              <a:avLst/>
              <a:gdLst>
                <a:gd name="T0" fmla="*/ 6 w 6"/>
                <a:gd name="T1" fmla="*/ 5 h 8"/>
                <a:gd name="T2" fmla="*/ 0 w 6"/>
                <a:gd name="T3" fmla="*/ 2 h 8"/>
                <a:gd name="T4" fmla="*/ 3 w 6"/>
                <a:gd name="T5" fmla="*/ 6 h 8"/>
                <a:gd name="T6" fmla="*/ 6 w 6"/>
                <a:gd name="T7" fmla="*/ 5 h 8"/>
                <a:gd name="T8" fmla="*/ 6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5"/>
                  </a:moveTo>
                  <a:cubicBezTo>
                    <a:pt x="5" y="4"/>
                    <a:pt x="3" y="0"/>
                    <a:pt x="0" y="2"/>
                  </a:cubicBezTo>
                  <a:cubicBezTo>
                    <a:pt x="0" y="2"/>
                    <a:pt x="3" y="5"/>
                    <a:pt x="3" y="6"/>
                  </a:cubicBezTo>
                  <a:cubicBezTo>
                    <a:pt x="3" y="8"/>
                    <a:pt x="6" y="8"/>
                    <a:pt x="6" y="5"/>
                  </a:cubicBezTo>
                  <a:cubicBezTo>
                    <a:pt x="6" y="5"/>
                    <a:pt x="6" y="6"/>
                    <a:pt x="6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68" name="Freeform 444"/>
            <p:cNvSpPr/>
            <p:nvPr/>
          </p:nvSpPr>
          <p:spPr bwMode="auto">
            <a:xfrm>
              <a:off x="17279818" y="8472417"/>
              <a:ext cx="82803" cy="95566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2 h 10"/>
                <a:gd name="T4" fmla="*/ 2 w 9"/>
                <a:gd name="T5" fmla="*/ 4 h 10"/>
                <a:gd name="T6" fmla="*/ 1 w 9"/>
                <a:gd name="T7" fmla="*/ 9 h 10"/>
                <a:gd name="T8" fmla="*/ 6 w 9"/>
                <a:gd name="T9" fmla="*/ 6 h 10"/>
                <a:gd name="T10" fmla="*/ 3 w 9"/>
                <a:gd name="T11" fmla="*/ 2 h 10"/>
                <a:gd name="T12" fmla="*/ 3 w 9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3"/>
                    <a:pt x="2" y="3"/>
                    <a:pt x="2" y="4"/>
                  </a:cubicBezTo>
                  <a:cubicBezTo>
                    <a:pt x="3" y="5"/>
                    <a:pt x="0" y="8"/>
                    <a:pt x="1" y="9"/>
                  </a:cubicBezTo>
                  <a:cubicBezTo>
                    <a:pt x="1" y="10"/>
                    <a:pt x="5" y="6"/>
                    <a:pt x="6" y="6"/>
                  </a:cubicBezTo>
                  <a:cubicBezTo>
                    <a:pt x="9" y="6"/>
                    <a:pt x="3" y="2"/>
                    <a:pt x="3" y="2"/>
                  </a:cubicBezTo>
                  <a:cubicBezTo>
                    <a:pt x="1" y="0"/>
                    <a:pt x="3" y="2"/>
                    <a:pt x="3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69" name="Freeform 445"/>
            <p:cNvSpPr/>
            <p:nvPr/>
          </p:nvSpPr>
          <p:spPr bwMode="auto">
            <a:xfrm>
              <a:off x="17298926" y="8529755"/>
              <a:ext cx="63695" cy="101936"/>
            </a:xfrm>
            <a:custGeom>
              <a:avLst/>
              <a:gdLst>
                <a:gd name="T0" fmla="*/ 6 w 7"/>
                <a:gd name="T1" fmla="*/ 1 h 11"/>
                <a:gd name="T2" fmla="*/ 3 w 7"/>
                <a:gd name="T3" fmla="*/ 5 h 11"/>
                <a:gd name="T4" fmla="*/ 3 w 7"/>
                <a:gd name="T5" fmla="*/ 9 h 11"/>
                <a:gd name="T6" fmla="*/ 5 w 7"/>
                <a:gd name="T7" fmla="*/ 6 h 11"/>
                <a:gd name="T8" fmla="*/ 6 w 7"/>
                <a:gd name="T9" fmla="*/ 1 h 11"/>
                <a:gd name="T10" fmla="*/ 6 w 7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">
                  <a:moveTo>
                    <a:pt x="6" y="1"/>
                  </a:moveTo>
                  <a:cubicBezTo>
                    <a:pt x="3" y="1"/>
                    <a:pt x="4" y="4"/>
                    <a:pt x="3" y="5"/>
                  </a:cubicBezTo>
                  <a:cubicBezTo>
                    <a:pt x="0" y="7"/>
                    <a:pt x="1" y="7"/>
                    <a:pt x="3" y="9"/>
                  </a:cubicBezTo>
                  <a:cubicBezTo>
                    <a:pt x="6" y="11"/>
                    <a:pt x="4" y="8"/>
                    <a:pt x="5" y="6"/>
                  </a:cubicBezTo>
                  <a:cubicBezTo>
                    <a:pt x="5" y="6"/>
                    <a:pt x="7" y="0"/>
                    <a:pt x="6" y="1"/>
                  </a:cubicBezTo>
                  <a:cubicBezTo>
                    <a:pt x="5" y="1"/>
                    <a:pt x="6" y="0"/>
                    <a:pt x="6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70" name="Freeform 446"/>
            <p:cNvSpPr/>
            <p:nvPr/>
          </p:nvSpPr>
          <p:spPr bwMode="auto">
            <a:xfrm>
              <a:off x="17353063" y="8520200"/>
              <a:ext cx="38217" cy="73269"/>
            </a:xfrm>
            <a:custGeom>
              <a:avLst/>
              <a:gdLst>
                <a:gd name="T0" fmla="*/ 3 w 4"/>
                <a:gd name="T1" fmla="*/ 1 h 8"/>
                <a:gd name="T2" fmla="*/ 0 w 4"/>
                <a:gd name="T3" fmla="*/ 8 h 8"/>
                <a:gd name="T4" fmla="*/ 3 w 4"/>
                <a:gd name="T5" fmla="*/ 5 h 8"/>
                <a:gd name="T6" fmla="*/ 3 w 4"/>
                <a:gd name="T7" fmla="*/ 1 h 8"/>
                <a:gd name="T8" fmla="*/ 3 w 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2" y="1"/>
                    <a:pt x="0" y="7"/>
                    <a:pt x="0" y="8"/>
                  </a:cubicBezTo>
                  <a:cubicBezTo>
                    <a:pt x="0" y="8"/>
                    <a:pt x="2" y="6"/>
                    <a:pt x="3" y="5"/>
                  </a:cubicBezTo>
                  <a:cubicBezTo>
                    <a:pt x="3" y="5"/>
                    <a:pt x="4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71" name="Freeform 447"/>
            <p:cNvSpPr/>
            <p:nvPr/>
          </p:nvSpPr>
          <p:spPr bwMode="auto">
            <a:xfrm>
              <a:off x="17372174" y="8567983"/>
              <a:ext cx="57323" cy="35042"/>
            </a:xfrm>
            <a:custGeom>
              <a:avLst/>
              <a:gdLst>
                <a:gd name="T0" fmla="*/ 1 w 6"/>
                <a:gd name="T1" fmla="*/ 1 h 4"/>
                <a:gd name="T2" fmla="*/ 3 w 6"/>
                <a:gd name="T3" fmla="*/ 3 h 4"/>
                <a:gd name="T4" fmla="*/ 1 w 6"/>
                <a:gd name="T5" fmla="*/ 1 h 4"/>
                <a:gd name="T6" fmla="*/ 1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3"/>
                    <a:pt x="1" y="4"/>
                    <a:pt x="3" y="3"/>
                  </a:cubicBezTo>
                  <a:cubicBezTo>
                    <a:pt x="6" y="3"/>
                    <a:pt x="2" y="0"/>
                    <a:pt x="1" y="1"/>
                  </a:cubicBezTo>
                  <a:cubicBezTo>
                    <a:pt x="1" y="2"/>
                    <a:pt x="2" y="1"/>
                    <a:pt x="1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72" name="Freeform 448"/>
            <p:cNvSpPr/>
            <p:nvPr/>
          </p:nvSpPr>
          <p:spPr bwMode="auto">
            <a:xfrm>
              <a:off x="17372174" y="8593469"/>
              <a:ext cx="130574" cy="197506"/>
            </a:xfrm>
            <a:custGeom>
              <a:avLst/>
              <a:gdLst>
                <a:gd name="T0" fmla="*/ 10 w 14"/>
                <a:gd name="T1" fmla="*/ 0 h 21"/>
                <a:gd name="T2" fmla="*/ 9 w 14"/>
                <a:gd name="T3" fmla="*/ 2 h 21"/>
                <a:gd name="T4" fmla="*/ 7 w 14"/>
                <a:gd name="T5" fmla="*/ 4 h 21"/>
                <a:gd name="T6" fmla="*/ 3 w 14"/>
                <a:gd name="T7" fmla="*/ 6 h 21"/>
                <a:gd name="T8" fmla="*/ 2 w 14"/>
                <a:gd name="T9" fmla="*/ 11 h 21"/>
                <a:gd name="T10" fmla="*/ 2 w 14"/>
                <a:gd name="T11" fmla="*/ 14 h 21"/>
                <a:gd name="T12" fmla="*/ 3 w 14"/>
                <a:gd name="T13" fmla="*/ 18 h 21"/>
                <a:gd name="T14" fmla="*/ 8 w 14"/>
                <a:gd name="T15" fmla="*/ 19 h 21"/>
                <a:gd name="T16" fmla="*/ 8 w 14"/>
                <a:gd name="T17" fmla="*/ 16 h 21"/>
                <a:gd name="T18" fmla="*/ 10 w 14"/>
                <a:gd name="T19" fmla="*/ 12 h 21"/>
                <a:gd name="T20" fmla="*/ 12 w 14"/>
                <a:gd name="T21" fmla="*/ 17 h 21"/>
                <a:gd name="T22" fmla="*/ 13 w 14"/>
                <a:gd name="T23" fmla="*/ 14 h 21"/>
                <a:gd name="T24" fmla="*/ 13 w 14"/>
                <a:gd name="T25" fmla="*/ 10 h 21"/>
                <a:gd name="T26" fmla="*/ 10 w 14"/>
                <a:gd name="T27" fmla="*/ 0 h 21"/>
                <a:gd name="T28" fmla="*/ 10 w 14"/>
                <a:gd name="T2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21">
                  <a:moveTo>
                    <a:pt x="10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3"/>
                    <a:pt x="9" y="3"/>
                    <a:pt x="7" y="4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1" y="9"/>
                    <a:pt x="0" y="9"/>
                    <a:pt x="2" y="11"/>
                  </a:cubicBezTo>
                  <a:cubicBezTo>
                    <a:pt x="3" y="12"/>
                    <a:pt x="2" y="13"/>
                    <a:pt x="2" y="14"/>
                  </a:cubicBezTo>
                  <a:cubicBezTo>
                    <a:pt x="1" y="16"/>
                    <a:pt x="2" y="17"/>
                    <a:pt x="3" y="18"/>
                  </a:cubicBezTo>
                  <a:cubicBezTo>
                    <a:pt x="5" y="19"/>
                    <a:pt x="7" y="19"/>
                    <a:pt x="8" y="19"/>
                  </a:cubicBezTo>
                  <a:cubicBezTo>
                    <a:pt x="11" y="21"/>
                    <a:pt x="9" y="18"/>
                    <a:pt x="8" y="16"/>
                  </a:cubicBezTo>
                  <a:cubicBezTo>
                    <a:pt x="8" y="16"/>
                    <a:pt x="8" y="12"/>
                    <a:pt x="10" y="12"/>
                  </a:cubicBezTo>
                  <a:cubicBezTo>
                    <a:pt x="11" y="12"/>
                    <a:pt x="11" y="17"/>
                    <a:pt x="12" y="17"/>
                  </a:cubicBezTo>
                  <a:cubicBezTo>
                    <a:pt x="12" y="17"/>
                    <a:pt x="13" y="14"/>
                    <a:pt x="13" y="14"/>
                  </a:cubicBezTo>
                  <a:cubicBezTo>
                    <a:pt x="14" y="12"/>
                    <a:pt x="14" y="11"/>
                    <a:pt x="13" y="10"/>
                  </a:cubicBezTo>
                  <a:cubicBezTo>
                    <a:pt x="13" y="7"/>
                    <a:pt x="13" y="1"/>
                    <a:pt x="10" y="0"/>
                  </a:cubicBezTo>
                  <a:cubicBezTo>
                    <a:pt x="9" y="0"/>
                    <a:pt x="10" y="1"/>
                    <a:pt x="10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73" name="Freeform 449"/>
            <p:cNvSpPr/>
            <p:nvPr/>
          </p:nvSpPr>
          <p:spPr bwMode="auto">
            <a:xfrm>
              <a:off x="17289371" y="8631694"/>
              <a:ext cx="111465" cy="95566"/>
            </a:xfrm>
            <a:custGeom>
              <a:avLst/>
              <a:gdLst>
                <a:gd name="T0" fmla="*/ 8 w 12"/>
                <a:gd name="T1" fmla="*/ 1 h 10"/>
                <a:gd name="T2" fmla="*/ 2 w 12"/>
                <a:gd name="T3" fmla="*/ 4 h 10"/>
                <a:gd name="T4" fmla="*/ 0 w 12"/>
                <a:gd name="T5" fmla="*/ 10 h 10"/>
                <a:gd name="T6" fmla="*/ 2 w 12"/>
                <a:gd name="T7" fmla="*/ 6 h 10"/>
                <a:gd name="T8" fmla="*/ 4 w 12"/>
                <a:gd name="T9" fmla="*/ 6 h 10"/>
                <a:gd name="T10" fmla="*/ 6 w 12"/>
                <a:gd name="T11" fmla="*/ 7 h 10"/>
                <a:gd name="T12" fmla="*/ 8 w 12"/>
                <a:gd name="T13" fmla="*/ 7 h 10"/>
                <a:gd name="T14" fmla="*/ 8 w 12"/>
                <a:gd name="T15" fmla="*/ 5 h 10"/>
                <a:gd name="T16" fmla="*/ 8 w 12"/>
                <a:gd name="T17" fmla="*/ 1 h 10"/>
                <a:gd name="T18" fmla="*/ 8 w 12"/>
                <a:gd name="T1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0">
                  <a:moveTo>
                    <a:pt x="8" y="1"/>
                  </a:moveTo>
                  <a:cubicBezTo>
                    <a:pt x="6" y="0"/>
                    <a:pt x="5" y="4"/>
                    <a:pt x="2" y="4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6"/>
                    <a:pt x="4" y="5"/>
                    <a:pt x="4" y="6"/>
                  </a:cubicBezTo>
                  <a:cubicBezTo>
                    <a:pt x="4" y="7"/>
                    <a:pt x="6" y="7"/>
                    <a:pt x="6" y="7"/>
                  </a:cubicBezTo>
                  <a:cubicBezTo>
                    <a:pt x="7" y="7"/>
                    <a:pt x="7" y="8"/>
                    <a:pt x="8" y="7"/>
                  </a:cubicBezTo>
                  <a:cubicBezTo>
                    <a:pt x="8" y="7"/>
                    <a:pt x="8" y="5"/>
                    <a:pt x="8" y="5"/>
                  </a:cubicBezTo>
                  <a:cubicBezTo>
                    <a:pt x="9" y="3"/>
                    <a:pt x="11" y="2"/>
                    <a:pt x="8" y="1"/>
                  </a:cubicBezTo>
                  <a:cubicBezTo>
                    <a:pt x="7" y="1"/>
                    <a:pt x="12" y="3"/>
                    <a:pt x="8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74" name="Freeform 450"/>
            <p:cNvSpPr/>
            <p:nvPr/>
          </p:nvSpPr>
          <p:spPr bwMode="auto">
            <a:xfrm>
              <a:off x="17063256" y="8539313"/>
              <a:ext cx="111465" cy="111494"/>
            </a:xfrm>
            <a:custGeom>
              <a:avLst/>
              <a:gdLst>
                <a:gd name="T0" fmla="*/ 11 w 12"/>
                <a:gd name="T1" fmla="*/ 0 h 12"/>
                <a:gd name="T2" fmla="*/ 6 w 12"/>
                <a:gd name="T3" fmla="*/ 6 h 12"/>
                <a:gd name="T4" fmla="*/ 0 w 12"/>
                <a:gd name="T5" fmla="*/ 12 h 12"/>
                <a:gd name="T6" fmla="*/ 4 w 12"/>
                <a:gd name="T7" fmla="*/ 10 h 12"/>
                <a:gd name="T8" fmla="*/ 8 w 12"/>
                <a:gd name="T9" fmla="*/ 7 h 12"/>
                <a:gd name="T10" fmla="*/ 10 w 12"/>
                <a:gd name="T11" fmla="*/ 3 h 12"/>
                <a:gd name="T12" fmla="*/ 11 w 12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1" y="0"/>
                  </a:moveTo>
                  <a:cubicBezTo>
                    <a:pt x="9" y="1"/>
                    <a:pt x="7" y="4"/>
                    <a:pt x="6" y="6"/>
                  </a:cubicBezTo>
                  <a:cubicBezTo>
                    <a:pt x="5" y="7"/>
                    <a:pt x="0" y="10"/>
                    <a:pt x="0" y="12"/>
                  </a:cubicBezTo>
                  <a:cubicBezTo>
                    <a:pt x="0" y="12"/>
                    <a:pt x="3" y="11"/>
                    <a:pt x="4" y="10"/>
                  </a:cubicBezTo>
                  <a:cubicBezTo>
                    <a:pt x="5" y="10"/>
                    <a:pt x="7" y="8"/>
                    <a:pt x="8" y="7"/>
                  </a:cubicBezTo>
                  <a:cubicBezTo>
                    <a:pt x="8" y="5"/>
                    <a:pt x="9" y="4"/>
                    <a:pt x="10" y="3"/>
                  </a:cubicBezTo>
                  <a:cubicBezTo>
                    <a:pt x="11" y="3"/>
                    <a:pt x="12" y="0"/>
                    <a:pt x="11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75" name="Freeform 451"/>
            <p:cNvSpPr/>
            <p:nvPr/>
          </p:nvSpPr>
          <p:spPr bwMode="auto">
            <a:xfrm>
              <a:off x="17391283" y="8399150"/>
              <a:ext cx="19109" cy="9556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76" name="Freeform 452"/>
            <p:cNvSpPr/>
            <p:nvPr/>
          </p:nvSpPr>
          <p:spPr bwMode="auto">
            <a:xfrm>
              <a:off x="16037776" y="8781415"/>
              <a:ext cx="522294" cy="544729"/>
            </a:xfrm>
            <a:custGeom>
              <a:avLst/>
              <a:gdLst>
                <a:gd name="T0" fmla="*/ 12 w 56"/>
                <a:gd name="T1" fmla="*/ 3 h 58"/>
                <a:gd name="T2" fmla="*/ 4 w 56"/>
                <a:gd name="T3" fmla="*/ 2 h 58"/>
                <a:gd name="T4" fmla="*/ 2 w 56"/>
                <a:gd name="T5" fmla="*/ 3 h 58"/>
                <a:gd name="T6" fmla="*/ 6 w 56"/>
                <a:gd name="T7" fmla="*/ 9 h 58"/>
                <a:gd name="T8" fmla="*/ 11 w 56"/>
                <a:gd name="T9" fmla="*/ 13 h 58"/>
                <a:gd name="T10" fmla="*/ 13 w 56"/>
                <a:gd name="T11" fmla="*/ 17 h 58"/>
                <a:gd name="T12" fmla="*/ 17 w 56"/>
                <a:gd name="T13" fmla="*/ 19 h 58"/>
                <a:gd name="T14" fmla="*/ 20 w 56"/>
                <a:gd name="T15" fmla="*/ 26 h 58"/>
                <a:gd name="T16" fmla="*/ 22 w 56"/>
                <a:gd name="T17" fmla="*/ 28 h 58"/>
                <a:gd name="T18" fmla="*/ 26 w 56"/>
                <a:gd name="T19" fmla="*/ 33 h 58"/>
                <a:gd name="T20" fmla="*/ 30 w 56"/>
                <a:gd name="T21" fmla="*/ 42 h 58"/>
                <a:gd name="T22" fmla="*/ 41 w 56"/>
                <a:gd name="T23" fmla="*/ 52 h 58"/>
                <a:gd name="T24" fmla="*/ 46 w 56"/>
                <a:gd name="T25" fmla="*/ 57 h 58"/>
                <a:gd name="T26" fmla="*/ 54 w 56"/>
                <a:gd name="T27" fmla="*/ 57 h 58"/>
                <a:gd name="T28" fmla="*/ 54 w 56"/>
                <a:gd name="T29" fmla="*/ 46 h 58"/>
                <a:gd name="T30" fmla="*/ 55 w 56"/>
                <a:gd name="T31" fmla="*/ 44 h 58"/>
                <a:gd name="T32" fmla="*/ 52 w 56"/>
                <a:gd name="T33" fmla="*/ 41 h 58"/>
                <a:gd name="T34" fmla="*/ 50 w 56"/>
                <a:gd name="T35" fmla="*/ 40 h 58"/>
                <a:gd name="T36" fmla="*/ 48 w 56"/>
                <a:gd name="T37" fmla="*/ 42 h 58"/>
                <a:gd name="T38" fmla="*/ 48 w 56"/>
                <a:gd name="T39" fmla="*/ 38 h 58"/>
                <a:gd name="T40" fmla="*/ 47 w 56"/>
                <a:gd name="T41" fmla="*/ 36 h 58"/>
                <a:gd name="T42" fmla="*/ 44 w 56"/>
                <a:gd name="T43" fmla="*/ 34 h 58"/>
                <a:gd name="T44" fmla="*/ 42 w 56"/>
                <a:gd name="T45" fmla="*/ 30 h 58"/>
                <a:gd name="T46" fmla="*/ 42 w 56"/>
                <a:gd name="T47" fmla="*/ 29 h 58"/>
                <a:gd name="T48" fmla="*/ 43 w 56"/>
                <a:gd name="T49" fmla="*/ 28 h 58"/>
                <a:gd name="T50" fmla="*/ 38 w 56"/>
                <a:gd name="T51" fmla="*/ 27 h 58"/>
                <a:gd name="T52" fmla="*/ 38 w 56"/>
                <a:gd name="T53" fmla="*/ 25 h 58"/>
                <a:gd name="T54" fmla="*/ 36 w 56"/>
                <a:gd name="T55" fmla="*/ 24 h 58"/>
                <a:gd name="T56" fmla="*/ 37 w 56"/>
                <a:gd name="T57" fmla="*/ 23 h 58"/>
                <a:gd name="T58" fmla="*/ 35 w 56"/>
                <a:gd name="T59" fmla="*/ 22 h 58"/>
                <a:gd name="T60" fmla="*/ 34 w 56"/>
                <a:gd name="T61" fmla="*/ 21 h 58"/>
                <a:gd name="T62" fmla="*/ 31 w 56"/>
                <a:gd name="T63" fmla="*/ 19 h 58"/>
                <a:gd name="T64" fmla="*/ 30 w 56"/>
                <a:gd name="T65" fmla="*/ 19 h 58"/>
                <a:gd name="T66" fmla="*/ 25 w 56"/>
                <a:gd name="T67" fmla="*/ 16 h 58"/>
                <a:gd name="T68" fmla="*/ 21 w 56"/>
                <a:gd name="T69" fmla="*/ 11 h 58"/>
                <a:gd name="T70" fmla="*/ 16 w 56"/>
                <a:gd name="T71" fmla="*/ 7 h 58"/>
                <a:gd name="T72" fmla="*/ 12 w 56"/>
                <a:gd name="T73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" h="58">
                  <a:moveTo>
                    <a:pt x="12" y="3"/>
                  </a:moveTo>
                  <a:cubicBezTo>
                    <a:pt x="9" y="3"/>
                    <a:pt x="7" y="3"/>
                    <a:pt x="4" y="2"/>
                  </a:cubicBezTo>
                  <a:cubicBezTo>
                    <a:pt x="2" y="1"/>
                    <a:pt x="0" y="0"/>
                    <a:pt x="2" y="3"/>
                  </a:cubicBezTo>
                  <a:cubicBezTo>
                    <a:pt x="3" y="5"/>
                    <a:pt x="4" y="8"/>
                    <a:pt x="6" y="9"/>
                  </a:cubicBezTo>
                  <a:cubicBezTo>
                    <a:pt x="8" y="10"/>
                    <a:pt x="10" y="11"/>
                    <a:pt x="11" y="13"/>
                  </a:cubicBezTo>
                  <a:cubicBezTo>
                    <a:pt x="12" y="14"/>
                    <a:pt x="12" y="16"/>
                    <a:pt x="13" y="17"/>
                  </a:cubicBezTo>
                  <a:cubicBezTo>
                    <a:pt x="15" y="18"/>
                    <a:pt x="16" y="18"/>
                    <a:pt x="17" y="19"/>
                  </a:cubicBezTo>
                  <a:cubicBezTo>
                    <a:pt x="19" y="21"/>
                    <a:pt x="19" y="24"/>
                    <a:pt x="20" y="26"/>
                  </a:cubicBezTo>
                  <a:cubicBezTo>
                    <a:pt x="21" y="27"/>
                    <a:pt x="22" y="28"/>
                    <a:pt x="22" y="28"/>
                  </a:cubicBezTo>
                  <a:cubicBezTo>
                    <a:pt x="24" y="30"/>
                    <a:pt x="25" y="31"/>
                    <a:pt x="26" y="33"/>
                  </a:cubicBezTo>
                  <a:cubicBezTo>
                    <a:pt x="28" y="36"/>
                    <a:pt x="28" y="39"/>
                    <a:pt x="30" y="42"/>
                  </a:cubicBezTo>
                  <a:cubicBezTo>
                    <a:pt x="34" y="45"/>
                    <a:pt x="37" y="49"/>
                    <a:pt x="41" y="52"/>
                  </a:cubicBezTo>
                  <a:cubicBezTo>
                    <a:pt x="43" y="54"/>
                    <a:pt x="44" y="55"/>
                    <a:pt x="46" y="57"/>
                  </a:cubicBezTo>
                  <a:cubicBezTo>
                    <a:pt x="47" y="57"/>
                    <a:pt x="53" y="58"/>
                    <a:pt x="54" y="57"/>
                  </a:cubicBezTo>
                  <a:cubicBezTo>
                    <a:pt x="55" y="56"/>
                    <a:pt x="53" y="48"/>
                    <a:pt x="54" y="46"/>
                  </a:cubicBezTo>
                  <a:cubicBezTo>
                    <a:pt x="54" y="45"/>
                    <a:pt x="56" y="45"/>
                    <a:pt x="55" y="44"/>
                  </a:cubicBezTo>
                  <a:cubicBezTo>
                    <a:pt x="54" y="43"/>
                    <a:pt x="53" y="42"/>
                    <a:pt x="52" y="41"/>
                  </a:cubicBezTo>
                  <a:cubicBezTo>
                    <a:pt x="52" y="41"/>
                    <a:pt x="51" y="40"/>
                    <a:pt x="50" y="40"/>
                  </a:cubicBezTo>
                  <a:cubicBezTo>
                    <a:pt x="49" y="40"/>
                    <a:pt x="49" y="42"/>
                    <a:pt x="48" y="42"/>
                  </a:cubicBezTo>
                  <a:cubicBezTo>
                    <a:pt x="49" y="42"/>
                    <a:pt x="48" y="38"/>
                    <a:pt x="48" y="38"/>
                  </a:cubicBezTo>
                  <a:cubicBezTo>
                    <a:pt x="47" y="37"/>
                    <a:pt x="47" y="37"/>
                    <a:pt x="47" y="36"/>
                  </a:cubicBezTo>
                  <a:cubicBezTo>
                    <a:pt x="47" y="35"/>
                    <a:pt x="45" y="34"/>
                    <a:pt x="44" y="34"/>
                  </a:cubicBezTo>
                  <a:cubicBezTo>
                    <a:pt x="43" y="33"/>
                    <a:pt x="41" y="32"/>
                    <a:pt x="42" y="30"/>
                  </a:cubicBezTo>
                  <a:cubicBezTo>
                    <a:pt x="42" y="30"/>
                    <a:pt x="41" y="29"/>
                    <a:pt x="42" y="29"/>
                  </a:cubicBezTo>
                  <a:cubicBezTo>
                    <a:pt x="42" y="28"/>
                    <a:pt x="43" y="29"/>
                    <a:pt x="43" y="28"/>
                  </a:cubicBezTo>
                  <a:cubicBezTo>
                    <a:pt x="44" y="26"/>
                    <a:pt x="38" y="26"/>
                    <a:pt x="38" y="27"/>
                  </a:cubicBezTo>
                  <a:cubicBezTo>
                    <a:pt x="38" y="26"/>
                    <a:pt x="42" y="25"/>
                    <a:pt x="38" y="25"/>
                  </a:cubicBezTo>
                  <a:cubicBezTo>
                    <a:pt x="37" y="25"/>
                    <a:pt x="36" y="24"/>
                    <a:pt x="36" y="24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37" y="22"/>
                    <a:pt x="35" y="22"/>
                    <a:pt x="35" y="22"/>
                  </a:cubicBezTo>
                  <a:cubicBezTo>
                    <a:pt x="35" y="22"/>
                    <a:pt x="36" y="21"/>
                    <a:pt x="34" y="21"/>
                  </a:cubicBezTo>
                  <a:cubicBezTo>
                    <a:pt x="33" y="20"/>
                    <a:pt x="32" y="20"/>
                    <a:pt x="31" y="19"/>
                  </a:cubicBezTo>
                  <a:cubicBezTo>
                    <a:pt x="28" y="15"/>
                    <a:pt x="30" y="19"/>
                    <a:pt x="30" y="19"/>
                  </a:cubicBezTo>
                  <a:cubicBezTo>
                    <a:pt x="29" y="19"/>
                    <a:pt x="26" y="16"/>
                    <a:pt x="25" y="16"/>
                  </a:cubicBezTo>
                  <a:cubicBezTo>
                    <a:pt x="24" y="14"/>
                    <a:pt x="23" y="12"/>
                    <a:pt x="21" y="11"/>
                  </a:cubicBezTo>
                  <a:cubicBezTo>
                    <a:pt x="19" y="10"/>
                    <a:pt x="18" y="9"/>
                    <a:pt x="16" y="7"/>
                  </a:cubicBezTo>
                  <a:cubicBezTo>
                    <a:pt x="15" y="6"/>
                    <a:pt x="14" y="3"/>
                    <a:pt x="12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77" name="Freeform 453"/>
            <p:cNvSpPr/>
            <p:nvPr/>
          </p:nvSpPr>
          <p:spPr bwMode="auto">
            <a:xfrm>
              <a:off x="16130132" y="8978921"/>
              <a:ext cx="47770" cy="47785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78" name="Freeform 454"/>
            <p:cNvSpPr/>
            <p:nvPr/>
          </p:nvSpPr>
          <p:spPr bwMode="auto">
            <a:xfrm>
              <a:off x="16197014" y="9090415"/>
              <a:ext cx="44586" cy="47785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79" name="Freeform 455"/>
            <p:cNvSpPr/>
            <p:nvPr/>
          </p:nvSpPr>
          <p:spPr bwMode="auto">
            <a:xfrm>
              <a:off x="16512300" y="9119082"/>
              <a:ext cx="66879" cy="66896"/>
            </a:xfrm>
            <a:custGeom>
              <a:avLst/>
              <a:gdLst>
                <a:gd name="T0" fmla="*/ 7 w 7"/>
                <a:gd name="T1" fmla="*/ 7 h 7"/>
                <a:gd name="T2" fmla="*/ 5 w 7"/>
                <a:gd name="T3" fmla="*/ 3 h 7"/>
                <a:gd name="T4" fmla="*/ 0 w 7"/>
                <a:gd name="T5" fmla="*/ 1 h 7"/>
                <a:gd name="T6" fmla="*/ 1 w 7"/>
                <a:gd name="T7" fmla="*/ 3 h 7"/>
                <a:gd name="T8" fmla="*/ 3 w 7"/>
                <a:gd name="T9" fmla="*/ 5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7" y="5"/>
                    <a:pt x="5" y="5"/>
                    <a:pt x="5" y="3"/>
                  </a:cubicBezTo>
                  <a:cubicBezTo>
                    <a:pt x="5" y="1"/>
                    <a:pt x="2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3" y="3"/>
                    <a:pt x="2" y="4"/>
                    <a:pt x="3" y="5"/>
                  </a:cubicBezTo>
                  <a:cubicBezTo>
                    <a:pt x="3" y="6"/>
                    <a:pt x="7" y="7"/>
                    <a:pt x="7" y="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80" name="Freeform 456"/>
            <p:cNvSpPr/>
            <p:nvPr/>
          </p:nvSpPr>
          <p:spPr bwMode="auto">
            <a:xfrm>
              <a:off x="16617396" y="9166867"/>
              <a:ext cx="35033" cy="35042"/>
            </a:xfrm>
            <a:custGeom>
              <a:avLst/>
              <a:gdLst>
                <a:gd name="T0" fmla="*/ 2 w 4"/>
                <a:gd name="T1" fmla="*/ 3 h 4"/>
                <a:gd name="T2" fmla="*/ 2 w 4"/>
                <a:gd name="T3" fmla="*/ 0 h 4"/>
                <a:gd name="T4" fmla="*/ 2 w 4"/>
                <a:gd name="T5" fmla="*/ 3 h 4"/>
                <a:gd name="T6" fmla="*/ 2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3"/>
                  </a:moveTo>
                  <a:cubicBezTo>
                    <a:pt x="0" y="4"/>
                    <a:pt x="0" y="1"/>
                    <a:pt x="2" y="0"/>
                  </a:cubicBezTo>
                  <a:cubicBezTo>
                    <a:pt x="4" y="0"/>
                    <a:pt x="4" y="3"/>
                    <a:pt x="2" y="3"/>
                  </a:cubicBezTo>
                  <a:cubicBezTo>
                    <a:pt x="1" y="4"/>
                    <a:pt x="3" y="3"/>
                    <a:pt x="2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81" name="Freeform 457"/>
            <p:cNvSpPr/>
            <p:nvPr/>
          </p:nvSpPr>
          <p:spPr bwMode="auto">
            <a:xfrm>
              <a:off x="16521853" y="9326144"/>
              <a:ext cx="429938" cy="140163"/>
            </a:xfrm>
            <a:custGeom>
              <a:avLst/>
              <a:gdLst>
                <a:gd name="T0" fmla="*/ 9 w 46"/>
                <a:gd name="T1" fmla="*/ 0 h 15"/>
                <a:gd name="T2" fmla="*/ 3 w 46"/>
                <a:gd name="T3" fmla="*/ 0 h 15"/>
                <a:gd name="T4" fmla="*/ 0 w 46"/>
                <a:gd name="T5" fmla="*/ 4 h 15"/>
                <a:gd name="T6" fmla="*/ 5 w 46"/>
                <a:gd name="T7" fmla="*/ 6 h 15"/>
                <a:gd name="T8" fmla="*/ 11 w 46"/>
                <a:gd name="T9" fmla="*/ 9 h 15"/>
                <a:gd name="T10" fmla="*/ 15 w 46"/>
                <a:gd name="T11" fmla="*/ 9 h 15"/>
                <a:gd name="T12" fmla="*/ 24 w 46"/>
                <a:gd name="T13" fmla="*/ 11 h 15"/>
                <a:gd name="T14" fmla="*/ 40 w 46"/>
                <a:gd name="T15" fmla="*/ 13 h 15"/>
                <a:gd name="T16" fmla="*/ 45 w 46"/>
                <a:gd name="T17" fmla="*/ 13 h 15"/>
                <a:gd name="T18" fmla="*/ 43 w 46"/>
                <a:gd name="T19" fmla="*/ 9 h 15"/>
                <a:gd name="T20" fmla="*/ 41 w 46"/>
                <a:gd name="T21" fmla="*/ 9 h 15"/>
                <a:gd name="T22" fmla="*/ 37 w 46"/>
                <a:gd name="T23" fmla="*/ 9 h 15"/>
                <a:gd name="T24" fmla="*/ 35 w 46"/>
                <a:gd name="T25" fmla="*/ 6 h 15"/>
                <a:gd name="T26" fmla="*/ 32 w 46"/>
                <a:gd name="T27" fmla="*/ 4 h 15"/>
                <a:gd name="T28" fmla="*/ 27 w 46"/>
                <a:gd name="T29" fmla="*/ 3 h 15"/>
                <a:gd name="T30" fmla="*/ 25 w 46"/>
                <a:gd name="T31" fmla="*/ 4 h 15"/>
                <a:gd name="T32" fmla="*/ 21 w 46"/>
                <a:gd name="T33" fmla="*/ 5 h 15"/>
                <a:gd name="T34" fmla="*/ 15 w 46"/>
                <a:gd name="T35" fmla="*/ 3 h 15"/>
                <a:gd name="T36" fmla="*/ 11 w 46"/>
                <a:gd name="T37" fmla="*/ 2 h 15"/>
                <a:gd name="T38" fmla="*/ 9 w 46"/>
                <a:gd name="T39" fmla="*/ 0 h 15"/>
                <a:gd name="T40" fmla="*/ 9 w 46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15">
                  <a:moveTo>
                    <a:pt x="9" y="0"/>
                  </a:moveTo>
                  <a:cubicBezTo>
                    <a:pt x="7" y="1"/>
                    <a:pt x="6" y="0"/>
                    <a:pt x="3" y="0"/>
                  </a:cubicBezTo>
                  <a:cubicBezTo>
                    <a:pt x="3" y="0"/>
                    <a:pt x="0" y="3"/>
                    <a:pt x="0" y="4"/>
                  </a:cubicBezTo>
                  <a:cubicBezTo>
                    <a:pt x="0" y="5"/>
                    <a:pt x="4" y="4"/>
                    <a:pt x="5" y="6"/>
                  </a:cubicBezTo>
                  <a:cubicBezTo>
                    <a:pt x="6" y="8"/>
                    <a:pt x="9" y="8"/>
                    <a:pt x="11" y="9"/>
                  </a:cubicBezTo>
                  <a:cubicBezTo>
                    <a:pt x="13" y="9"/>
                    <a:pt x="14" y="9"/>
                    <a:pt x="15" y="9"/>
                  </a:cubicBezTo>
                  <a:cubicBezTo>
                    <a:pt x="18" y="9"/>
                    <a:pt x="21" y="10"/>
                    <a:pt x="24" y="11"/>
                  </a:cubicBezTo>
                  <a:cubicBezTo>
                    <a:pt x="29" y="12"/>
                    <a:pt x="35" y="11"/>
                    <a:pt x="40" y="13"/>
                  </a:cubicBezTo>
                  <a:cubicBezTo>
                    <a:pt x="41" y="13"/>
                    <a:pt x="44" y="15"/>
                    <a:pt x="45" y="13"/>
                  </a:cubicBezTo>
                  <a:cubicBezTo>
                    <a:pt x="46" y="13"/>
                    <a:pt x="44" y="9"/>
                    <a:pt x="43" y="9"/>
                  </a:cubicBezTo>
                  <a:cubicBezTo>
                    <a:pt x="42" y="8"/>
                    <a:pt x="42" y="9"/>
                    <a:pt x="41" y="9"/>
                  </a:cubicBezTo>
                  <a:cubicBezTo>
                    <a:pt x="39" y="10"/>
                    <a:pt x="38" y="9"/>
                    <a:pt x="37" y="9"/>
                  </a:cubicBezTo>
                  <a:cubicBezTo>
                    <a:pt x="36" y="8"/>
                    <a:pt x="36" y="7"/>
                    <a:pt x="35" y="6"/>
                  </a:cubicBezTo>
                  <a:cubicBezTo>
                    <a:pt x="35" y="5"/>
                    <a:pt x="33" y="5"/>
                    <a:pt x="32" y="4"/>
                  </a:cubicBezTo>
                  <a:cubicBezTo>
                    <a:pt x="31" y="4"/>
                    <a:pt x="28" y="3"/>
                    <a:pt x="27" y="3"/>
                  </a:cubicBezTo>
                  <a:cubicBezTo>
                    <a:pt x="26" y="3"/>
                    <a:pt x="25" y="4"/>
                    <a:pt x="25" y="4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7" y="4"/>
                    <a:pt x="15" y="3"/>
                  </a:cubicBezTo>
                  <a:cubicBezTo>
                    <a:pt x="14" y="2"/>
                    <a:pt x="12" y="2"/>
                    <a:pt x="11" y="2"/>
                  </a:cubicBezTo>
                  <a:cubicBezTo>
                    <a:pt x="11" y="2"/>
                    <a:pt x="10" y="0"/>
                    <a:pt x="9" y="0"/>
                  </a:cubicBezTo>
                  <a:cubicBezTo>
                    <a:pt x="8" y="1"/>
                    <a:pt x="10" y="0"/>
                    <a:pt x="9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82" name="Freeform 458"/>
            <p:cNvSpPr/>
            <p:nvPr/>
          </p:nvSpPr>
          <p:spPr bwMode="auto">
            <a:xfrm>
              <a:off x="16840326" y="9361183"/>
              <a:ext cx="73248" cy="28669"/>
            </a:xfrm>
            <a:custGeom>
              <a:avLst/>
              <a:gdLst>
                <a:gd name="T0" fmla="*/ 3 w 8"/>
                <a:gd name="T1" fmla="*/ 3 h 3"/>
                <a:gd name="T2" fmla="*/ 8 w 8"/>
                <a:gd name="T3" fmla="*/ 1 h 3"/>
                <a:gd name="T4" fmla="*/ 3 w 8"/>
                <a:gd name="T5" fmla="*/ 3 h 3"/>
                <a:gd name="T6" fmla="*/ 3 w 8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3" y="3"/>
                  </a:moveTo>
                  <a:cubicBezTo>
                    <a:pt x="0" y="2"/>
                    <a:pt x="7" y="0"/>
                    <a:pt x="8" y="1"/>
                  </a:cubicBezTo>
                  <a:cubicBezTo>
                    <a:pt x="8" y="2"/>
                    <a:pt x="4" y="3"/>
                    <a:pt x="3" y="3"/>
                  </a:cubicBezTo>
                  <a:cubicBezTo>
                    <a:pt x="2" y="3"/>
                    <a:pt x="4" y="3"/>
                    <a:pt x="3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83" name="Freeform 459"/>
            <p:cNvSpPr/>
            <p:nvPr/>
          </p:nvSpPr>
          <p:spPr bwMode="auto">
            <a:xfrm>
              <a:off x="16942236" y="9428080"/>
              <a:ext cx="57323" cy="38227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3 w 6"/>
                <a:gd name="T5" fmla="*/ 4 h 4"/>
                <a:gd name="T6" fmla="*/ 3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2" y="0"/>
                    <a:pt x="0" y="0"/>
                    <a:pt x="1" y="1"/>
                  </a:cubicBezTo>
                  <a:cubicBezTo>
                    <a:pt x="1" y="1"/>
                    <a:pt x="3" y="4"/>
                    <a:pt x="3" y="4"/>
                  </a:cubicBezTo>
                  <a:cubicBezTo>
                    <a:pt x="5" y="4"/>
                    <a:pt x="6" y="0"/>
                    <a:pt x="3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84" name="Freeform 460"/>
            <p:cNvSpPr/>
            <p:nvPr/>
          </p:nvSpPr>
          <p:spPr bwMode="auto">
            <a:xfrm>
              <a:off x="16999562" y="9437635"/>
              <a:ext cx="44586" cy="28669"/>
            </a:xfrm>
            <a:custGeom>
              <a:avLst/>
              <a:gdLst>
                <a:gd name="T0" fmla="*/ 4 w 5"/>
                <a:gd name="T1" fmla="*/ 1 h 3"/>
                <a:gd name="T2" fmla="*/ 2 w 5"/>
                <a:gd name="T3" fmla="*/ 0 h 3"/>
                <a:gd name="T4" fmla="*/ 1 w 5"/>
                <a:gd name="T5" fmla="*/ 2 h 3"/>
                <a:gd name="T6" fmla="*/ 2 w 5"/>
                <a:gd name="T7" fmla="*/ 2 h 3"/>
                <a:gd name="T8" fmla="*/ 4 w 5"/>
                <a:gd name="T9" fmla="*/ 1 h 3"/>
                <a:gd name="T10" fmla="*/ 4 w 5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1"/>
                    <a:pt x="0" y="2"/>
                    <a:pt x="1" y="2"/>
                  </a:cubicBezTo>
                  <a:cubicBezTo>
                    <a:pt x="1" y="2"/>
                    <a:pt x="2" y="3"/>
                    <a:pt x="2" y="2"/>
                  </a:cubicBezTo>
                  <a:cubicBezTo>
                    <a:pt x="3" y="2"/>
                    <a:pt x="5" y="2"/>
                    <a:pt x="4" y="1"/>
                  </a:cubicBezTo>
                  <a:cubicBezTo>
                    <a:pt x="4" y="1"/>
                    <a:pt x="5" y="2"/>
                    <a:pt x="4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85" name="Freeform 461"/>
            <p:cNvSpPr/>
            <p:nvPr/>
          </p:nvSpPr>
          <p:spPr bwMode="auto">
            <a:xfrm>
              <a:off x="17034592" y="9437635"/>
              <a:ext cx="66879" cy="38227"/>
            </a:xfrm>
            <a:custGeom>
              <a:avLst/>
              <a:gdLst>
                <a:gd name="T0" fmla="*/ 2 w 7"/>
                <a:gd name="T1" fmla="*/ 1 h 4"/>
                <a:gd name="T2" fmla="*/ 2 w 7"/>
                <a:gd name="T3" fmla="*/ 4 h 4"/>
                <a:gd name="T4" fmla="*/ 6 w 7"/>
                <a:gd name="T5" fmla="*/ 3 h 4"/>
                <a:gd name="T6" fmla="*/ 5 w 7"/>
                <a:gd name="T7" fmla="*/ 1 h 4"/>
                <a:gd name="T8" fmla="*/ 2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2" y="1"/>
                  </a:moveTo>
                  <a:cubicBezTo>
                    <a:pt x="1" y="2"/>
                    <a:pt x="0" y="4"/>
                    <a:pt x="2" y="4"/>
                  </a:cubicBezTo>
                  <a:cubicBezTo>
                    <a:pt x="4" y="4"/>
                    <a:pt x="5" y="4"/>
                    <a:pt x="6" y="3"/>
                  </a:cubicBezTo>
                  <a:cubicBezTo>
                    <a:pt x="7" y="3"/>
                    <a:pt x="5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86" name="Freeform 462"/>
            <p:cNvSpPr/>
            <p:nvPr/>
          </p:nvSpPr>
          <p:spPr bwMode="auto">
            <a:xfrm>
              <a:off x="17082363" y="9428080"/>
              <a:ext cx="76432" cy="47785"/>
            </a:xfrm>
            <a:custGeom>
              <a:avLst/>
              <a:gdLst>
                <a:gd name="T0" fmla="*/ 1 w 8"/>
                <a:gd name="T1" fmla="*/ 0 h 5"/>
                <a:gd name="T2" fmla="*/ 0 w 8"/>
                <a:gd name="T3" fmla="*/ 1 h 5"/>
                <a:gd name="T4" fmla="*/ 2 w 8"/>
                <a:gd name="T5" fmla="*/ 2 h 5"/>
                <a:gd name="T6" fmla="*/ 2 w 8"/>
                <a:gd name="T7" fmla="*/ 3 h 5"/>
                <a:gd name="T8" fmla="*/ 7 w 8"/>
                <a:gd name="T9" fmla="*/ 4 h 5"/>
                <a:gd name="T10" fmla="*/ 7 w 8"/>
                <a:gd name="T11" fmla="*/ 1 h 5"/>
                <a:gd name="T12" fmla="*/ 1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2" y="1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6" y="5"/>
                    <a:pt x="7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5" y="1"/>
                    <a:pt x="3" y="1"/>
                    <a:pt x="1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87" name="Freeform 463"/>
            <p:cNvSpPr/>
            <p:nvPr/>
          </p:nvSpPr>
          <p:spPr bwMode="auto">
            <a:xfrm>
              <a:off x="17184277" y="9437635"/>
              <a:ext cx="114649" cy="38227"/>
            </a:xfrm>
            <a:custGeom>
              <a:avLst/>
              <a:gdLst>
                <a:gd name="T0" fmla="*/ 2 w 12"/>
                <a:gd name="T1" fmla="*/ 0 h 4"/>
                <a:gd name="T2" fmla="*/ 0 w 12"/>
                <a:gd name="T3" fmla="*/ 2 h 4"/>
                <a:gd name="T4" fmla="*/ 12 w 12"/>
                <a:gd name="T5" fmla="*/ 2 h 4"/>
                <a:gd name="T6" fmla="*/ 9 w 12"/>
                <a:gd name="T7" fmla="*/ 2 h 4"/>
                <a:gd name="T8" fmla="*/ 2 w 12"/>
                <a:gd name="T9" fmla="*/ 0 h 4"/>
                <a:gd name="T10" fmla="*/ 2 w 1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">
                  <a:moveTo>
                    <a:pt x="2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11" y="4"/>
                    <a:pt x="12" y="2"/>
                  </a:cubicBezTo>
                  <a:cubicBezTo>
                    <a:pt x="12" y="1"/>
                    <a:pt x="9" y="2"/>
                    <a:pt x="9" y="2"/>
                  </a:cubicBezTo>
                  <a:cubicBezTo>
                    <a:pt x="7" y="2"/>
                    <a:pt x="4" y="1"/>
                    <a:pt x="2" y="0"/>
                  </a:cubicBezTo>
                  <a:cubicBezTo>
                    <a:pt x="2" y="0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88" name="Freeform 464"/>
            <p:cNvSpPr/>
            <p:nvPr/>
          </p:nvSpPr>
          <p:spPr bwMode="auto">
            <a:xfrm>
              <a:off x="17149244" y="9491791"/>
              <a:ext cx="101909" cy="57338"/>
            </a:xfrm>
            <a:custGeom>
              <a:avLst/>
              <a:gdLst>
                <a:gd name="T0" fmla="*/ 0 w 11"/>
                <a:gd name="T1" fmla="*/ 0 h 6"/>
                <a:gd name="T2" fmla="*/ 8 w 11"/>
                <a:gd name="T3" fmla="*/ 4 h 6"/>
                <a:gd name="T4" fmla="*/ 0 w 11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0" y="0"/>
                  </a:moveTo>
                  <a:cubicBezTo>
                    <a:pt x="1" y="0"/>
                    <a:pt x="7" y="6"/>
                    <a:pt x="8" y="4"/>
                  </a:cubicBezTo>
                  <a:cubicBezTo>
                    <a:pt x="11" y="1"/>
                    <a:pt x="1" y="0"/>
                    <a:pt x="0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89" name="Freeform 465"/>
            <p:cNvSpPr/>
            <p:nvPr/>
          </p:nvSpPr>
          <p:spPr bwMode="auto">
            <a:xfrm>
              <a:off x="17474083" y="9192351"/>
              <a:ext cx="57323" cy="38227"/>
            </a:xfrm>
            <a:custGeom>
              <a:avLst/>
              <a:gdLst>
                <a:gd name="T0" fmla="*/ 3 w 6"/>
                <a:gd name="T1" fmla="*/ 3 h 4"/>
                <a:gd name="T2" fmla="*/ 4 w 6"/>
                <a:gd name="T3" fmla="*/ 0 h 4"/>
                <a:gd name="T4" fmla="*/ 3 w 6"/>
                <a:gd name="T5" fmla="*/ 3 h 4"/>
                <a:gd name="T6" fmla="*/ 3 w 6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0" y="4"/>
                    <a:pt x="1" y="0"/>
                    <a:pt x="4" y="0"/>
                  </a:cubicBezTo>
                  <a:cubicBezTo>
                    <a:pt x="6" y="0"/>
                    <a:pt x="5" y="3"/>
                    <a:pt x="3" y="3"/>
                  </a:cubicBezTo>
                  <a:cubicBezTo>
                    <a:pt x="2" y="4"/>
                    <a:pt x="5" y="3"/>
                    <a:pt x="3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90" name="Freeform 466"/>
            <p:cNvSpPr/>
            <p:nvPr/>
          </p:nvSpPr>
          <p:spPr bwMode="auto">
            <a:xfrm>
              <a:off x="17569627" y="9185981"/>
              <a:ext cx="140127" cy="44598"/>
            </a:xfrm>
            <a:custGeom>
              <a:avLst/>
              <a:gdLst>
                <a:gd name="T0" fmla="*/ 2 w 15"/>
                <a:gd name="T1" fmla="*/ 3 h 5"/>
                <a:gd name="T2" fmla="*/ 1 w 15"/>
                <a:gd name="T3" fmla="*/ 1 h 5"/>
                <a:gd name="T4" fmla="*/ 5 w 15"/>
                <a:gd name="T5" fmla="*/ 0 h 5"/>
                <a:gd name="T6" fmla="*/ 13 w 15"/>
                <a:gd name="T7" fmla="*/ 2 h 5"/>
                <a:gd name="T8" fmla="*/ 15 w 15"/>
                <a:gd name="T9" fmla="*/ 5 h 5"/>
                <a:gd name="T10" fmla="*/ 11 w 15"/>
                <a:gd name="T11" fmla="*/ 3 h 5"/>
                <a:gd name="T12" fmla="*/ 2 w 15"/>
                <a:gd name="T13" fmla="*/ 3 h 5"/>
                <a:gd name="T14" fmla="*/ 2 w 15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">
                  <a:moveTo>
                    <a:pt x="2" y="3"/>
                  </a:moveTo>
                  <a:cubicBezTo>
                    <a:pt x="1" y="3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8" y="0"/>
                    <a:pt x="10" y="0"/>
                    <a:pt x="13" y="2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4" y="5"/>
                    <a:pt x="11" y="3"/>
                    <a:pt x="11" y="3"/>
                  </a:cubicBezTo>
                  <a:cubicBezTo>
                    <a:pt x="8" y="2"/>
                    <a:pt x="5" y="3"/>
                    <a:pt x="2" y="3"/>
                  </a:cubicBezTo>
                  <a:cubicBezTo>
                    <a:pt x="1" y="3"/>
                    <a:pt x="3" y="3"/>
                    <a:pt x="2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91" name="Freeform 467"/>
            <p:cNvSpPr/>
            <p:nvPr/>
          </p:nvSpPr>
          <p:spPr bwMode="auto">
            <a:xfrm>
              <a:off x="17139689" y="8969361"/>
              <a:ext cx="299364" cy="337667"/>
            </a:xfrm>
            <a:custGeom>
              <a:avLst/>
              <a:gdLst>
                <a:gd name="T0" fmla="*/ 13 w 32"/>
                <a:gd name="T1" fmla="*/ 32 h 36"/>
                <a:gd name="T2" fmla="*/ 14 w 32"/>
                <a:gd name="T3" fmla="*/ 30 h 36"/>
                <a:gd name="T4" fmla="*/ 11 w 32"/>
                <a:gd name="T5" fmla="*/ 28 h 36"/>
                <a:gd name="T6" fmla="*/ 12 w 32"/>
                <a:gd name="T7" fmla="*/ 23 h 36"/>
                <a:gd name="T8" fmla="*/ 8 w 32"/>
                <a:gd name="T9" fmla="*/ 23 h 36"/>
                <a:gd name="T10" fmla="*/ 8 w 32"/>
                <a:gd name="T11" fmla="*/ 29 h 36"/>
                <a:gd name="T12" fmla="*/ 8 w 32"/>
                <a:gd name="T13" fmla="*/ 30 h 36"/>
                <a:gd name="T14" fmla="*/ 7 w 32"/>
                <a:gd name="T15" fmla="*/ 34 h 36"/>
                <a:gd name="T16" fmla="*/ 4 w 32"/>
                <a:gd name="T17" fmla="*/ 36 h 36"/>
                <a:gd name="T18" fmla="*/ 4 w 32"/>
                <a:gd name="T19" fmla="*/ 31 h 36"/>
                <a:gd name="T20" fmla="*/ 2 w 32"/>
                <a:gd name="T21" fmla="*/ 26 h 36"/>
                <a:gd name="T22" fmla="*/ 1 w 32"/>
                <a:gd name="T23" fmla="*/ 21 h 36"/>
                <a:gd name="T24" fmla="*/ 3 w 32"/>
                <a:gd name="T25" fmla="*/ 14 h 36"/>
                <a:gd name="T26" fmla="*/ 9 w 32"/>
                <a:gd name="T27" fmla="*/ 5 h 36"/>
                <a:gd name="T28" fmla="*/ 11 w 32"/>
                <a:gd name="T29" fmla="*/ 2 h 36"/>
                <a:gd name="T30" fmla="*/ 18 w 32"/>
                <a:gd name="T31" fmla="*/ 4 h 36"/>
                <a:gd name="T32" fmla="*/ 25 w 32"/>
                <a:gd name="T33" fmla="*/ 4 h 36"/>
                <a:gd name="T34" fmla="*/ 32 w 32"/>
                <a:gd name="T35" fmla="*/ 1 h 36"/>
                <a:gd name="T36" fmla="*/ 29 w 32"/>
                <a:gd name="T37" fmla="*/ 6 h 36"/>
                <a:gd name="T38" fmla="*/ 23 w 32"/>
                <a:gd name="T39" fmla="*/ 7 h 36"/>
                <a:gd name="T40" fmla="*/ 10 w 32"/>
                <a:gd name="T41" fmla="*/ 7 h 36"/>
                <a:gd name="T42" fmla="*/ 6 w 32"/>
                <a:gd name="T43" fmla="*/ 10 h 36"/>
                <a:gd name="T44" fmla="*/ 10 w 32"/>
                <a:gd name="T45" fmla="*/ 15 h 36"/>
                <a:gd name="T46" fmla="*/ 13 w 32"/>
                <a:gd name="T47" fmla="*/ 14 h 36"/>
                <a:gd name="T48" fmla="*/ 20 w 32"/>
                <a:gd name="T49" fmla="*/ 13 h 36"/>
                <a:gd name="T50" fmla="*/ 17 w 32"/>
                <a:gd name="T51" fmla="*/ 16 h 36"/>
                <a:gd name="T52" fmla="*/ 13 w 32"/>
                <a:gd name="T53" fmla="*/ 17 h 36"/>
                <a:gd name="T54" fmla="*/ 14 w 32"/>
                <a:gd name="T55" fmla="*/ 20 h 36"/>
                <a:gd name="T56" fmla="*/ 18 w 32"/>
                <a:gd name="T57" fmla="*/ 25 h 36"/>
                <a:gd name="T58" fmla="*/ 19 w 32"/>
                <a:gd name="T59" fmla="*/ 28 h 36"/>
                <a:gd name="T60" fmla="*/ 22 w 32"/>
                <a:gd name="T61" fmla="*/ 30 h 36"/>
                <a:gd name="T62" fmla="*/ 13 w 32"/>
                <a:gd name="T63" fmla="*/ 32 h 36"/>
                <a:gd name="T64" fmla="*/ 13 w 32"/>
                <a:gd name="T65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6">
                  <a:moveTo>
                    <a:pt x="13" y="32"/>
                  </a:moveTo>
                  <a:cubicBezTo>
                    <a:pt x="13" y="31"/>
                    <a:pt x="14" y="31"/>
                    <a:pt x="14" y="30"/>
                  </a:cubicBezTo>
                  <a:cubicBezTo>
                    <a:pt x="14" y="29"/>
                    <a:pt x="12" y="28"/>
                    <a:pt x="11" y="28"/>
                  </a:cubicBezTo>
                  <a:cubicBezTo>
                    <a:pt x="10" y="26"/>
                    <a:pt x="12" y="25"/>
                    <a:pt x="12" y="23"/>
                  </a:cubicBezTo>
                  <a:cubicBezTo>
                    <a:pt x="12" y="22"/>
                    <a:pt x="8" y="22"/>
                    <a:pt x="8" y="23"/>
                  </a:cubicBezTo>
                  <a:cubicBezTo>
                    <a:pt x="7" y="25"/>
                    <a:pt x="8" y="27"/>
                    <a:pt x="8" y="29"/>
                  </a:cubicBezTo>
                  <a:cubicBezTo>
                    <a:pt x="7" y="29"/>
                    <a:pt x="8" y="30"/>
                    <a:pt x="8" y="30"/>
                  </a:cubicBezTo>
                  <a:cubicBezTo>
                    <a:pt x="8" y="32"/>
                    <a:pt x="7" y="33"/>
                    <a:pt x="7" y="34"/>
                  </a:cubicBezTo>
                  <a:cubicBezTo>
                    <a:pt x="6" y="36"/>
                    <a:pt x="7" y="36"/>
                    <a:pt x="4" y="36"/>
                  </a:cubicBezTo>
                  <a:cubicBezTo>
                    <a:pt x="1" y="36"/>
                    <a:pt x="4" y="32"/>
                    <a:pt x="4" y="31"/>
                  </a:cubicBezTo>
                  <a:cubicBezTo>
                    <a:pt x="5" y="30"/>
                    <a:pt x="4" y="27"/>
                    <a:pt x="2" y="26"/>
                  </a:cubicBezTo>
                  <a:cubicBezTo>
                    <a:pt x="0" y="25"/>
                    <a:pt x="0" y="23"/>
                    <a:pt x="1" y="21"/>
                  </a:cubicBezTo>
                  <a:cubicBezTo>
                    <a:pt x="2" y="19"/>
                    <a:pt x="2" y="16"/>
                    <a:pt x="3" y="14"/>
                  </a:cubicBezTo>
                  <a:cubicBezTo>
                    <a:pt x="5" y="11"/>
                    <a:pt x="4" y="5"/>
                    <a:pt x="9" y="5"/>
                  </a:cubicBezTo>
                  <a:cubicBezTo>
                    <a:pt x="10" y="5"/>
                    <a:pt x="9" y="2"/>
                    <a:pt x="11" y="2"/>
                  </a:cubicBezTo>
                  <a:cubicBezTo>
                    <a:pt x="14" y="3"/>
                    <a:pt x="16" y="4"/>
                    <a:pt x="18" y="4"/>
                  </a:cubicBezTo>
                  <a:cubicBezTo>
                    <a:pt x="20" y="4"/>
                    <a:pt x="23" y="5"/>
                    <a:pt x="25" y="4"/>
                  </a:cubicBezTo>
                  <a:cubicBezTo>
                    <a:pt x="26" y="4"/>
                    <a:pt x="32" y="0"/>
                    <a:pt x="32" y="1"/>
                  </a:cubicBezTo>
                  <a:cubicBezTo>
                    <a:pt x="32" y="2"/>
                    <a:pt x="29" y="5"/>
                    <a:pt x="29" y="6"/>
                  </a:cubicBezTo>
                  <a:cubicBezTo>
                    <a:pt x="27" y="7"/>
                    <a:pt x="25" y="7"/>
                    <a:pt x="23" y="7"/>
                  </a:cubicBezTo>
                  <a:cubicBezTo>
                    <a:pt x="18" y="6"/>
                    <a:pt x="14" y="7"/>
                    <a:pt x="10" y="7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13"/>
                    <a:pt x="9" y="13"/>
                    <a:pt x="10" y="15"/>
                  </a:cubicBezTo>
                  <a:cubicBezTo>
                    <a:pt x="11" y="17"/>
                    <a:pt x="12" y="15"/>
                    <a:pt x="13" y="14"/>
                  </a:cubicBezTo>
                  <a:cubicBezTo>
                    <a:pt x="13" y="13"/>
                    <a:pt x="20" y="12"/>
                    <a:pt x="20" y="13"/>
                  </a:cubicBezTo>
                  <a:cubicBezTo>
                    <a:pt x="21" y="13"/>
                    <a:pt x="18" y="16"/>
                    <a:pt x="17" y="16"/>
                  </a:cubicBezTo>
                  <a:cubicBezTo>
                    <a:pt x="15" y="18"/>
                    <a:pt x="15" y="18"/>
                    <a:pt x="13" y="17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1"/>
                    <a:pt x="18" y="23"/>
                    <a:pt x="18" y="25"/>
                  </a:cubicBezTo>
                  <a:cubicBezTo>
                    <a:pt x="18" y="26"/>
                    <a:pt x="18" y="27"/>
                    <a:pt x="19" y="28"/>
                  </a:cubicBezTo>
                  <a:cubicBezTo>
                    <a:pt x="19" y="28"/>
                    <a:pt x="21" y="30"/>
                    <a:pt x="22" y="30"/>
                  </a:cubicBezTo>
                  <a:cubicBezTo>
                    <a:pt x="20" y="31"/>
                    <a:pt x="15" y="33"/>
                    <a:pt x="13" y="32"/>
                  </a:cubicBezTo>
                  <a:cubicBezTo>
                    <a:pt x="13" y="31"/>
                    <a:pt x="14" y="33"/>
                    <a:pt x="13" y="3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92" name="Freeform 468"/>
            <p:cNvSpPr/>
            <p:nvPr/>
          </p:nvSpPr>
          <p:spPr bwMode="auto">
            <a:xfrm>
              <a:off x="17540962" y="8950247"/>
              <a:ext cx="73248" cy="140163"/>
            </a:xfrm>
            <a:custGeom>
              <a:avLst/>
              <a:gdLst>
                <a:gd name="T0" fmla="*/ 3 w 8"/>
                <a:gd name="T1" fmla="*/ 2 h 15"/>
                <a:gd name="T2" fmla="*/ 3 w 8"/>
                <a:gd name="T3" fmla="*/ 0 h 15"/>
                <a:gd name="T4" fmla="*/ 0 w 8"/>
                <a:gd name="T5" fmla="*/ 4 h 15"/>
                <a:gd name="T6" fmla="*/ 1 w 8"/>
                <a:gd name="T7" fmla="*/ 8 h 15"/>
                <a:gd name="T8" fmla="*/ 2 w 8"/>
                <a:gd name="T9" fmla="*/ 12 h 15"/>
                <a:gd name="T10" fmla="*/ 5 w 8"/>
                <a:gd name="T11" fmla="*/ 15 h 15"/>
                <a:gd name="T12" fmla="*/ 4 w 8"/>
                <a:gd name="T13" fmla="*/ 13 h 15"/>
                <a:gd name="T14" fmla="*/ 3 w 8"/>
                <a:gd name="T15" fmla="*/ 9 h 15"/>
                <a:gd name="T16" fmla="*/ 7 w 8"/>
                <a:gd name="T17" fmla="*/ 9 h 15"/>
                <a:gd name="T18" fmla="*/ 5 w 8"/>
                <a:gd name="T19" fmla="*/ 7 h 15"/>
                <a:gd name="T20" fmla="*/ 6 w 8"/>
                <a:gd name="T21" fmla="*/ 5 h 15"/>
                <a:gd name="T22" fmla="*/ 2 w 8"/>
                <a:gd name="T23" fmla="*/ 6 h 15"/>
                <a:gd name="T24" fmla="*/ 3 w 8"/>
                <a:gd name="T25" fmla="*/ 2 h 15"/>
                <a:gd name="T26" fmla="*/ 3 w 8"/>
                <a:gd name="T2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5">
                  <a:moveTo>
                    <a:pt x="3" y="2"/>
                  </a:move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3"/>
                    <a:pt x="0" y="4"/>
                  </a:cubicBezTo>
                  <a:cubicBezTo>
                    <a:pt x="0" y="5"/>
                    <a:pt x="1" y="6"/>
                    <a:pt x="1" y="8"/>
                  </a:cubicBezTo>
                  <a:cubicBezTo>
                    <a:pt x="1" y="9"/>
                    <a:pt x="1" y="11"/>
                    <a:pt x="2" y="12"/>
                  </a:cubicBezTo>
                  <a:cubicBezTo>
                    <a:pt x="2" y="12"/>
                    <a:pt x="5" y="15"/>
                    <a:pt x="5" y="15"/>
                  </a:cubicBezTo>
                  <a:cubicBezTo>
                    <a:pt x="5" y="15"/>
                    <a:pt x="4" y="13"/>
                    <a:pt x="4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8"/>
                    <a:pt x="7" y="9"/>
                    <a:pt x="7" y="9"/>
                  </a:cubicBezTo>
                  <a:cubicBezTo>
                    <a:pt x="8" y="9"/>
                    <a:pt x="6" y="8"/>
                    <a:pt x="5" y="7"/>
                  </a:cubicBezTo>
                  <a:cubicBezTo>
                    <a:pt x="5" y="7"/>
                    <a:pt x="6" y="6"/>
                    <a:pt x="6" y="5"/>
                  </a:cubicBezTo>
                  <a:cubicBezTo>
                    <a:pt x="7" y="1"/>
                    <a:pt x="3" y="6"/>
                    <a:pt x="2" y="6"/>
                  </a:cubicBezTo>
                  <a:cubicBezTo>
                    <a:pt x="2" y="6"/>
                    <a:pt x="4" y="3"/>
                    <a:pt x="3" y="2"/>
                  </a:cubicBezTo>
                  <a:cubicBezTo>
                    <a:pt x="3" y="1"/>
                    <a:pt x="4" y="3"/>
                    <a:pt x="3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93" name="Freeform 469"/>
            <p:cNvSpPr/>
            <p:nvPr/>
          </p:nvSpPr>
          <p:spPr bwMode="auto">
            <a:xfrm>
              <a:off x="17579182" y="8931136"/>
              <a:ext cx="25477" cy="19114"/>
            </a:xfrm>
            <a:custGeom>
              <a:avLst/>
              <a:gdLst>
                <a:gd name="T0" fmla="*/ 1 w 3"/>
                <a:gd name="T1" fmla="*/ 2 h 2"/>
                <a:gd name="T2" fmla="*/ 2 w 3"/>
                <a:gd name="T3" fmla="*/ 0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2" y="2"/>
                    <a:pt x="1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94" name="Freeform 470"/>
            <p:cNvSpPr/>
            <p:nvPr/>
          </p:nvSpPr>
          <p:spPr bwMode="auto">
            <a:xfrm>
              <a:off x="17681092" y="9052186"/>
              <a:ext cx="44586" cy="19114"/>
            </a:xfrm>
            <a:custGeom>
              <a:avLst/>
              <a:gdLst>
                <a:gd name="T0" fmla="*/ 5 w 5"/>
                <a:gd name="T1" fmla="*/ 1 h 2"/>
                <a:gd name="T2" fmla="*/ 0 w 5"/>
                <a:gd name="T3" fmla="*/ 1 h 2"/>
                <a:gd name="T4" fmla="*/ 5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cubicBezTo>
                    <a:pt x="5" y="0"/>
                    <a:pt x="0" y="0"/>
                    <a:pt x="0" y="1"/>
                  </a:cubicBezTo>
                  <a:cubicBezTo>
                    <a:pt x="0" y="1"/>
                    <a:pt x="5" y="2"/>
                    <a:pt x="5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95" name="Freeform 471"/>
            <p:cNvSpPr/>
            <p:nvPr/>
          </p:nvSpPr>
          <p:spPr bwMode="auto">
            <a:xfrm>
              <a:off x="17690647" y="9061741"/>
              <a:ext cx="175160" cy="105124"/>
            </a:xfrm>
            <a:custGeom>
              <a:avLst/>
              <a:gdLst>
                <a:gd name="T0" fmla="*/ 10 w 19"/>
                <a:gd name="T1" fmla="*/ 1 h 11"/>
                <a:gd name="T2" fmla="*/ 4 w 19"/>
                <a:gd name="T3" fmla="*/ 3 h 11"/>
                <a:gd name="T4" fmla="*/ 3 w 19"/>
                <a:gd name="T5" fmla="*/ 4 h 11"/>
                <a:gd name="T6" fmla="*/ 1 w 19"/>
                <a:gd name="T7" fmla="*/ 3 h 11"/>
                <a:gd name="T8" fmla="*/ 3 w 19"/>
                <a:gd name="T9" fmla="*/ 6 h 11"/>
                <a:gd name="T10" fmla="*/ 6 w 19"/>
                <a:gd name="T11" fmla="*/ 7 h 11"/>
                <a:gd name="T12" fmla="*/ 9 w 19"/>
                <a:gd name="T13" fmla="*/ 10 h 11"/>
                <a:gd name="T14" fmla="*/ 14 w 19"/>
                <a:gd name="T15" fmla="*/ 10 h 11"/>
                <a:gd name="T16" fmla="*/ 18 w 19"/>
                <a:gd name="T17" fmla="*/ 5 h 11"/>
                <a:gd name="T18" fmla="*/ 15 w 19"/>
                <a:gd name="T19" fmla="*/ 2 h 11"/>
                <a:gd name="T20" fmla="*/ 10 w 19"/>
                <a:gd name="T21" fmla="*/ 1 h 11"/>
                <a:gd name="T22" fmla="*/ 10 w 19"/>
                <a:gd name="T2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1">
                  <a:moveTo>
                    <a:pt x="10" y="1"/>
                  </a:moveTo>
                  <a:cubicBezTo>
                    <a:pt x="9" y="0"/>
                    <a:pt x="5" y="2"/>
                    <a:pt x="4" y="3"/>
                  </a:cubicBezTo>
                  <a:cubicBezTo>
                    <a:pt x="3" y="3"/>
                    <a:pt x="4" y="3"/>
                    <a:pt x="3" y="4"/>
                  </a:cubicBezTo>
                  <a:cubicBezTo>
                    <a:pt x="3" y="5"/>
                    <a:pt x="2" y="3"/>
                    <a:pt x="1" y="3"/>
                  </a:cubicBezTo>
                  <a:cubicBezTo>
                    <a:pt x="0" y="3"/>
                    <a:pt x="2" y="6"/>
                    <a:pt x="3" y="6"/>
                  </a:cubicBezTo>
                  <a:cubicBezTo>
                    <a:pt x="3" y="7"/>
                    <a:pt x="5" y="7"/>
                    <a:pt x="6" y="7"/>
                  </a:cubicBezTo>
                  <a:cubicBezTo>
                    <a:pt x="8" y="7"/>
                    <a:pt x="8" y="9"/>
                    <a:pt x="9" y="10"/>
                  </a:cubicBezTo>
                  <a:cubicBezTo>
                    <a:pt x="10" y="11"/>
                    <a:pt x="13" y="10"/>
                    <a:pt x="14" y="10"/>
                  </a:cubicBezTo>
                  <a:cubicBezTo>
                    <a:pt x="18" y="10"/>
                    <a:pt x="19" y="8"/>
                    <a:pt x="18" y="5"/>
                  </a:cubicBezTo>
                  <a:cubicBezTo>
                    <a:pt x="18" y="3"/>
                    <a:pt x="17" y="2"/>
                    <a:pt x="15" y="2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10" y="1"/>
                    <a:pt x="11" y="1"/>
                    <a:pt x="10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96" name="Freeform 472"/>
            <p:cNvSpPr/>
            <p:nvPr/>
          </p:nvSpPr>
          <p:spPr bwMode="auto">
            <a:xfrm>
              <a:off x="18521857" y="9240134"/>
              <a:ext cx="194268" cy="111494"/>
            </a:xfrm>
            <a:custGeom>
              <a:avLst/>
              <a:gdLst>
                <a:gd name="T0" fmla="*/ 0 w 21"/>
                <a:gd name="T1" fmla="*/ 8 h 12"/>
                <a:gd name="T2" fmla="*/ 6 w 21"/>
                <a:gd name="T3" fmla="*/ 8 h 12"/>
                <a:gd name="T4" fmla="*/ 9 w 21"/>
                <a:gd name="T5" fmla="*/ 7 h 12"/>
                <a:gd name="T6" fmla="*/ 13 w 21"/>
                <a:gd name="T7" fmla="*/ 7 h 12"/>
                <a:gd name="T8" fmla="*/ 14 w 21"/>
                <a:gd name="T9" fmla="*/ 5 h 12"/>
                <a:gd name="T10" fmla="*/ 17 w 21"/>
                <a:gd name="T11" fmla="*/ 3 h 12"/>
                <a:gd name="T12" fmla="*/ 20 w 21"/>
                <a:gd name="T13" fmla="*/ 4 h 12"/>
                <a:gd name="T14" fmla="*/ 18 w 21"/>
                <a:gd name="T15" fmla="*/ 7 h 12"/>
                <a:gd name="T16" fmla="*/ 11 w 21"/>
                <a:gd name="T17" fmla="*/ 11 h 12"/>
                <a:gd name="T18" fmla="*/ 0 w 21"/>
                <a:gd name="T19" fmla="*/ 8 h 12"/>
                <a:gd name="T20" fmla="*/ 0 w 21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2">
                  <a:moveTo>
                    <a:pt x="0" y="8"/>
                  </a:moveTo>
                  <a:cubicBezTo>
                    <a:pt x="1" y="7"/>
                    <a:pt x="5" y="8"/>
                    <a:pt x="6" y="8"/>
                  </a:cubicBezTo>
                  <a:cubicBezTo>
                    <a:pt x="7" y="8"/>
                    <a:pt x="8" y="6"/>
                    <a:pt x="9" y="7"/>
                  </a:cubicBezTo>
                  <a:cubicBezTo>
                    <a:pt x="10" y="8"/>
                    <a:pt x="12" y="8"/>
                    <a:pt x="13" y="7"/>
                  </a:cubicBezTo>
                  <a:cubicBezTo>
                    <a:pt x="13" y="6"/>
                    <a:pt x="14" y="5"/>
                    <a:pt x="14" y="5"/>
                  </a:cubicBezTo>
                  <a:cubicBezTo>
                    <a:pt x="15" y="5"/>
                    <a:pt x="17" y="5"/>
                    <a:pt x="17" y="3"/>
                  </a:cubicBezTo>
                  <a:cubicBezTo>
                    <a:pt x="17" y="0"/>
                    <a:pt x="21" y="2"/>
                    <a:pt x="20" y="4"/>
                  </a:cubicBezTo>
                  <a:cubicBezTo>
                    <a:pt x="19" y="5"/>
                    <a:pt x="18" y="7"/>
                    <a:pt x="18" y="7"/>
                  </a:cubicBezTo>
                  <a:cubicBezTo>
                    <a:pt x="15" y="8"/>
                    <a:pt x="14" y="10"/>
                    <a:pt x="11" y="11"/>
                  </a:cubicBezTo>
                  <a:cubicBezTo>
                    <a:pt x="9" y="12"/>
                    <a:pt x="0" y="11"/>
                    <a:pt x="0" y="8"/>
                  </a:cubicBezTo>
                  <a:cubicBezTo>
                    <a:pt x="0" y="7"/>
                    <a:pt x="0" y="10"/>
                    <a:pt x="0" y="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97" name="Freeform 473"/>
            <p:cNvSpPr/>
            <p:nvPr/>
          </p:nvSpPr>
          <p:spPr bwMode="auto">
            <a:xfrm>
              <a:off x="18802113" y="9297472"/>
              <a:ext cx="82803" cy="101936"/>
            </a:xfrm>
            <a:custGeom>
              <a:avLst/>
              <a:gdLst>
                <a:gd name="T0" fmla="*/ 1 w 9"/>
                <a:gd name="T1" fmla="*/ 0 h 11"/>
                <a:gd name="T2" fmla="*/ 8 w 9"/>
                <a:gd name="T3" fmla="*/ 8 h 11"/>
                <a:gd name="T4" fmla="*/ 5 w 9"/>
                <a:gd name="T5" fmla="*/ 4 h 11"/>
                <a:gd name="T6" fmla="*/ 1 w 9"/>
                <a:gd name="T7" fmla="*/ 0 h 11"/>
                <a:gd name="T8" fmla="*/ 1 w 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1" y="0"/>
                  </a:moveTo>
                  <a:cubicBezTo>
                    <a:pt x="0" y="1"/>
                    <a:pt x="5" y="11"/>
                    <a:pt x="8" y="8"/>
                  </a:cubicBezTo>
                  <a:cubicBezTo>
                    <a:pt x="9" y="6"/>
                    <a:pt x="6" y="4"/>
                    <a:pt x="5" y="4"/>
                  </a:cubicBezTo>
                  <a:cubicBezTo>
                    <a:pt x="4" y="3"/>
                    <a:pt x="1" y="0"/>
                    <a:pt x="1" y="0"/>
                  </a:cubicBez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98" name="Freeform 474"/>
            <p:cNvSpPr/>
            <p:nvPr/>
          </p:nvSpPr>
          <p:spPr bwMode="auto">
            <a:xfrm>
              <a:off x="19044149" y="9485423"/>
              <a:ext cx="54139" cy="54153"/>
            </a:xfrm>
            <a:custGeom>
              <a:avLst/>
              <a:gdLst>
                <a:gd name="T0" fmla="*/ 6 w 6"/>
                <a:gd name="T1" fmla="*/ 4 h 6"/>
                <a:gd name="T2" fmla="*/ 1 w 6"/>
                <a:gd name="T3" fmla="*/ 2 h 6"/>
                <a:gd name="T4" fmla="*/ 6 w 6"/>
                <a:gd name="T5" fmla="*/ 4 h 6"/>
                <a:gd name="T6" fmla="*/ 6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4"/>
                  </a:moveTo>
                  <a:cubicBezTo>
                    <a:pt x="6" y="2"/>
                    <a:pt x="0" y="0"/>
                    <a:pt x="1" y="2"/>
                  </a:cubicBezTo>
                  <a:cubicBezTo>
                    <a:pt x="1" y="3"/>
                    <a:pt x="6" y="5"/>
                    <a:pt x="6" y="4"/>
                  </a:cubicBezTo>
                  <a:cubicBezTo>
                    <a:pt x="6" y="3"/>
                    <a:pt x="6" y="6"/>
                    <a:pt x="6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499" name="Freeform 475"/>
            <p:cNvSpPr/>
            <p:nvPr/>
          </p:nvSpPr>
          <p:spPr bwMode="auto">
            <a:xfrm>
              <a:off x="18986825" y="9399411"/>
              <a:ext cx="85988" cy="57338"/>
            </a:xfrm>
            <a:custGeom>
              <a:avLst/>
              <a:gdLst>
                <a:gd name="T0" fmla="*/ 8 w 9"/>
                <a:gd name="T1" fmla="*/ 6 h 6"/>
                <a:gd name="T2" fmla="*/ 0 w 9"/>
                <a:gd name="T3" fmla="*/ 1 h 6"/>
                <a:gd name="T4" fmla="*/ 3 w 9"/>
                <a:gd name="T5" fmla="*/ 4 h 6"/>
                <a:gd name="T6" fmla="*/ 8 w 9"/>
                <a:gd name="T7" fmla="*/ 6 h 6"/>
                <a:gd name="T8" fmla="*/ 8 w 9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6"/>
                  </a:moveTo>
                  <a:cubicBezTo>
                    <a:pt x="6" y="5"/>
                    <a:pt x="3" y="0"/>
                    <a:pt x="0" y="1"/>
                  </a:cubicBezTo>
                  <a:cubicBezTo>
                    <a:pt x="0" y="2"/>
                    <a:pt x="3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9" y="6"/>
                    <a:pt x="6" y="5"/>
                    <a:pt x="8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00" name="Freeform 476"/>
            <p:cNvSpPr/>
            <p:nvPr/>
          </p:nvSpPr>
          <p:spPr bwMode="auto">
            <a:xfrm>
              <a:off x="18904022" y="9361183"/>
              <a:ext cx="38217" cy="47785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0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2"/>
                    <a:pt x="0" y="0"/>
                    <a:pt x="0" y="0"/>
                  </a:cubicBezTo>
                  <a:cubicBezTo>
                    <a:pt x="0" y="1"/>
                    <a:pt x="4" y="5"/>
                    <a:pt x="4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01" name="Freeform 477"/>
            <p:cNvSpPr/>
            <p:nvPr/>
          </p:nvSpPr>
          <p:spPr bwMode="auto">
            <a:xfrm>
              <a:off x="19247970" y="10017406"/>
              <a:ext cx="149680" cy="111494"/>
            </a:xfrm>
            <a:custGeom>
              <a:avLst/>
              <a:gdLst>
                <a:gd name="T0" fmla="*/ 15 w 16"/>
                <a:gd name="T1" fmla="*/ 11 h 12"/>
                <a:gd name="T2" fmla="*/ 2 w 16"/>
                <a:gd name="T3" fmla="*/ 0 h 12"/>
                <a:gd name="T4" fmla="*/ 15 w 16"/>
                <a:gd name="T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2">
                  <a:moveTo>
                    <a:pt x="15" y="11"/>
                  </a:moveTo>
                  <a:cubicBezTo>
                    <a:pt x="16" y="12"/>
                    <a:pt x="3" y="0"/>
                    <a:pt x="2" y="0"/>
                  </a:cubicBezTo>
                  <a:cubicBezTo>
                    <a:pt x="0" y="0"/>
                    <a:pt x="7" y="9"/>
                    <a:pt x="15" y="1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02" name="Freeform 478"/>
            <p:cNvSpPr/>
            <p:nvPr/>
          </p:nvSpPr>
          <p:spPr bwMode="auto">
            <a:xfrm>
              <a:off x="19649244" y="10727782"/>
              <a:ext cx="105096" cy="130608"/>
            </a:xfrm>
            <a:custGeom>
              <a:avLst/>
              <a:gdLst>
                <a:gd name="T0" fmla="*/ 11 w 11"/>
                <a:gd name="T1" fmla="*/ 14 h 14"/>
                <a:gd name="T2" fmla="*/ 9 w 11"/>
                <a:gd name="T3" fmla="*/ 10 h 14"/>
                <a:gd name="T4" fmla="*/ 9 w 11"/>
                <a:gd name="T5" fmla="*/ 7 h 14"/>
                <a:gd name="T6" fmla="*/ 0 w 11"/>
                <a:gd name="T7" fmla="*/ 0 h 14"/>
                <a:gd name="T8" fmla="*/ 3 w 11"/>
                <a:gd name="T9" fmla="*/ 4 h 14"/>
                <a:gd name="T10" fmla="*/ 5 w 11"/>
                <a:gd name="T11" fmla="*/ 8 h 14"/>
                <a:gd name="T12" fmla="*/ 8 w 11"/>
                <a:gd name="T13" fmla="*/ 11 h 14"/>
                <a:gd name="T14" fmla="*/ 11 w 11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0" y="12"/>
                    <a:pt x="11" y="11"/>
                    <a:pt x="9" y="10"/>
                  </a:cubicBezTo>
                  <a:cubicBezTo>
                    <a:pt x="8" y="8"/>
                    <a:pt x="9" y="8"/>
                    <a:pt x="9" y="7"/>
                  </a:cubicBezTo>
                  <a:cubicBezTo>
                    <a:pt x="8" y="5"/>
                    <a:pt x="0" y="1"/>
                    <a:pt x="0" y="0"/>
                  </a:cubicBezTo>
                  <a:cubicBezTo>
                    <a:pt x="0" y="1"/>
                    <a:pt x="3" y="3"/>
                    <a:pt x="3" y="4"/>
                  </a:cubicBezTo>
                  <a:cubicBezTo>
                    <a:pt x="4" y="6"/>
                    <a:pt x="4" y="7"/>
                    <a:pt x="5" y="8"/>
                  </a:cubicBezTo>
                  <a:cubicBezTo>
                    <a:pt x="6" y="9"/>
                    <a:pt x="9" y="10"/>
                    <a:pt x="8" y="11"/>
                  </a:cubicBezTo>
                  <a:cubicBezTo>
                    <a:pt x="8" y="13"/>
                    <a:pt x="9" y="13"/>
                    <a:pt x="11" y="1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03" name="Freeform 479"/>
            <p:cNvSpPr/>
            <p:nvPr/>
          </p:nvSpPr>
          <p:spPr bwMode="auto">
            <a:xfrm>
              <a:off x="19677908" y="10848834"/>
              <a:ext cx="242036" cy="283514"/>
            </a:xfrm>
            <a:custGeom>
              <a:avLst/>
              <a:gdLst>
                <a:gd name="T0" fmla="*/ 8 w 26"/>
                <a:gd name="T1" fmla="*/ 2 h 30"/>
                <a:gd name="T2" fmla="*/ 7 w 26"/>
                <a:gd name="T3" fmla="*/ 11 h 30"/>
                <a:gd name="T4" fmla="*/ 5 w 26"/>
                <a:gd name="T5" fmla="*/ 18 h 30"/>
                <a:gd name="T6" fmla="*/ 9 w 26"/>
                <a:gd name="T7" fmla="*/ 25 h 30"/>
                <a:gd name="T8" fmla="*/ 14 w 26"/>
                <a:gd name="T9" fmla="*/ 26 h 30"/>
                <a:gd name="T10" fmla="*/ 17 w 26"/>
                <a:gd name="T11" fmla="*/ 22 h 30"/>
                <a:gd name="T12" fmla="*/ 18 w 26"/>
                <a:gd name="T13" fmla="*/ 16 h 30"/>
                <a:gd name="T14" fmla="*/ 22 w 26"/>
                <a:gd name="T15" fmla="*/ 14 h 30"/>
                <a:gd name="T16" fmla="*/ 26 w 26"/>
                <a:gd name="T17" fmla="*/ 10 h 30"/>
                <a:gd name="T18" fmla="*/ 25 w 26"/>
                <a:gd name="T19" fmla="*/ 6 h 30"/>
                <a:gd name="T20" fmla="*/ 20 w 26"/>
                <a:gd name="T21" fmla="*/ 8 h 30"/>
                <a:gd name="T22" fmla="*/ 14 w 26"/>
                <a:gd name="T23" fmla="*/ 5 h 30"/>
                <a:gd name="T24" fmla="*/ 11 w 26"/>
                <a:gd name="T25" fmla="*/ 0 h 30"/>
                <a:gd name="T26" fmla="*/ 11 w 26"/>
                <a:gd name="T27" fmla="*/ 3 h 30"/>
                <a:gd name="T28" fmla="*/ 8 w 26"/>
                <a:gd name="T29" fmla="*/ 2 h 30"/>
                <a:gd name="T30" fmla="*/ 8 w 26"/>
                <a:gd name="T31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30">
                  <a:moveTo>
                    <a:pt x="8" y="2"/>
                  </a:moveTo>
                  <a:cubicBezTo>
                    <a:pt x="7" y="2"/>
                    <a:pt x="7" y="9"/>
                    <a:pt x="7" y="11"/>
                  </a:cubicBezTo>
                  <a:cubicBezTo>
                    <a:pt x="6" y="13"/>
                    <a:pt x="0" y="16"/>
                    <a:pt x="5" y="18"/>
                  </a:cubicBezTo>
                  <a:cubicBezTo>
                    <a:pt x="8" y="19"/>
                    <a:pt x="11" y="21"/>
                    <a:pt x="9" y="25"/>
                  </a:cubicBezTo>
                  <a:cubicBezTo>
                    <a:pt x="6" y="30"/>
                    <a:pt x="11" y="29"/>
                    <a:pt x="14" y="26"/>
                  </a:cubicBezTo>
                  <a:cubicBezTo>
                    <a:pt x="15" y="25"/>
                    <a:pt x="16" y="23"/>
                    <a:pt x="17" y="22"/>
                  </a:cubicBezTo>
                  <a:cubicBezTo>
                    <a:pt x="19" y="19"/>
                    <a:pt x="18" y="19"/>
                    <a:pt x="18" y="16"/>
                  </a:cubicBezTo>
                  <a:cubicBezTo>
                    <a:pt x="19" y="14"/>
                    <a:pt x="21" y="14"/>
                    <a:pt x="22" y="14"/>
                  </a:cubicBezTo>
                  <a:cubicBezTo>
                    <a:pt x="23" y="15"/>
                    <a:pt x="25" y="11"/>
                    <a:pt x="26" y="10"/>
                  </a:cubicBezTo>
                  <a:cubicBezTo>
                    <a:pt x="26" y="9"/>
                    <a:pt x="26" y="6"/>
                    <a:pt x="25" y="6"/>
                  </a:cubicBezTo>
                  <a:cubicBezTo>
                    <a:pt x="23" y="6"/>
                    <a:pt x="21" y="8"/>
                    <a:pt x="20" y="8"/>
                  </a:cubicBezTo>
                  <a:cubicBezTo>
                    <a:pt x="18" y="8"/>
                    <a:pt x="15" y="7"/>
                    <a:pt x="14" y="5"/>
                  </a:cubicBezTo>
                  <a:cubicBezTo>
                    <a:pt x="13" y="4"/>
                    <a:pt x="13" y="0"/>
                    <a:pt x="11" y="0"/>
                  </a:cubicBezTo>
                  <a:cubicBezTo>
                    <a:pt x="11" y="0"/>
                    <a:pt x="11" y="3"/>
                    <a:pt x="11" y="3"/>
                  </a:cubicBezTo>
                  <a:cubicBezTo>
                    <a:pt x="10" y="3"/>
                    <a:pt x="9" y="1"/>
                    <a:pt x="8" y="2"/>
                  </a:cubicBezTo>
                  <a:cubicBezTo>
                    <a:pt x="7" y="2"/>
                    <a:pt x="9" y="1"/>
                    <a:pt x="8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04" name="Freeform 480"/>
            <p:cNvSpPr/>
            <p:nvPr/>
          </p:nvSpPr>
          <p:spPr bwMode="auto">
            <a:xfrm>
              <a:off x="19359438" y="11055894"/>
              <a:ext cx="366243" cy="356781"/>
            </a:xfrm>
            <a:custGeom>
              <a:avLst/>
              <a:gdLst>
                <a:gd name="T0" fmla="*/ 33 w 39"/>
                <a:gd name="T1" fmla="*/ 4 h 38"/>
                <a:gd name="T2" fmla="*/ 30 w 39"/>
                <a:gd name="T3" fmla="*/ 1 h 38"/>
                <a:gd name="T4" fmla="*/ 26 w 39"/>
                <a:gd name="T5" fmla="*/ 8 h 38"/>
                <a:gd name="T6" fmla="*/ 22 w 39"/>
                <a:gd name="T7" fmla="*/ 13 h 38"/>
                <a:gd name="T8" fmla="*/ 15 w 39"/>
                <a:gd name="T9" fmla="*/ 18 h 38"/>
                <a:gd name="T10" fmla="*/ 9 w 39"/>
                <a:gd name="T11" fmla="*/ 22 h 38"/>
                <a:gd name="T12" fmla="*/ 4 w 39"/>
                <a:gd name="T13" fmla="*/ 27 h 38"/>
                <a:gd name="T14" fmla="*/ 2 w 39"/>
                <a:gd name="T15" fmla="*/ 33 h 38"/>
                <a:gd name="T16" fmla="*/ 1 w 39"/>
                <a:gd name="T17" fmla="*/ 34 h 38"/>
                <a:gd name="T18" fmla="*/ 3 w 39"/>
                <a:gd name="T19" fmla="*/ 35 h 38"/>
                <a:gd name="T20" fmla="*/ 10 w 39"/>
                <a:gd name="T21" fmla="*/ 37 h 38"/>
                <a:gd name="T22" fmla="*/ 19 w 39"/>
                <a:gd name="T23" fmla="*/ 34 h 38"/>
                <a:gd name="T24" fmla="*/ 22 w 39"/>
                <a:gd name="T25" fmla="*/ 27 h 38"/>
                <a:gd name="T26" fmla="*/ 27 w 39"/>
                <a:gd name="T27" fmla="*/ 22 h 38"/>
                <a:gd name="T28" fmla="*/ 29 w 39"/>
                <a:gd name="T29" fmla="*/ 21 h 38"/>
                <a:gd name="T30" fmla="*/ 33 w 39"/>
                <a:gd name="T31" fmla="*/ 21 h 38"/>
                <a:gd name="T32" fmla="*/ 32 w 39"/>
                <a:gd name="T33" fmla="*/ 19 h 38"/>
                <a:gd name="T34" fmla="*/ 32 w 39"/>
                <a:gd name="T35" fmla="*/ 17 h 38"/>
                <a:gd name="T36" fmla="*/ 38 w 39"/>
                <a:gd name="T37" fmla="*/ 9 h 38"/>
                <a:gd name="T38" fmla="*/ 38 w 39"/>
                <a:gd name="T39" fmla="*/ 6 h 38"/>
                <a:gd name="T40" fmla="*/ 38 w 39"/>
                <a:gd name="T41" fmla="*/ 4 h 38"/>
                <a:gd name="T42" fmla="*/ 37 w 39"/>
                <a:gd name="T43" fmla="*/ 4 h 38"/>
                <a:gd name="T44" fmla="*/ 37 w 39"/>
                <a:gd name="T45" fmla="*/ 2 h 38"/>
                <a:gd name="T46" fmla="*/ 33 w 39"/>
                <a:gd name="T47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38">
                  <a:moveTo>
                    <a:pt x="33" y="4"/>
                  </a:moveTo>
                  <a:cubicBezTo>
                    <a:pt x="33" y="4"/>
                    <a:pt x="32" y="0"/>
                    <a:pt x="30" y="1"/>
                  </a:cubicBezTo>
                  <a:cubicBezTo>
                    <a:pt x="27" y="3"/>
                    <a:pt x="28" y="5"/>
                    <a:pt x="26" y="8"/>
                  </a:cubicBezTo>
                  <a:cubicBezTo>
                    <a:pt x="25" y="9"/>
                    <a:pt x="24" y="12"/>
                    <a:pt x="22" y="13"/>
                  </a:cubicBezTo>
                  <a:cubicBezTo>
                    <a:pt x="20" y="16"/>
                    <a:pt x="18" y="17"/>
                    <a:pt x="15" y="18"/>
                  </a:cubicBezTo>
                  <a:cubicBezTo>
                    <a:pt x="13" y="19"/>
                    <a:pt x="12" y="21"/>
                    <a:pt x="9" y="22"/>
                  </a:cubicBezTo>
                  <a:cubicBezTo>
                    <a:pt x="7" y="23"/>
                    <a:pt x="7" y="27"/>
                    <a:pt x="4" y="27"/>
                  </a:cubicBezTo>
                  <a:cubicBezTo>
                    <a:pt x="0" y="28"/>
                    <a:pt x="4" y="31"/>
                    <a:pt x="2" y="33"/>
                  </a:cubicBezTo>
                  <a:cubicBezTo>
                    <a:pt x="1" y="33"/>
                    <a:pt x="0" y="33"/>
                    <a:pt x="1" y="34"/>
                  </a:cubicBezTo>
                  <a:cubicBezTo>
                    <a:pt x="1" y="35"/>
                    <a:pt x="1" y="35"/>
                    <a:pt x="3" y="35"/>
                  </a:cubicBezTo>
                  <a:cubicBezTo>
                    <a:pt x="5" y="35"/>
                    <a:pt x="8" y="37"/>
                    <a:pt x="10" y="37"/>
                  </a:cubicBezTo>
                  <a:cubicBezTo>
                    <a:pt x="14" y="38"/>
                    <a:pt x="16" y="36"/>
                    <a:pt x="19" y="34"/>
                  </a:cubicBezTo>
                  <a:cubicBezTo>
                    <a:pt x="21" y="32"/>
                    <a:pt x="22" y="30"/>
                    <a:pt x="22" y="27"/>
                  </a:cubicBezTo>
                  <a:cubicBezTo>
                    <a:pt x="23" y="24"/>
                    <a:pt x="24" y="24"/>
                    <a:pt x="27" y="22"/>
                  </a:cubicBezTo>
                  <a:cubicBezTo>
                    <a:pt x="28" y="22"/>
                    <a:pt x="28" y="21"/>
                    <a:pt x="29" y="21"/>
                  </a:cubicBezTo>
                  <a:cubicBezTo>
                    <a:pt x="30" y="21"/>
                    <a:pt x="31" y="21"/>
                    <a:pt x="33" y="21"/>
                  </a:cubicBezTo>
                  <a:cubicBezTo>
                    <a:pt x="34" y="20"/>
                    <a:pt x="33" y="19"/>
                    <a:pt x="32" y="19"/>
                  </a:cubicBezTo>
                  <a:cubicBezTo>
                    <a:pt x="31" y="18"/>
                    <a:pt x="31" y="18"/>
                    <a:pt x="32" y="17"/>
                  </a:cubicBezTo>
                  <a:cubicBezTo>
                    <a:pt x="34" y="14"/>
                    <a:pt x="36" y="12"/>
                    <a:pt x="38" y="9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8" y="4"/>
                  </a:cubicBezTo>
                  <a:cubicBezTo>
                    <a:pt x="39" y="3"/>
                    <a:pt x="37" y="4"/>
                    <a:pt x="37" y="4"/>
                  </a:cubicBezTo>
                  <a:cubicBezTo>
                    <a:pt x="37" y="3"/>
                    <a:pt x="37" y="3"/>
                    <a:pt x="37" y="2"/>
                  </a:cubicBezTo>
                  <a:cubicBezTo>
                    <a:pt x="36" y="3"/>
                    <a:pt x="35" y="5"/>
                    <a:pt x="33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05" name="Freeform 481"/>
            <p:cNvSpPr/>
            <p:nvPr/>
          </p:nvSpPr>
          <p:spPr bwMode="auto">
            <a:xfrm>
              <a:off x="19416761" y="11412677"/>
              <a:ext cx="19109" cy="19114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0 h 2"/>
                <a:gd name="T4" fmla="*/ 0 w 2"/>
                <a:gd name="T5" fmla="*/ 2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1"/>
                    <a:pt x="1" y="1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06" name="Freeform 482"/>
            <p:cNvSpPr/>
            <p:nvPr/>
          </p:nvSpPr>
          <p:spPr bwMode="auto">
            <a:xfrm>
              <a:off x="18343513" y="11065452"/>
              <a:ext cx="178346" cy="168835"/>
            </a:xfrm>
            <a:custGeom>
              <a:avLst/>
              <a:gdLst>
                <a:gd name="T0" fmla="*/ 0 w 19"/>
                <a:gd name="T1" fmla="*/ 2 h 18"/>
                <a:gd name="T2" fmla="*/ 2 w 19"/>
                <a:gd name="T3" fmla="*/ 7 h 18"/>
                <a:gd name="T4" fmla="*/ 4 w 19"/>
                <a:gd name="T5" fmla="*/ 10 h 18"/>
                <a:gd name="T6" fmla="*/ 3 w 19"/>
                <a:gd name="T7" fmla="*/ 12 h 18"/>
                <a:gd name="T8" fmla="*/ 9 w 19"/>
                <a:gd name="T9" fmla="*/ 18 h 18"/>
                <a:gd name="T10" fmla="*/ 12 w 19"/>
                <a:gd name="T11" fmla="*/ 15 h 18"/>
                <a:gd name="T12" fmla="*/ 13 w 19"/>
                <a:gd name="T13" fmla="*/ 17 h 18"/>
                <a:gd name="T14" fmla="*/ 14 w 19"/>
                <a:gd name="T15" fmla="*/ 14 h 18"/>
                <a:gd name="T16" fmla="*/ 16 w 19"/>
                <a:gd name="T17" fmla="*/ 15 h 18"/>
                <a:gd name="T18" fmla="*/ 18 w 19"/>
                <a:gd name="T19" fmla="*/ 7 h 18"/>
                <a:gd name="T20" fmla="*/ 16 w 19"/>
                <a:gd name="T21" fmla="*/ 1 h 18"/>
                <a:gd name="T22" fmla="*/ 7 w 19"/>
                <a:gd name="T23" fmla="*/ 3 h 18"/>
                <a:gd name="T24" fmla="*/ 0 w 19"/>
                <a:gd name="T25" fmla="*/ 2 h 18"/>
                <a:gd name="T26" fmla="*/ 0 w 19"/>
                <a:gd name="T2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18">
                  <a:moveTo>
                    <a:pt x="0" y="2"/>
                  </a:moveTo>
                  <a:cubicBezTo>
                    <a:pt x="0" y="3"/>
                    <a:pt x="2" y="6"/>
                    <a:pt x="2" y="7"/>
                  </a:cubicBezTo>
                  <a:cubicBezTo>
                    <a:pt x="3" y="8"/>
                    <a:pt x="4" y="9"/>
                    <a:pt x="4" y="10"/>
                  </a:cubicBezTo>
                  <a:cubicBezTo>
                    <a:pt x="4" y="11"/>
                    <a:pt x="3" y="11"/>
                    <a:pt x="3" y="12"/>
                  </a:cubicBezTo>
                  <a:cubicBezTo>
                    <a:pt x="4" y="15"/>
                    <a:pt x="7" y="17"/>
                    <a:pt x="9" y="18"/>
                  </a:cubicBezTo>
                  <a:cubicBezTo>
                    <a:pt x="11" y="18"/>
                    <a:pt x="11" y="16"/>
                    <a:pt x="12" y="15"/>
                  </a:cubicBezTo>
                  <a:cubicBezTo>
                    <a:pt x="12" y="15"/>
                    <a:pt x="13" y="17"/>
                    <a:pt x="13" y="17"/>
                  </a:cubicBezTo>
                  <a:cubicBezTo>
                    <a:pt x="13" y="16"/>
                    <a:pt x="13" y="14"/>
                    <a:pt x="14" y="14"/>
                  </a:cubicBezTo>
                  <a:cubicBezTo>
                    <a:pt x="15" y="13"/>
                    <a:pt x="15" y="15"/>
                    <a:pt x="16" y="15"/>
                  </a:cubicBezTo>
                  <a:cubicBezTo>
                    <a:pt x="15" y="15"/>
                    <a:pt x="18" y="8"/>
                    <a:pt x="18" y="7"/>
                  </a:cubicBezTo>
                  <a:cubicBezTo>
                    <a:pt x="18" y="6"/>
                    <a:pt x="19" y="0"/>
                    <a:pt x="16" y="1"/>
                  </a:cubicBezTo>
                  <a:cubicBezTo>
                    <a:pt x="13" y="2"/>
                    <a:pt x="10" y="4"/>
                    <a:pt x="7" y="3"/>
                  </a:cubicBezTo>
                  <a:cubicBezTo>
                    <a:pt x="6" y="3"/>
                    <a:pt x="1" y="0"/>
                    <a:pt x="0" y="2"/>
                  </a:cubicBezTo>
                  <a:cubicBezTo>
                    <a:pt x="0" y="3"/>
                    <a:pt x="1" y="0"/>
                    <a:pt x="0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07" name="Freeform 483"/>
            <p:cNvSpPr/>
            <p:nvPr/>
          </p:nvSpPr>
          <p:spPr bwMode="auto">
            <a:xfrm>
              <a:off x="18483640" y="11017669"/>
              <a:ext cx="28662" cy="47785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0 h 5"/>
                <a:gd name="T4" fmla="*/ 3 w 3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5"/>
                    <a:pt x="0" y="1"/>
                    <a:pt x="1" y="0"/>
                  </a:cubicBezTo>
                  <a:cubicBezTo>
                    <a:pt x="2" y="0"/>
                    <a:pt x="3" y="1"/>
                    <a:pt x="3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08" name="Freeform 484"/>
            <p:cNvSpPr/>
            <p:nvPr/>
          </p:nvSpPr>
          <p:spPr bwMode="auto">
            <a:xfrm>
              <a:off x="18295742" y="11017669"/>
              <a:ext cx="19109" cy="19114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0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09" name="Freeform 485"/>
            <p:cNvSpPr/>
            <p:nvPr/>
          </p:nvSpPr>
          <p:spPr bwMode="auto">
            <a:xfrm>
              <a:off x="15384910" y="8593469"/>
              <a:ext cx="101909" cy="168835"/>
            </a:xfrm>
            <a:custGeom>
              <a:avLst/>
              <a:gdLst>
                <a:gd name="T0" fmla="*/ 2 w 11"/>
                <a:gd name="T1" fmla="*/ 0 h 18"/>
                <a:gd name="T2" fmla="*/ 1 w 11"/>
                <a:gd name="T3" fmla="*/ 0 h 18"/>
                <a:gd name="T4" fmla="*/ 1 w 11"/>
                <a:gd name="T5" fmla="*/ 3 h 18"/>
                <a:gd name="T6" fmla="*/ 0 w 11"/>
                <a:gd name="T7" fmla="*/ 8 h 18"/>
                <a:gd name="T8" fmla="*/ 4 w 11"/>
                <a:gd name="T9" fmla="*/ 18 h 18"/>
                <a:gd name="T10" fmla="*/ 9 w 11"/>
                <a:gd name="T11" fmla="*/ 15 h 18"/>
                <a:gd name="T12" fmla="*/ 9 w 11"/>
                <a:gd name="T13" fmla="*/ 8 h 18"/>
                <a:gd name="T14" fmla="*/ 2 w 11"/>
                <a:gd name="T15" fmla="*/ 0 h 18"/>
                <a:gd name="T16" fmla="*/ 2 w 1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8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3"/>
                    <a:pt x="1" y="3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1"/>
                    <a:pt x="0" y="18"/>
                    <a:pt x="4" y="18"/>
                  </a:cubicBezTo>
                  <a:cubicBezTo>
                    <a:pt x="6" y="18"/>
                    <a:pt x="9" y="17"/>
                    <a:pt x="9" y="15"/>
                  </a:cubicBezTo>
                  <a:cubicBezTo>
                    <a:pt x="11" y="13"/>
                    <a:pt x="9" y="10"/>
                    <a:pt x="9" y="8"/>
                  </a:cubicBezTo>
                  <a:cubicBezTo>
                    <a:pt x="7" y="6"/>
                    <a:pt x="5" y="0"/>
                    <a:pt x="2" y="0"/>
                  </a:cubicBezTo>
                  <a:cubicBezTo>
                    <a:pt x="1" y="0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10" name="Freeform 486"/>
            <p:cNvSpPr/>
            <p:nvPr/>
          </p:nvSpPr>
          <p:spPr bwMode="auto">
            <a:xfrm>
              <a:off x="13665165" y="9606473"/>
              <a:ext cx="337579" cy="653035"/>
            </a:xfrm>
            <a:custGeom>
              <a:avLst/>
              <a:gdLst>
                <a:gd name="T0" fmla="*/ 31 w 36"/>
                <a:gd name="T1" fmla="*/ 2 h 70"/>
                <a:gd name="T2" fmla="*/ 29 w 36"/>
                <a:gd name="T3" fmla="*/ 0 h 70"/>
                <a:gd name="T4" fmla="*/ 28 w 36"/>
                <a:gd name="T5" fmla="*/ 3 h 70"/>
                <a:gd name="T6" fmla="*/ 26 w 36"/>
                <a:gd name="T7" fmla="*/ 8 h 70"/>
                <a:gd name="T8" fmla="*/ 23 w 36"/>
                <a:gd name="T9" fmla="*/ 8 h 70"/>
                <a:gd name="T10" fmla="*/ 23 w 36"/>
                <a:gd name="T11" fmla="*/ 10 h 70"/>
                <a:gd name="T12" fmla="*/ 22 w 36"/>
                <a:gd name="T13" fmla="*/ 12 h 70"/>
                <a:gd name="T14" fmla="*/ 23 w 36"/>
                <a:gd name="T15" fmla="*/ 13 h 70"/>
                <a:gd name="T16" fmla="*/ 21 w 36"/>
                <a:gd name="T17" fmla="*/ 14 h 70"/>
                <a:gd name="T18" fmla="*/ 19 w 36"/>
                <a:gd name="T19" fmla="*/ 16 h 70"/>
                <a:gd name="T20" fmla="*/ 15 w 36"/>
                <a:gd name="T21" fmla="*/ 18 h 70"/>
                <a:gd name="T22" fmla="*/ 15 w 36"/>
                <a:gd name="T23" fmla="*/ 19 h 70"/>
                <a:gd name="T24" fmla="*/ 13 w 36"/>
                <a:gd name="T25" fmla="*/ 19 h 70"/>
                <a:gd name="T26" fmla="*/ 8 w 36"/>
                <a:gd name="T27" fmla="*/ 21 h 70"/>
                <a:gd name="T28" fmla="*/ 6 w 36"/>
                <a:gd name="T29" fmla="*/ 21 h 70"/>
                <a:gd name="T30" fmla="*/ 4 w 36"/>
                <a:gd name="T31" fmla="*/ 27 h 70"/>
                <a:gd name="T32" fmla="*/ 4 w 36"/>
                <a:gd name="T33" fmla="*/ 44 h 70"/>
                <a:gd name="T34" fmla="*/ 0 w 36"/>
                <a:gd name="T35" fmla="*/ 51 h 70"/>
                <a:gd name="T36" fmla="*/ 0 w 36"/>
                <a:gd name="T37" fmla="*/ 55 h 70"/>
                <a:gd name="T38" fmla="*/ 2 w 36"/>
                <a:gd name="T39" fmla="*/ 59 h 70"/>
                <a:gd name="T40" fmla="*/ 5 w 36"/>
                <a:gd name="T41" fmla="*/ 68 h 70"/>
                <a:gd name="T42" fmla="*/ 16 w 36"/>
                <a:gd name="T43" fmla="*/ 68 h 70"/>
                <a:gd name="T44" fmla="*/ 24 w 36"/>
                <a:gd name="T45" fmla="*/ 50 h 70"/>
                <a:gd name="T46" fmla="*/ 31 w 36"/>
                <a:gd name="T47" fmla="*/ 30 h 70"/>
                <a:gd name="T48" fmla="*/ 32 w 36"/>
                <a:gd name="T49" fmla="*/ 23 h 70"/>
                <a:gd name="T50" fmla="*/ 34 w 36"/>
                <a:gd name="T51" fmla="*/ 19 h 70"/>
                <a:gd name="T52" fmla="*/ 36 w 36"/>
                <a:gd name="T53" fmla="*/ 17 h 70"/>
                <a:gd name="T54" fmla="*/ 35 w 36"/>
                <a:gd name="T55" fmla="*/ 11 h 70"/>
                <a:gd name="T56" fmla="*/ 31 w 36"/>
                <a:gd name="T57" fmla="*/ 2 h 70"/>
                <a:gd name="T58" fmla="*/ 31 w 36"/>
                <a:gd name="T59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70">
                  <a:moveTo>
                    <a:pt x="31" y="2"/>
                  </a:moveTo>
                  <a:cubicBezTo>
                    <a:pt x="31" y="2"/>
                    <a:pt x="30" y="0"/>
                    <a:pt x="29" y="0"/>
                  </a:cubicBezTo>
                  <a:cubicBezTo>
                    <a:pt x="29" y="1"/>
                    <a:pt x="28" y="2"/>
                    <a:pt x="28" y="3"/>
                  </a:cubicBezTo>
                  <a:cubicBezTo>
                    <a:pt x="27" y="5"/>
                    <a:pt x="27" y="6"/>
                    <a:pt x="26" y="8"/>
                  </a:cubicBezTo>
                  <a:cubicBezTo>
                    <a:pt x="25" y="9"/>
                    <a:pt x="24" y="8"/>
                    <a:pt x="23" y="8"/>
                  </a:cubicBezTo>
                  <a:cubicBezTo>
                    <a:pt x="23" y="8"/>
                    <a:pt x="24" y="9"/>
                    <a:pt x="23" y="10"/>
                  </a:cubicBezTo>
                  <a:cubicBezTo>
                    <a:pt x="23" y="11"/>
                    <a:pt x="22" y="11"/>
                    <a:pt x="22" y="12"/>
                  </a:cubicBezTo>
                  <a:cubicBezTo>
                    <a:pt x="22" y="12"/>
                    <a:pt x="23" y="13"/>
                    <a:pt x="23" y="13"/>
                  </a:cubicBezTo>
                  <a:cubicBezTo>
                    <a:pt x="23" y="14"/>
                    <a:pt x="22" y="13"/>
                    <a:pt x="21" y="14"/>
                  </a:cubicBezTo>
                  <a:cubicBezTo>
                    <a:pt x="20" y="14"/>
                    <a:pt x="20" y="15"/>
                    <a:pt x="19" y="16"/>
                  </a:cubicBezTo>
                  <a:cubicBezTo>
                    <a:pt x="18" y="17"/>
                    <a:pt x="17" y="17"/>
                    <a:pt x="15" y="18"/>
                  </a:cubicBezTo>
                  <a:cubicBezTo>
                    <a:pt x="14" y="18"/>
                    <a:pt x="16" y="19"/>
                    <a:pt x="15" y="19"/>
                  </a:cubicBezTo>
                  <a:cubicBezTo>
                    <a:pt x="15" y="20"/>
                    <a:pt x="13" y="18"/>
                    <a:pt x="13" y="19"/>
                  </a:cubicBezTo>
                  <a:cubicBezTo>
                    <a:pt x="11" y="20"/>
                    <a:pt x="10" y="20"/>
                    <a:pt x="8" y="21"/>
                  </a:cubicBezTo>
                  <a:cubicBezTo>
                    <a:pt x="7" y="21"/>
                    <a:pt x="6" y="20"/>
                    <a:pt x="6" y="21"/>
                  </a:cubicBezTo>
                  <a:cubicBezTo>
                    <a:pt x="5" y="23"/>
                    <a:pt x="5" y="25"/>
                    <a:pt x="4" y="27"/>
                  </a:cubicBezTo>
                  <a:cubicBezTo>
                    <a:pt x="3" y="32"/>
                    <a:pt x="8" y="39"/>
                    <a:pt x="4" y="44"/>
                  </a:cubicBezTo>
                  <a:cubicBezTo>
                    <a:pt x="3" y="46"/>
                    <a:pt x="1" y="48"/>
                    <a:pt x="0" y="51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1" y="56"/>
                    <a:pt x="3" y="57"/>
                    <a:pt x="2" y="59"/>
                  </a:cubicBezTo>
                  <a:cubicBezTo>
                    <a:pt x="1" y="62"/>
                    <a:pt x="2" y="66"/>
                    <a:pt x="5" y="68"/>
                  </a:cubicBezTo>
                  <a:cubicBezTo>
                    <a:pt x="8" y="70"/>
                    <a:pt x="11" y="70"/>
                    <a:pt x="16" y="68"/>
                  </a:cubicBezTo>
                  <a:cubicBezTo>
                    <a:pt x="21" y="66"/>
                    <a:pt x="22" y="55"/>
                    <a:pt x="24" y="50"/>
                  </a:cubicBezTo>
                  <a:cubicBezTo>
                    <a:pt x="26" y="43"/>
                    <a:pt x="29" y="37"/>
                    <a:pt x="31" y="30"/>
                  </a:cubicBezTo>
                  <a:cubicBezTo>
                    <a:pt x="31" y="28"/>
                    <a:pt x="31" y="25"/>
                    <a:pt x="32" y="23"/>
                  </a:cubicBezTo>
                  <a:cubicBezTo>
                    <a:pt x="33" y="22"/>
                    <a:pt x="31" y="14"/>
                    <a:pt x="34" y="19"/>
                  </a:cubicBezTo>
                  <a:cubicBezTo>
                    <a:pt x="35" y="20"/>
                    <a:pt x="35" y="18"/>
                    <a:pt x="36" y="17"/>
                  </a:cubicBezTo>
                  <a:cubicBezTo>
                    <a:pt x="36" y="15"/>
                    <a:pt x="35" y="13"/>
                    <a:pt x="35" y="11"/>
                  </a:cubicBezTo>
                  <a:cubicBezTo>
                    <a:pt x="34" y="9"/>
                    <a:pt x="33" y="4"/>
                    <a:pt x="31" y="2"/>
                  </a:cubicBezTo>
                  <a:cubicBezTo>
                    <a:pt x="30" y="1"/>
                    <a:pt x="32" y="2"/>
                    <a:pt x="31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11" name="Freeform 487"/>
            <p:cNvSpPr/>
            <p:nvPr/>
          </p:nvSpPr>
          <p:spPr bwMode="auto">
            <a:xfrm>
              <a:off x="14413572" y="5028840"/>
              <a:ext cx="101909" cy="76452"/>
            </a:xfrm>
            <a:custGeom>
              <a:avLst/>
              <a:gdLst>
                <a:gd name="T0" fmla="*/ 9 w 11"/>
                <a:gd name="T1" fmla="*/ 7 h 8"/>
                <a:gd name="T2" fmla="*/ 8 w 11"/>
                <a:gd name="T3" fmla="*/ 4 h 8"/>
                <a:gd name="T4" fmla="*/ 3 w 11"/>
                <a:gd name="T5" fmla="*/ 0 h 8"/>
                <a:gd name="T6" fmla="*/ 1 w 11"/>
                <a:gd name="T7" fmla="*/ 2 h 8"/>
                <a:gd name="T8" fmla="*/ 3 w 11"/>
                <a:gd name="T9" fmla="*/ 5 h 8"/>
                <a:gd name="T10" fmla="*/ 9 w 11"/>
                <a:gd name="T11" fmla="*/ 7 h 8"/>
                <a:gd name="T12" fmla="*/ 9 w 11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9" y="7"/>
                  </a:moveTo>
                  <a:cubicBezTo>
                    <a:pt x="11" y="8"/>
                    <a:pt x="9" y="5"/>
                    <a:pt x="8" y="4"/>
                  </a:cubicBezTo>
                  <a:cubicBezTo>
                    <a:pt x="7" y="3"/>
                    <a:pt x="4" y="1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6"/>
                    <a:pt x="7" y="7"/>
                    <a:pt x="9" y="7"/>
                  </a:cubicBezTo>
                  <a:cubicBezTo>
                    <a:pt x="10" y="7"/>
                    <a:pt x="7" y="7"/>
                    <a:pt x="9" y="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12" name="Freeform 488"/>
            <p:cNvSpPr/>
            <p:nvPr/>
          </p:nvSpPr>
          <p:spPr bwMode="auto">
            <a:xfrm>
              <a:off x="13926310" y="5086181"/>
              <a:ext cx="101909" cy="92380"/>
            </a:xfrm>
            <a:custGeom>
              <a:avLst/>
              <a:gdLst>
                <a:gd name="T0" fmla="*/ 10 w 11"/>
                <a:gd name="T1" fmla="*/ 6 h 10"/>
                <a:gd name="T2" fmla="*/ 6 w 11"/>
                <a:gd name="T3" fmla="*/ 10 h 10"/>
                <a:gd name="T4" fmla="*/ 0 w 11"/>
                <a:gd name="T5" fmla="*/ 6 h 10"/>
                <a:gd name="T6" fmla="*/ 10 w 11"/>
                <a:gd name="T7" fmla="*/ 6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13" name="Freeform 489"/>
            <p:cNvSpPr/>
            <p:nvPr/>
          </p:nvSpPr>
          <p:spPr bwMode="auto">
            <a:xfrm>
              <a:off x="14945419" y="4767625"/>
              <a:ext cx="82803" cy="47785"/>
            </a:xfrm>
            <a:custGeom>
              <a:avLst/>
              <a:gdLst>
                <a:gd name="T0" fmla="*/ 9 w 9"/>
                <a:gd name="T1" fmla="*/ 3 h 5"/>
                <a:gd name="T2" fmla="*/ 4 w 9"/>
                <a:gd name="T3" fmla="*/ 5 h 5"/>
                <a:gd name="T4" fmla="*/ 1 w 9"/>
                <a:gd name="T5" fmla="*/ 1 h 5"/>
                <a:gd name="T6" fmla="*/ 6 w 9"/>
                <a:gd name="T7" fmla="*/ 1 h 5"/>
                <a:gd name="T8" fmla="*/ 9 w 9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3"/>
                  </a:moveTo>
                  <a:cubicBezTo>
                    <a:pt x="7" y="4"/>
                    <a:pt x="6" y="4"/>
                    <a:pt x="4" y="5"/>
                  </a:cubicBezTo>
                  <a:cubicBezTo>
                    <a:pt x="2" y="5"/>
                    <a:pt x="0" y="3"/>
                    <a:pt x="1" y="1"/>
                  </a:cubicBezTo>
                  <a:cubicBezTo>
                    <a:pt x="1" y="0"/>
                    <a:pt x="5" y="0"/>
                    <a:pt x="6" y="1"/>
                  </a:cubicBezTo>
                  <a:cubicBezTo>
                    <a:pt x="7" y="1"/>
                    <a:pt x="8" y="3"/>
                    <a:pt x="9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14" name="Freeform 490"/>
            <p:cNvSpPr/>
            <p:nvPr/>
          </p:nvSpPr>
          <p:spPr bwMode="auto">
            <a:xfrm>
              <a:off x="16811662" y="4675245"/>
              <a:ext cx="92356" cy="44598"/>
            </a:xfrm>
            <a:custGeom>
              <a:avLst/>
              <a:gdLst>
                <a:gd name="T0" fmla="*/ 6 w 10"/>
                <a:gd name="T1" fmla="*/ 5 h 5"/>
                <a:gd name="T2" fmla="*/ 1 w 10"/>
                <a:gd name="T3" fmla="*/ 4 h 5"/>
                <a:gd name="T4" fmla="*/ 4 w 10"/>
                <a:gd name="T5" fmla="*/ 1 h 5"/>
                <a:gd name="T6" fmla="*/ 9 w 10"/>
                <a:gd name="T7" fmla="*/ 1 h 5"/>
                <a:gd name="T8" fmla="*/ 6 w 10"/>
                <a:gd name="T9" fmla="*/ 5 h 5"/>
                <a:gd name="T10" fmla="*/ 6 w 10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6" y="5"/>
                  </a:moveTo>
                  <a:cubicBezTo>
                    <a:pt x="4" y="5"/>
                    <a:pt x="2" y="4"/>
                    <a:pt x="1" y="4"/>
                  </a:cubicBezTo>
                  <a:cubicBezTo>
                    <a:pt x="0" y="3"/>
                    <a:pt x="3" y="1"/>
                    <a:pt x="4" y="1"/>
                  </a:cubicBezTo>
                  <a:cubicBezTo>
                    <a:pt x="5" y="0"/>
                    <a:pt x="8" y="0"/>
                    <a:pt x="9" y="1"/>
                  </a:cubicBezTo>
                  <a:cubicBezTo>
                    <a:pt x="10" y="2"/>
                    <a:pt x="7" y="5"/>
                    <a:pt x="6" y="5"/>
                  </a:cubicBezTo>
                  <a:cubicBezTo>
                    <a:pt x="4" y="5"/>
                    <a:pt x="6" y="5"/>
                    <a:pt x="6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15" name="Freeform 491"/>
            <p:cNvSpPr/>
            <p:nvPr/>
          </p:nvSpPr>
          <p:spPr bwMode="auto">
            <a:xfrm>
              <a:off x="15868988" y="3999911"/>
              <a:ext cx="57323" cy="19114"/>
            </a:xfrm>
            <a:custGeom>
              <a:avLst/>
              <a:gdLst>
                <a:gd name="T0" fmla="*/ 6 w 6"/>
                <a:gd name="T1" fmla="*/ 1 h 2"/>
                <a:gd name="T2" fmla="*/ 0 w 6"/>
                <a:gd name="T3" fmla="*/ 1 h 2"/>
                <a:gd name="T4" fmla="*/ 6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6" y="2"/>
                    <a:pt x="0" y="2"/>
                    <a:pt x="0" y="1"/>
                  </a:cubicBezTo>
                  <a:cubicBezTo>
                    <a:pt x="0" y="0"/>
                    <a:pt x="6" y="0"/>
                    <a:pt x="6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16" name="Freeform 492"/>
            <p:cNvSpPr/>
            <p:nvPr/>
          </p:nvSpPr>
          <p:spPr bwMode="auto">
            <a:xfrm>
              <a:off x="15346696" y="4805855"/>
              <a:ext cx="54139" cy="38227"/>
            </a:xfrm>
            <a:custGeom>
              <a:avLst/>
              <a:gdLst>
                <a:gd name="T0" fmla="*/ 5 w 6"/>
                <a:gd name="T1" fmla="*/ 4 h 4"/>
                <a:gd name="T2" fmla="*/ 2 w 6"/>
                <a:gd name="T3" fmla="*/ 1 h 4"/>
                <a:gd name="T4" fmla="*/ 5 w 6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4"/>
                  </a:moveTo>
                  <a:cubicBezTo>
                    <a:pt x="4" y="4"/>
                    <a:pt x="0" y="3"/>
                    <a:pt x="2" y="1"/>
                  </a:cubicBezTo>
                  <a:cubicBezTo>
                    <a:pt x="5" y="0"/>
                    <a:pt x="6" y="4"/>
                    <a:pt x="5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17" name="Freeform 493"/>
            <p:cNvSpPr/>
            <p:nvPr/>
          </p:nvSpPr>
          <p:spPr bwMode="auto">
            <a:xfrm>
              <a:off x="12098282" y="6892386"/>
              <a:ext cx="54139" cy="101936"/>
            </a:xfrm>
            <a:custGeom>
              <a:avLst/>
              <a:gdLst>
                <a:gd name="T0" fmla="*/ 5 w 6"/>
                <a:gd name="T1" fmla="*/ 1 h 11"/>
                <a:gd name="T2" fmla="*/ 5 w 6"/>
                <a:gd name="T3" fmla="*/ 7 h 11"/>
                <a:gd name="T4" fmla="*/ 3 w 6"/>
                <a:gd name="T5" fmla="*/ 10 h 11"/>
                <a:gd name="T6" fmla="*/ 1 w 6"/>
                <a:gd name="T7" fmla="*/ 4 h 11"/>
                <a:gd name="T8" fmla="*/ 5 w 6"/>
                <a:gd name="T9" fmla="*/ 1 h 11"/>
                <a:gd name="T10" fmla="*/ 5 w 6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5" y="1"/>
                  </a:moveTo>
                  <a:cubicBezTo>
                    <a:pt x="5" y="3"/>
                    <a:pt x="6" y="5"/>
                    <a:pt x="5" y="7"/>
                  </a:cubicBezTo>
                  <a:cubicBezTo>
                    <a:pt x="4" y="8"/>
                    <a:pt x="5" y="11"/>
                    <a:pt x="3" y="10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3"/>
                    <a:pt x="5" y="0"/>
                    <a:pt x="5" y="1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18" name="Freeform 494"/>
            <p:cNvSpPr/>
            <p:nvPr/>
          </p:nvSpPr>
          <p:spPr bwMode="auto">
            <a:xfrm>
              <a:off x="12079173" y="6984768"/>
              <a:ext cx="82803" cy="140163"/>
            </a:xfrm>
            <a:custGeom>
              <a:avLst/>
              <a:gdLst>
                <a:gd name="T0" fmla="*/ 7 w 9"/>
                <a:gd name="T1" fmla="*/ 3 h 15"/>
                <a:gd name="T2" fmla="*/ 5 w 9"/>
                <a:gd name="T3" fmla="*/ 2 h 15"/>
                <a:gd name="T4" fmla="*/ 0 w 9"/>
                <a:gd name="T5" fmla="*/ 2 h 15"/>
                <a:gd name="T6" fmla="*/ 1 w 9"/>
                <a:gd name="T7" fmla="*/ 8 h 15"/>
                <a:gd name="T8" fmla="*/ 2 w 9"/>
                <a:gd name="T9" fmla="*/ 13 h 15"/>
                <a:gd name="T10" fmla="*/ 4 w 9"/>
                <a:gd name="T11" fmla="*/ 14 h 15"/>
                <a:gd name="T12" fmla="*/ 8 w 9"/>
                <a:gd name="T13" fmla="*/ 10 h 15"/>
                <a:gd name="T14" fmla="*/ 7 w 9"/>
                <a:gd name="T1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5">
                  <a:moveTo>
                    <a:pt x="7" y="3"/>
                  </a:moveTo>
                  <a:cubicBezTo>
                    <a:pt x="6" y="3"/>
                    <a:pt x="7" y="0"/>
                    <a:pt x="5" y="2"/>
                  </a:cubicBezTo>
                  <a:cubicBezTo>
                    <a:pt x="2" y="4"/>
                    <a:pt x="3" y="4"/>
                    <a:pt x="0" y="2"/>
                  </a:cubicBezTo>
                  <a:cubicBezTo>
                    <a:pt x="0" y="2"/>
                    <a:pt x="1" y="8"/>
                    <a:pt x="1" y="8"/>
                  </a:cubicBezTo>
                  <a:cubicBezTo>
                    <a:pt x="2" y="10"/>
                    <a:pt x="2" y="11"/>
                    <a:pt x="2" y="13"/>
                  </a:cubicBezTo>
                  <a:cubicBezTo>
                    <a:pt x="2" y="14"/>
                    <a:pt x="2" y="15"/>
                    <a:pt x="4" y="14"/>
                  </a:cubicBezTo>
                  <a:cubicBezTo>
                    <a:pt x="6" y="13"/>
                    <a:pt x="8" y="13"/>
                    <a:pt x="8" y="10"/>
                  </a:cubicBezTo>
                  <a:cubicBezTo>
                    <a:pt x="8" y="9"/>
                    <a:pt x="9" y="3"/>
                    <a:pt x="7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19" name="Freeform 495"/>
            <p:cNvSpPr/>
            <p:nvPr/>
          </p:nvSpPr>
          <p:spPr bwMode="auto">
            <a:xfrm>
              <a:off x="12273444" y="7153601"/>
              <a:ext cx="149680" cy="92380"/>
            </a:xfrm>
            <a:custGeom>
              <a:avLst/>
              <a:gdLst>
                <a:gd name="T0" fmla="*/ 5 w 16"/>
                <a:gd name="T1" fmla="*/ 1 h 10"/>
                <a:gd name="T2" fmla="*/ 0 w 16"/>
                <a:gd name="T3" fmla="*/ 2 h 10"/>
                <a:gd name="T4" fmla="*/ 3 w 16"/>
                <a:gd name="T5" fmla="*/ 5 h 10"/>
                <a:gd name="T6" fmla="*/ 8 w 16"/>
                <a:gd name="T7" fmla="*/ 7 h 10"/>
                <a:gd name="T8" fmla="*/ 14 w 16"/>
                <a:gd name="T9" fmla="*/ 8 h 10"/>
                <a:gd name="T10" fmla="*/ 13 w 16"/>
                <a:gd name="T11" fmla="*/ 4 h 10"/>
                <a:gd name="T12" fmla="*/ 15 w 16"/>
                <a:gd name="T13" fmla="*/ 1 h 10"/>
                <a:gd name="T14" fmla="*/ 11 w 16"/>
                <a:gd name="T15" fmla="*/ 1 h 10"/>
                <a:gd name="T16" fmla="*/ 5 w 16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0">
                  <a:moveTo>
                    <a:pt x="5" y="1"/>
                  </a:moveTo>
                  <a:cubicBezTo>
                    <a:pt x="4" y="1"/>
                    <a:pt x="1" y="1"/>
                    <a:pt x="0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5"/>
                    <a:pt x="7" y="6"/>
                    <a:pt x="8" y="7"/>
                  </a:cubicBezTo>
                  <a:cubicBezTo>
                    <a:pt x="10" y="8"/>
                    <a:pt x="12" y="10"/>
                    <a:pt x="14" y="8"/>
                  </a:cubicBezTo>
                  <a:cubicBezTo>
                    <a:pt x="16" y="7"/>
                    <a:pt x="12" y="6"/>
                    <a:pt x="13" y="4"/>
                  </a:cubicBezTo>
                  <a:cubicBezTo>
                    <a:pt x="13" y="4"/>
                    <a:pt x="16" y="2"/>
                    <a:pt x="15" y="1"/>
                  </a:cubicBezTo>
                  <a:cubicBezTo>
                    <a:pt x="15" y="0"/>
                    <a:pt x="11" y="1"/>
                    <a:pt x="11" y="1"/>
                  </a:cubicBezTo>
                  <a:cubicBezTo>
                    <a:pt x="9" y="2"/>
                    <a:pt x="7" y="1"/>
                    <a:pt x="5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20" name="Freeform 496"/>
            <p:cNvSpPr/>
            <p:nvPr/>
          </p:nvSpPr>
          <p:spPr bwMode="auto">
            <a:xfrm>
              <a:off x="13161977" y="7284208"/>
              <a:ext cx="121018" cy="66896"/>
            </a:xfrm>
            <a:custGeom>
              <a:avLst/>
              <a:gdLst>
                <a:gd name="T0" fmla="*/ 12 w 13"/>
                <a:gd name="T1" fmla="*/ 1 h 7"/>
                <a:gd name="T2" fmla="*/ 10 w 13"/>
                <a:gd name="T3" fmla="*/ 2 h 7"/>
                <a:gd name="T4" fmla="*/ 10 w 13"/>
                <a:gd name="T5" fmla="*/ 5 h 7"/>
                <a:gd name="T6" fmla="*/ 6 w 13"/>
                <a:gd name="T7" fmla="*/ 6 h 7"/>
                <a:gd name="T8" fmla="*/ 2 w 13"/>
                <a:gd name="T9" fmla="*/ 6 h 7"/>
                <a:gd name="T10" fmla="*/ 5 w 13"/>
                <a:gd name="T11" fmla="*/ 3 h 7"/>
                <a:gd name="T12" fmla="*/ 12 w 13"/>
                <a:gd name="T13" fmla="*/ 1 h 7"/>
                <a:gd name="T14" fmla="*/ 12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12" y="1"/>
                  </a:moveTo>
                  <a:cubicBezTo>
                    <a:pt x="12" y="1"/>
                    <a:pt x="10" y="2"/>
                    <a:pt x="10" y="2"/>
                  </a:cubicBezTo>
                  <a:cubicBezTo>
                    <a:pt x="9" y="3"/>
                    <a:pt x="10" y="5"/>
                    <a:pt x="10" y="5"/>
                  </a:cubicBezTo>
                  <a:cubicBezTo>
                    <a:pt x="9" y="5"/>
                    <a:pt x="7" y="5"/>
                    <a:pt x="6" y="6"/>
                  </a:cubicBezTo>
                  <a:cubicBezTo>
                    <a:pt x="4" y="7"/>
                    <a:pt x="3" y="7"/>
                    <a:pt x="2" y="6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7" y="3"/>
                    <a:pt x="10" y="2"/>
                    <a:pt x="12" y="1"/>
                  </a:cubicBezTo>
                  <a:cubicBezTo>
                    <a:pt x="13" y="0"/>
                    <a:pt x="11" y="2"/>
                    <a:pt x="12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21" name="Freeform 497"/>
            <p:cNvSpPr/>
            <p:nvPr/>
          </p:nvSpPr>
          <p:spPr bwMode="auto">
            <a:xfrm>
              <a:off x="12760705" y="7293764"/>
              <a:ext cx="140127" cy="38227"/>
            </a:xfrm>
            <a:custGeom>
              <a:avLst/>
              <a:gdLst>
                <a:gd name="T0" fmla="*/ 8 w 15"/>
                <a:gd name="T1" fmla="*/ 4 h 4"/>
                <a:gd name="T2" fmla="*/ 1 w 15"/>
                <a:gd name="T3" fmla="*/ 1 h 4"/>
                <a:gd name="T4" fmla="*/ 7 w 15"/>
                <a:gd name="T5" fmla="*/ 1 h 4"/>
                <a:gd name="T6" fmla="*/ 15 w 15"/>
                <a:gd name="T7" fmla="*/ 2 h 4"/>
                <a:gd name="T8" fmla="*/ 13 w 15"/>
                <a:gd name="T9" fmla="*/ 3 h 4"/>
                <a:gd name="T10" fmla="*/ 8 w 15"/>
                <a:gd name="T11" fmla="*/ 4 h 4"/>
                <a:gd name="T12" fmla="*/ 8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8" y="4"/>
                  </a:moveTo>
                  <a:cubicBezTo>
                    <a:pt x="7" y="4"/>
                    <a:pt x="0" y="2"/>
                    <a:pt x="1" y="1"/>
                  </a:cubicBezTo>
                  <a:cubicBezTo>
                    <a:pt x="1" y="0"/>
                    <a:pt x="7" y="1"/>
                    <a:pt x="7" y="1"/>
                  </a:cubicBezTo>
                  <a:cubicBezTo>
                    <a:pt x="10" y="2"/>
                    <a:pt x="12" y="2"/>
                    <a:pt x="15" y="2"/>
                  </a:cubicBezTo>
                  <a:cubicBezTo>
                    <a:pt x="15" y="2"/>
                    <a:pt x="13" y="3"/>
                    <a:pt x="13" y="3"/>
                  </a:cubicBezTo>
                  <a:cubicBezTo>
                    <a:pt x="12" y="4"/>
                    <a:pt x="10" y="4"/>
                    <a:pt x="8" y="4"/>
                  </a:cubicBezTo>
                  <a:cubicBezTo>
                    <a:pt x="6" y="4"/>
                    <a:pt x="9" y="4"/>
                    <a:pt x="8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22" name="Freeform 498"/>
            <p:cNvSpPr/>
            <p:nvPr/>
          </p:nvSpPr>
          <p:spPr bwMode="auto">
            <a:xfrm>
              <a:off x="12693826" y="5917609"/>
              <a:ext cx="66879" cy="66896"/>
            </a:xfrm>
            <a:custGeom>
              <a:avLst/>
              <a:gdLst>
                <a:gd name="T0" fmla="*/ 1 w 7"/>
                <a:gd name="T1" fmla="*/ 4 h 7"/>
                <a:gd name="T2" fmla="*/ 1 w 7"/>
                <a:gd name="T3" fmla="*/ 1 h 7"/>
                <a:gd name="T4" fmla="*/ 7 w 7"/>
                <a:gd name="T5" fmla="*/ 1 h 7"/>
                <a:gd name="T6" fmla="*/ 1 w 7"/>
                <a:gd name="T7" fmla="*/ 4 h 7"/>
                <a:gd name="T8" fmla="*/ 1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4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1"/>
                    <a:pt x="7" y="0"/>
                    <a:pt x="7" y="1"/>
                  </a:cubicBezTo>
                  <a:cubicBezTo>
                    <a:pt x="7" y="2"/>
                    <a:pt x="2" y="6"/>
                    <a:pt x="1" y="4"/>
                  </a:cubicBezTo>
                  <a:cubicBezTo>
                    <a:pt x="1" y="1"/>
                    <a:pt x="2" y="7"/>
                    <a:pt x="1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23" name="Freeform 499"/>
            <p:cNvSpPr/>
            <p:nvPr/>
          </p:nvSpPr>
          <p:spPr bwMode="auto">
            <a:xfrm>
              <a:off x="12703380" y="5892125"/>
              <a:ext cx="47770" cy="25484"/>
            </a:xfrm>
            <a:custGeom>
              <a:avLst/>
              <a:gdLst>
                <a:gd name="T0" fmla="*/ 3 w 5"/>
                <a:gd name="T1" fmla="*/ 2 h 3"/>
                <a:gd name="T2" fmla="*/ 0 w 5"/>
                <a:gd name="T3" fmla="*/ 1 h 3"/>
                <a:gd name="T4" fmla="*/ 4 w 5"/>
                <a:gd name="T5" fmla="*/ 1 h 3"/>
                <a:gd name="T6" fmla="*/ 3 w 5"/>
                <a:gd name="T7" fmla="*/ 2 h 3"/>
                <a:gd name="T8" fmla="*/ 3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2" y="2"/>
                    <a:pt x="0" y="1"/>
                    <a:pt x="0" y="1"/>
                  </a:cubicBezTo>
                  <a:cubicBezTo>
                    <a:pt x="0" y="1"/>
                    <a:pt x="4" y="0"/>
                    <a:pt x="4" y="1"/>
                  </a:cubicBezTo>
                  <a:cubicBezTo>
                    <a:pt x="5" y="2"/>
                    <a:pt x="4" y="3"/>
                    <a:pt x="3" y="2"/>
                  </a:cubicBezTo>
                  <a:cubicBezTo>
                    <a:pt x="1" y="2"/>
                    <a:pt x="5" y="3"/>
                    <a:pt x="3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24" name="Freeform 500"/>
            <p:cNvSpPr/>
            <p:nvPr/>
          </p:nvSpPr>
          <p:spPr bwMode="auto">
            <a:xfrm>
              <a:off x="12509111" y="5955834"/>
              <a:ext cx="54139" cy="92380"/>
            </a:xfrm>
            <a:custGeom>
              <a:avLst/>
              <a:gdLst>
                <a:gd name="T0" fmla="*/ 6 w 6"/>
                <a:gd name="T1" fmla="*/ 2 h 10"/>
                <a:gd name="T2" fmla="*/ 3 w 6"/>
                <a:gd name="T3" fmla="*/ 9 h 10"/>
                <a:gd name="T4" fmla="*/ 6 w 6"/>
                <a:gd name="T5" fmla="*/ 2 h 10"/>
                <a:gd name="T6" fmla="*/ 6 w 6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0">
                  <a:moveTo>
                    <a:pt x="6" y="2"/>
                  </a:moveTo>
                  <a:cubicBezTo>
                    <a:pt x="6" y="0"/>
                    <a:pt x="0" y="10"/>
                    <a:pt x="3" y="9"/>
                  </a:cubicBezTo>
                  <a:cubicBezTo>
                    <a:pt x="4" y="9"/>
                    <a:pt x="6" y="3"/>
                    <a:pt x="6" y="2"/>
                  </a:cubicBezTo>
                  <a:cubicBezTo>
                    <a:pt x="6" y="1"/>
                    <a:pt x="6" y="3"/>
                    <a:pt x="6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25" name="Freeform 501"/>
            <p:cNvSpPr/>
            <p:nvPr/>
          </p:nvSpPr>
          <p:spPr bwMode="auto">
            <a:xfrm>
              <a:off x="12591917" y="5796557"/>
              <a:ext cx="38217" cy="38227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1 h 4"/>
                <a:gd name="T4" fmla="*/ 3 w 4"/>
                <a:gd name="T5" fmla="*/ 0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3"/>
                    <a:pt x="0" y="2"/>
                    <a:pt x="1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4" y="0"/>
                    <a:pt x="4" y="2"/>
                    <a:pt x="3" y="3"/>
                  </a:cubicBezTo>
                  <a:cubicBezTo>
                    <a:pt x="2" y="4"/>
                    <a:pt x="4" y="2"/>
                    <a:pt x="3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26" name="Freeform 502"/>
            <p:cNvSpPr/>
            <p:nvPr/>
          </p:nvSpPr>
          <p:spPr bwMode="auto">
            <a:xfrm>
              <a:off x="12219302" y="6086441"/>
              <a:ext cx="54139" cy="86010"/>
            </a:xfrm>
            <a:custGeom>
              <a:avLst/>
              <a:gdLst>
                <a:gd name="T0" fmla="*/ 6 w 6"/>
                <a:gd name="T1" fmla="*/ 2 h 9"/>
                <a:gd name="T2" fmla="*/ 6 w 6"/>
                <a:gd name="T3" fmla="*/ 4 h 9"/>
                <a:gd name="T4" fmla="*/ 5 w 6"/>
                <a:gd name="T5" fmla="*/ 9 h 9"/>
                <a:gd name="T6" fmla="*/ 0 w 6"/>
                <a:gd name="T7" fmla="*/ 3 h 9"/>
                <a:gd name="T8" fmla="*/ 3 w 6"/>
                <a:gd name="T9" fmla="*/ 3 h 9"/>
                <a:gd name="T10" fmla="*/ 6 w 6"/>
                <a:gd name="T11" fmla="*/ 2 h 9"/>
                <a:gd name="T12" fmla="*/ 6 w 6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2"/>
                  </a:moveTo>
                  <a:cubicBezTo>
                    <a:pt x="6" y="1"/>
                    <a:pt x="6" y="4"/>
                    <a:pt x="6" y="4"/>
                  </a:cubicBezTo>
                  <a:cubicBezTo>
                    <a:pt x="6" y="6"/>
                    <a:pt x="6" y="8"/>
                    <a:pt x="5" y="9"/>
                  </a:cubicBezTo>
                  <a:cubicBezTo>
                    <a:pt x="5" y="9"/>
                    <a:pt x="0" y="5"/>
                    <a:pt x="0" y="3"/>
                  </a:cubicBezTo>
                  <a:cubicBezTo>
                    <a:pt x="0" y="3"/>
                    <a:pt x="2" y="2"/>
                    <a:pt x="3" y="3"/>
                  </a:cubicBezTo>
                  <a:cubicBezTo>
                    <a:pt x="4" y="4"/>
                    <a:pt x="5" y="4"/>
                    <a:pt x="6" y="2"/>
                  </a:cubicBezTo>
                  <a:cubicBezTo>
                    <a:pt x="6" y="0"/>
                    <a:pt x="6" y="3"/>
                    <a:pt x="6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27" name="Freeform 503"/>
            <p:cNvSpPr/>
            <p:nvPr/>
          </p:nvSpPr>
          <p:spPr bwMode="auto">
            <a:xfrm>
              <a:off x="12152426" y="6105555"/>
              <a:ext cx="76432" cy="76452"/>
            </a:xfrm>
            <a:custGeom>
              <a:avLst/>
              <a:gdLst>
                <a:gd name="T0" fmla="*/ 6 w 8"/>
                <a:gd name="T1" fmla="*/ 7 h 8"/>
                <a:gd name="T2" fmla="*/ 1 w 8"/>
                <a:gd name="T3" fmla="*/ 4 h 8"/>
                <a:gd name="T4" fmla="*/ 6 w 8"/>
                <a:gd name="T5" fmla="*/ 7 h 8"/>
                <a:gd name="T6" fmla="*/ 6 w 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6" y="7"/>
                  </a:moveTo>
                  <a:cubicBezTo>
                    <a:pt x="5" y="8"/>
                    <a:pt x="0" y="5"/>
                    <a:pt x="1" y="4"/>
                  </a:cubicBezTo>
                  <a:cubicBezTo>
                    <a:pt x="3" y="0"/>
                    <a:pt x="8" y="5"/>
                    <a:pt x="6" y="7"/>
                  </a:cubicBezTo>
                  <a:cubicBezTo>
                    <a:pt x="5" y="8"/>
                    <a:pt x="7" y="6"/>
                    <a:pt x="6" y="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28" name="Freeform 504"/>
            <p:cNvSpPr/>
            <p:nvPr/>
          </p:nvSpPr>
          <p:spPr bwMode="auto">
            <a:xfrm>
              <a:off x="11818028" y="7070776"/>
              <a:ext cx="44586" cy="35042"/>
            </a:xfrm>
            <a:custGeom>
              <a:avLst/>
              <a:gdLst>
                <a:gd name="T0" fmla="*/ 4 w 5"/>
                <a:gd name="T1" fmla="*/ 2 h 4"/>
                <a:gd name="T2" fmla="*/ 3 w 5"/>
                <a:gd name="T3" fmla="*/ 3 h 4"/>
                <a:gd name="T4" fmla="*/ 0 w 5"/>
                <a:gd name="T5" fmla="*/ 2 h 4"/>
                <a:gd name="T6" fmla="*/ 4 w 5"/>
                <a:gd name="T7" fmla="*/ 0 h 4"/>
                <a:gd name="T8" fmla="*/ 4 w 5"/>
                <a:gd name="T9" fmla="*/ 2 h 4"/>
                <a:gd name="T10" fmla="*/ 4 w 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4" y="2"/>
                  </a:moveTo>
                  <a:cubicBezTo>
                    <a:pt x="5" y="1"/>
                    <a:pt x="4" y="4"/>
                    <a:pt x="3" y="3"/>
                  </a:cubicBezTo>
                  <a:cubicBezTo>
                    <a:pt x="3" y="3"/>
                    <a:pt x="0" y="2"/>
                    <a:pt x="0" y="2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4" y="0"/>
                    <a:pt x="3" y="2"/>
                    <a:pt x="4" y="2"/>
                  </a:cubicBezTo>
                  <a:cubicBezTo>
                    <a:pt x="5" y="1"/>
                    <a:pt x="3" y="2"/>
                    <a:pt x="4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29" name="Freeform 505"/>
            <p:cNvSpPr/>
            <p:nvPr/>
          </p:nvSpPr>
          <p:spPr bwMode="auto">
            <a:xfrm>
              <a:off x="11359426" y="5927165"/>
              <a:ext cx="57323" cy="57338"/>
            </a:xfrm>
            <a:custGeom>
              <a:avLst/>
              <a:gdLst>
                <a:gd name="T0" fmla="*/ 5 w 6"/>
                <a:gd name="T1" fmla="*/ 1 h 6"/>
                <a:gd name="T2" fmla="*/ 4 w 6"/>
                <a:gd name="T3" fmla="*/ 5 h 6"/>
                <a:gd name="T4" fmla="*/ 1 w 6"/>
                <a:gd name="T5" fmla="*/ 5 h 6"/>
                <a:gd name="T6" fmla="*/ 5 w 6"/>
                <a:gd name="T7" fmla="*/ 1 h 6"/>
                <a:gd name="T8" fmla="*/ 5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6" y="2"/>
                    <a:pt x="4" y="3"/>
                    <a:pt x="4" y="5"/>
                  </a:cubicBezTo>
                  <a:cubicBezTo>
                    <a:pt x="3" y="6"/>
                    <a:pt x="2" y="6"/>
                    <a:pt x="1" y="5"/>
                  </a:cubicBezTo>
                  <a:cubicBezTo>
                    <a:pt x="0" y="4"/>
                    <a:pt x="5" y="0"/>
                    <a:pt x="5" y="1"/>
                  </a:cubicBezTo>
                  <a:cubicBezTo>
                    <a:pt x="6" y="2"/>
                    <a:pt x="5" y="0"/>
                    <a:pt x="5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30" name="Freeform 506"/>
            <p:cNvSpPr/>
            <p:nvPr/>
          </p:nvSpPr>
          <p:spPr bwMode="auto">
            <a:xfrm>
              <a:off x="11388093" y="5994061"/>
              <a:ext cx="28662" cy="28669"/>
            </a:xfrm>
            <a:custGeom>
              <a:avLst/>
              <a:gdLst>
                <a:gd name="T0" fmla="*/ 3 w 3"/>
                <a:gd name="T1" fmla="*/ 1 h 3"/>
                <a:gd name="T2" fmla="*/ 0 w 3"/>
                <a:gd name="T3" fmla="*/ 2 h 3"/>
                <a:gd name="T4" fmla="*/ 2 w 3"/>
                <a:gd name="T5" fmla="*/ 3 h 3"/>
                <a:gd name="T6" fmla="*/ 3 w 3"/>
                <a:gd name="T7" fmla="*/ 1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0" y="1"/>
                    <a:pt x="0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3" y="3"/>
                    <a:pt x="3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31" name="Freeform 507"/>
            <p:cNvSpPr/>
            <p:nvPr/>
          </p:nvSpPr>
          <p:spPr bwMode="auto">
            <a:xfrm>
              <a:off x="11416754" y="6022733"/>
              <a:ext cx="15924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32" name="Freeform 508"/>
            <p:cNvSpPr/>
            <p:nvPr/>
          </p:nvSpPr>
          <p:spPr bwMode="auto">
            <a:xfrm>
              <a:off x="11416754" y="6048217"/>
              <a:ext cx="9553" cy="19114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33" name="Freeform 509"/>
            <p:cNvSpPr/>
            <p:nvPr/>
          </p:nvSpPr>
          <p:spPr bwMode="auto">
            <a:xfrm>
              <a:off x="11416754" y="6067328"/>
              <a:ext cx="15924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34" name="Freeform 510"/>
            <p:cNvSpPr/>
            <p:nvPr/>
          </p:nvSpPr>
          <p:spPr bwMode="auto">
            <a:xfrm>
              <a:off x="11490002" y="6207491"/>
              <a:ext cx="9553" cy="1911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0"/>
                    <a:pt x="0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35" name="Freeform 511"/>
            <p:cNvSpPr/>
            <p:nvPr/>
          </p:nvSpPr>
          <p:spPr bwMode="auto">
            <a:xfrm>
              <a:off x="11630131" y="5787002"/>
              <a:ext cx="19109" cy="38227"/>
            </a:xfrm>
            <a:custGeom>
              <a:avLst/>
              <a:gdLst>
                <a:gd name="T0" fmla="*/ 1 w 2"/>
                <a:gd name="T1" fmla="*/ 4 h 4"/>
                <a:gd name="T2" fmla="*/ 2 w 2"/>
                <a:gd name="T3" fmla="*/ 1 h 4"/>
                <a:gd name="T4" fmla="*/ 1 w 2"/>
                <a:gd name="T5" fmla="*/ 4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2" y="4"/>
                    <a:pt x="1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36" name="Freeform 512"/>
            <p:cNvSpPr/>
            <p:nvPr/>
          </p:nvSpPr>
          <p:spPr bwMode="auto">
            <a:xfrm>
              <a:off x="8260699" y="11747159"/>
              <a:ext cx="111465" cy="57338"/>
            </a:xfrm>
            <a:custGeom>
              <a:avLst/>
              <a:gdLst>
                <a:gd name="T0" fmla="*/ 10 w 12"/>
                <a:gd name="T1" fmla="*/ 3 h 6"/>
                <a:gd name="T2" fmla="*/ 8 w 12"/>
                <a:gd name="T3" fmla="*/ 2 h 6"/>
                <a:gd name="T4" fmla="*/ 5 w 12"/>
                <a:gd name="T5" fmla="*/ 2 h 6"/>
                <a:gd name="T6" fmla="*/ 3 w 12"/>
                <a:gd name="T7" fmla="*/ 1 h 6"/>
                <a:gd name="T8" fmla="*/ 0 w 12"/>
                <a:gd name="T9" fmla="*/ 3 h 6"/>
                <a:gd name="T10" fmla="*/ 2 w 12"/>
                <a:gd name="T11" fmla="*/ 5 h 6"/>
                <a:gd name="T12" fmla="*/ 6 w 12"/>
                <a:gd name="T13" fmla="*/ 5 h 6"/>
                <a:gd name="T14" fmla="*/ 11 w 12"/>
                <a:gd name="T15" fmla="*/ 3 h 6"/>
                <a:gd name="T16" fmla="*/ 10 w 12"/>
                <a:gd name="T17" fmla="*/ 3 h 6"/>
                <a:gd name="T18" fmla="*/ 10 w 12"/>
                <a:gd name="T1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6">
                  <a:moveTo>
                    <a:pt x="10" y="3"/>
                  </a:move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2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3" y="1"/>
                    <a:pt x="0" y="3"/>
                    <a:pt x="0" y="3"/>
                  </a:cubicBezTo>
                  <a:cubicBezTo>
                    <a:pt x="0" y="3"/>
                    <a:pt x="2" y="5"/>
                    <a:pt x="2" y="5"/>
                  </a:cubicBezTo>
                  <a:cubicBezTo>
                    <a:pt x="3" y="6"/>
                    <a:pt x="5" y="5"/>
                    <a:pt x="6" y="5"/>
                  </a:cubicBezTo>
                  <a:cubicBezTo>
                    <a:pt x="7" y="5"/>
                    <a:pt x="11" y="4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12" y="2"/>
                    <a:pt x="10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37" name="Freeform 513"/>
            <p:cNvSpPr/>
            <p:nvPr/>
          </p:nvSpPr>
          <p:spPr bwMode="auto">
            <a:xfrm>
              <a:off x="8251144" y="11804497"/>
              <a:ext cx="82803" cy="57338"/>
            </a:xfrm>
            <a:custGeom>
              <a:avLst/>
              <a:gdLst>
                <a:gd name="T0" fmla="*/ 7 w 9"/>
                <a:gd name="T1" fmla="*/ 3 h 6"/>
                <a:gd name="T2" fmla="*/ 0 w 9"/>
                <a:gd name="T3" fmla="*/ 1 h 6"/>
                <a:gd name="T4" fmla="*/ 2 w 9"/>
                <a:gd name="T5" fmla="*/ 2 h 6"/>
                <a:gd name="T6" fmla="*/ 1 w 9"/>
                <a:gd name="T7" fmla="*/ 5 h 6"/>
                <a:gd name="T8" fmla="*/ 3 w 9"/>
                <a:gd name="T9" fmla="*/ 5 h 6"/>
                <a:gd name="T10" fmla="*/ 4 w 9"/>
                <a:gd name="T11" fmla="*/ 5 h 6"/>
                <a:gd name="T12" fmla="*/ 7 w 9"/>
                <a:gd name="T13" fmla="*/ 3 h 6"/>
                <a:gd name="T14" fmla="*/ 7 w 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6">
                  <a:moveTo>
                    <a:pt x="7" y="3"/>
                  </a:moveTo>
                  <a:cubicBezTo>
                    <a:pt x="7" y="2"/>
                    <a:pt x="0" y="0"/>
                    <a:pt x="0" y="1"/>
                  </a:cubicBezTo>
                  <a:cubicBezTo>
                    <a:pt x="0" y="1"/>
                    <a:pt x="2" y="2"/>
                    <a:pt x="2" y="2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1" y="6"/>
                    <a:pt x="3" y="5"/>
                    <a:pt x="3" y="5"/>
                  </a:cubicBezTo>
                  <a:cubicBezTo>
                    <a:pt x="4" y="4"/>
                    <a:pt x="3" y="5"/>
                    <a:pt x="4" y="5"/>
                  </a:cubicBezTo>
                  <a:cubicBezTo>
                    <a:pt x="5" y="6"/>
                    <a:pt x="9" y="4"/>
                    <a:pt x="7" y="3"/>
                  </a:cubicBezTo>
                  <a:cubicBezTo>
                    <a:pt x="6" y="2"/>
                    <a:pt x="8" y="3"/>
                    <a:pt x="7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38" name="Freeform 514"/>
            <p:cNvSpPr/>
            <p:nvPr/>
          </p:nvSpPr>
          <p:spPr bwMode="auto">
            <a:xfrm>
              <a:off x="8241593" y="11731231"/>
              <a:ext cx="73248" cy="44598"/>
            </a:xfrm>
            <a:custGeom>
              <a:avLst/>
              <a:gdLst>
                <a:gd name="T0" fmla="*/ 6 w 8"/>
                <a:gd name="T1" fmla="*/ 0 h 5"/>
                <a:gd name="T2" fmla="*/ 3 w 8"/>
                <a:gd name="T3" fmla="*/ 1 h 5"/>
                <a:gd name="T4" fmla="*/ 0 w 8"/>
                <a:gd name="T5" fmla="*/ 1 h 5"/>
                <a:gd name="T6" fmla="*/ 0 w 8"/>
                <a:gd name="T7" fmla="*/ 3 h 5"/>
                <a:gd name="T8" fmla="*/ 5 w 8"/>
                <a:gd name="T9" fmla="*/ 2 h 5"/>
                <a:gd name="T10" fmla="*/ 6 w 8"/>
                <a:gd name="T11" fmla="*/ 0 h 5"/>
                <a:gd name="T12" fmla="*/ 6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cubicBezTo>
                    <a:pt x="5" y="0"/>
                    <a:pt x="4" y="1"/>
                    <a:pt x="3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1" y="0"/>
                    <a:pt x="0" y="4"/>
                    <a:pt x="0" y="3"/>
                  </a:cubicBezTo>
                  <a:cubicBezTo>
                    <a:pt x="1" y="5"/>
                    <a:pt x="4" y="3"/>
                    <a:pt x="5" y="2"/>
                  </a:cubicBezTo>
                  <a:cubicBezTo>
                    <a:pt x="6" y="2"/>
                    <a:pt x="8" y="0"/>
                    <a:pt x="6" y="0"/>
                  </a:cubicBezTo>
                  <a:cubicBezTo>
                    <a:pt x="5" y="0"/>
                    <a:pt x="8" y="0"/>
                    <a:pt x="6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39" name="Freeform 515"/>
            <p:cNvSpPr/>
            <p:nvPr/>
          </p:nvSpPr>
          <p:spPr bwMode="auto">
            <a:xfrm>
              <a:off x="8203376" y="11766272"/>
              <a:ext cx="76432" cy="47785"/>
            </a:xfrm>
            <a:custGeom>
              <a:avLst/>
              <a:gdLst>
                <a:gd name="T0" fmla="*/ 7 w 8"/>
                <a:gd name="T1" fmla="*/ 4 h 5"/>
                <a:gd name="T2" fmla="*/ 1 w 8"/>
                <a:gd name="T3" fmla="*/ 1 h 5"/>
                <a:gd name="T4" fmla="*/ 7 w 8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7" y="4"/>
                  </a:moveTo>
                  <a:cubicBezTo>
                    <a:pt x="6" y="3"/>
                    <a:pt x="0" y="0"/>
                    <a:pt x="1" y="1"/>
                  </a:cubicBezTo>
                  <a:cubicBezTo>
                    <a:pt x="2" y="2"/>
                    <a:pt x="8" y="5"/>
                    <a:pt x="7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40" name="Freeform 516"/>
            <p:cNvSpPr/>
            <p:nvPr/>
          </p:nvSpPr>
          <p:spPr bwMode="auto">
            <a:xfrm>
              <a:off x="8184267" y="11702559"/>
              <a:ext cx="28662" cy="28669"/>
            </a:xfrm>
            <a:custGeom>
              <a:avLst/>
              <a:gdLst>
                <a:gd name="T0" fmla="*/ 2 w 3"/>
                <a:gd name="T1" fmla="*/ 2 h 3"/>
                <a:gd name="T2" fmla="*/ 0 w 3"/>
                <a:gd name="T3" fmla="*/ 1 h 3"/>
                <a:gd name="T4" fmla="*/ 2 w 3"/>
                <a:gd name="T5" fmla="*/ 2 h 3"/>
                <a:gd name="T6" fmla="*/ 2 w 3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2" y="3"/>
                    <a:pt x="1" y="2"/>
                    <a:pt x="0" y="1"/>
                  </a:cubicBezTo>
                  <a:cubicBezTo>
                    <a:pt x="0" y="0"/>
                    <a:pt x="3" y="0"/>
                    <a:pt x="2" y="2"/>
                  </a:cubicBezTo>
                  <a:cubicBezTo>
                    <a:pt x="2" y="3"/>
                    <a:pt x="2" y="1"/>
                    <a:pt x="2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41" name="Freeform 517"/>
            <p:cNvSpPr/>
            <p:nvPr/>
          </p:nvSpPr>
          <p:spPr bwMode="auto">
            <a:xfrm>
              <a:off x="8184267" y="11626107"/>
              <a:ext cx="66879" cy="66896"/>
            </a:xfrm>
            <a:custGeom>
              <a:avLst/>
              <a:gdLst>
                <a:gd name="T0" fmla="*/ 5 w 7"/>
                <a:gd name="T1" fmla="*/ 2 h 7"/>
                <a:gd name="T2" fmla="*/ 4 w 7"/>
                <a:gd name="T3" fmla="*/ 0 h 7"/>
                <a:gd name="T4" fmla="*/ 2 w 7"/>
                <a:gd name="T5" fmla="*/ 1 h 7"/>
                <a:gd name="T6" fmla="*/ 0 w 7"/>
                <a:gd name="T7" fmla="*/ 1 h 7"/>
                <a:gd name="T8" fmla="*/ 2 w 7"/>
                <a:gd name="T9" fmla="*/ 4 h 7"/>
                <a:gd name="T10" fmla="*/ 0 w 7"/>
                <a:gd name="T11" fmla="*/ 6 h 7"/>
                <a:gd name="T12" fmla="*/ 3 w 7"/>
                <a:gd name="T13" fmla="*/ 5 h 7"/>
                <a:gd name="T14" fmla="*/ 4 w 7"/>
                <a:gd name="T15" fmla="*/ 2 h 7"/>
                <a:gd name="T16" fmla="*/ 4 w 7"/>
                <a:gd name="T17" fmla="*/ 4 h 7"/>
                <a:gd name="T18" fmla="*/ 6 w 7"/>
                <a:gd name="T19" fmla="*/ 2 h 7"/>
                <a:gd name="T20" fmla="*/ 5 w 7"/>
                <a:gd name="T21" fmla="*/ 2 h 7"/>
                <a:gd name="T22" fmla="*/ 5 w 7"/>
                <a:gd name="T2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0"/>
                    <a:pt x="2" y="1"/>
                  </a:cubicBezTo>
                  <a:cubicBezTo>
                    <a:pt x="4" y="3"/>
                    <a:pt x="1" y="2"/>
                    <a:pt x="0" y="1"/>
                  </a:cubicBezTo>
                  <a:cubicBezTo>
                    <a:pt x="1" y="3"/>
                    <a:pt x="2" y="3"/>
                    <a:pt x="2" y="4"/>
                  </a:cubicBezTo>
                  <a:cubicBezTo>
                    <a:pt x="3" y="6"/>
                    <a:pt x="1" y="5"/>
                    <a:pt x="0" y="6"/>
                  </a:cubicBezTo>
                  <a:cubicBezTo>
                    <a:pt x="0" y="7"/>
                    <a:pt x="4" y="6"/>
                    <a:pt x="3" y="5"/>
                  </a:cubicBezTo>
                  <a:cubicBezTo>
                    <a:pt x="3" y="5"/>
                    <a:pt x="4" y="3"/>
                    <a:pt x="4" y="2"/>
                  </a:cubicBezTo>
                  <a:cubicBezTo>
                    <a:pt x="4" y="2"/>
                    <a:pt x="4" y="3"/>
                    <a:pt x="4" y="4"/>
                  </a:cubicBezTo>
                  <a:cubicBezTo>
                    <a:pt x="4" y="3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1"/>
                    <a:pt x="7" y="2"/>
                    <a:pt x="5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42" name="Freeform 518"/>
            <p:cNvSpPr/>
            <p:nvPr/>
          </p:nvSpPr>
          <p:spPr bwMode="auto">
            <a:xfrm>
              <a:off x="8174712" y="11505057"/>
              <a:ext cx="47770" cy="101936"/>
            </a:xfrm>
            <a:custGeom>
              <a:avLst/>
              <a:gdLst>
                <a:gd name="T0" fmla="*/ 5 w 5"/>
                <a:gd name="T1" fmla="*/ 7 h 11"/>
                <a:gd name="T2" fmla="*/ 2 w 5"/>
                <a:gd name="T3" fmla="*/ 2 h 11"/>
                <a:gd name="T4" fmla="*/ 1 w 5"/>
                <a:gd name="T5" fmla="*/ 6 h 11"/>
                <a:gd name="T6" fmla="*/ 0 w 5"/>
                <a:gd name="T7" fmla="*/ 9 h 11"/>
                <a:gd name="T8" fmla="*/ 2 w 5"/>
                <a:gd name="T9" fmla="*/ 7 h 11"/>
                <a:gd name="T10" fmla="*/ 5 w 5"/>
                <a:gd name="T11" fmla="*/ 7 h 11"/>
                <a:gd name="T12" fmla="*/ 5 w 5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1">
                  <a:moveTo>
                    <a:pt x="5" y="7"/>
                  </a:moveTo>
                  <a:cubicBezTo>
                    <a:pt x="5" y="6"/>
                    <a:pt x="4" y="0"/>
                    <a:pt x="2" y="2"/>
                  </a:cubicBezTo>
                  <a:cubicBezTo>
                    <a:pt x="2" y="3"/>
                    <a:pt x="3" y="6"/>
                    <a:pt x="1" y="6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1" y="9"/>
                    <a:pt x="2" y="7"/>
                    <a:pt x="2" y="7"/>
                  </a:cubicBezTo>
                  <a:cubicBezTo>
                    <a:pt x="1" y="7"/>
                    <a:pt x="5" y="11"/>
                    <a:pt x="5" y="7"/>
                  </a:cubicBezTo>
                  <a:cubicBezTo>
                    <a:pt x="5" y="6"/>
                    <a:pt x="5" y="8"/>
                    <a:pt x="5" y="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43" name="Freeform 519"/>
            <p:cNvSpPr/>
            <p:nvPr/>
          </p:nvSpPr>
          <p:spPr bwMode="auto">
            <a:xfrm>
              <a:off x="8165159" y="11587880"/>
              <a:ext cx="28662" cy="57338"/>
            </a:xfrm>
            <a:custGeom>
              <a:avLst/>
              <a:gdLst>
                <a:gd name="T0" fmla="*/ 3 w 3"/>
                <a:gd name="T1" fmla="*/ 2 h 6"/>
                <a:gd name="T2" fmla="*/ 1 w 3"/>
                <a:gd name="T3" fmla="*/ 6 h 6"/>
                <a:gd name="T4" fmla="*/ 3 w 3"/>
                <a:gd name="T5" fmla="*/ 2 h 6"/>
                <a:gd name="T6" fmla="*/ 3 w 3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6">
                  <a:moveTo>
                    <a:pt x="3" y="2"/>
                  </a:moveTo>
                  <a:cubicBezTo>
                    <a:pt x="2" y="0"/>
                    <a:pt x="0" y="5"/>
                    <a:pt x="1" y="6"/>
                  </a:cubicBezTo>
                  <a:cubicBezTo>
                    <a:pt x="0" y="5"/>
                    <a:pt x="3" y="3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44" name="Freeform 520"/>
            <p:cNvSpPr/>
            <p:nvPr/>
          </p:nvSpPr>
          <p:spPr bwMode="auto">
            <a:xfrm>
              <a:off x="8165159" y="11466830"/>
              <a:ext cx="47770" cy="66896"/>
            </a:xfrm>
            <a:custGeom>
              <a:avLst/>
              <a:gdLst>
                <a:gd name="T0" fmla="*/ 4 w 5"/>
                <a:gd name="T1" fmla="*/ 2 h 7"/>
                <a:gd name="T2" fmla="*/ 3 w 5"/>
                <a:gd name="T3" fmla="*/ 0 h 7"/>
                <a:gd name="T4" fmla="*/ 2 w 5"/>
                <a:gd name="T5" fmla="*/ 3 h 7"/>
                <a:gd name="T6" fmla="*/ 1 w 5"/>
                <a:gd name="T7" fmla="*/ 2 h 7"/>
                <a:gd name="T8" fmla="*/ 0 w 5"/>
                <a:gd name="T9" fmla="*/ 5 h 7"/>
                <a:gd name="T10" fmla="*/ 2 w 5"/>
                <a:gd name="T11" fmla="*/ 7 h 7"/>
                <a:gd name="T12" fmla="*/ 5 w 5"/>
                <a:gd name="T13" fmla="*/ 5 h 7"/>
                <a:gd name="T14" fmla="*/ 4 w 5"/>
                <a:gd name="T15" fmla="*/ 2 h 7"/>
                <a:gd name="T16" fmla="*/ 4 w 5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4" y="2"/>
                  </a:moveTo>
                  <a:cubicBezTo>
                    <a:pt x="3" y="3"/>
                    <a:pt x="3" y="0"/>
                    <a:pt x="3" y="0"/>
                  </a:cubicBezTo>
                  <a:cubicBezTo>
                    <a:pt x="3" y="0"/>
                    <a:pt x="3" y="3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2" y="2"/>
                    <a:pt x="0" y="5"/>
                    <a:pt x="0" y="5"/>
                  </a:cubicBezTo>
                  <a:cubicBezTo>
                    <a:pt x="0" y="4"/>
                    <a:pt x="4" y="5"/>
                    <a:pt x="2" y="7"/>
                  </a:cubicBezTo>
                  <a:cubicBezTo>
                    <a:pt x="3" y="6"/>
                    <a:pt x="5" y="6"/>
                    <a:pt x="5" y="5"/>
                  </a:cubicBezTo>
                  <a:cubicBezTo>
                    <a:pt x="5" y="4"/>
                    <a:pt x="4" y="1"/>
                    <a:pt x="4" y="2"/>
                  </a:cubicBezTo>
                  <a:cubicBezTo>
                    <a:pt x="3" y="3"/>
                    <a:pt x="4" y="1"/>
                    <a:pt x="4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45" name="Freeform 521"/>
            <p:cNvSpPr/>
            <p:nvPr/>
          </p:nvSpPr>
          <p:spPr bwMode="auto">
            <a:xfrm>
              <a:off x="8212931" y="11282067"/>
              <a:ext cx="47770" cy="44598"/>
            </a:xfrm>
            <a:custGeom>
              <a:avLst/>
              <a:gdLst>
                <a:gd name="T0" fmla="*/ 3 w 5"/>
                <a:gd name="T1" fmla="*/ 4 h 5"/>
                <a:gd name="T2" fmla="*/ 3 w 5"/>
                <a:gd name="T3" fmla="*/ 0 h 5"/>
                <a:gd name="T4" fmla="*/ 0 w 5"/>
                <a:gd name="T5" fmla="*/ 0 h 5"/>
                <a:gd name="T6" fmla="*/ 2 w 5"/>
                <a:gd name="T7" fmla="*/ 1 h 5"/>
                <a:gd name="T8" fmla="*/ 3 w 5"/>
                <a:gd name="T9" fmla="*/ 4 h 5"/>
                <a:gd name="T10" fmla="*/ 3 w 5"/>
                <a:gd name="T1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3" y="4"/>
                  </a:moveTo>
                  <a:cubicBezTo>
                    <a:pt x="5" y="2"/>
                    <a:pt x="2" y="2"/>
                    <a:pt x="3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0"/>
                    <a:pt x="2" y="1"/>
                    <a:pt x="2" y="1"/>
                  </a:cubicBezTo>
                  <a:cubicBezTo>
                    <a:pt x="2" y="2"/>
                    <a:pt x="3" y="4"/>
                    <a:pt x="3" y="4"/>
                  </a:cubicBezTo>
                  <a:cubicBezTo>
                    <a:pt x="4" y="3"/>
                    <a:pt x="2" y="5"/>
                    <a:pt x="3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46" name="Freeform 522"/>
            <p:cNvSpPr/>
            <p:nvPr/>
          </p:nvSpPr>
          <p:spPr bwMode="auto">
            <a:xfrm>
              <a:off x="8222485" y="11113235"/>
              <a:ext cx="57323" cy="101936"/>
            </a:xfrm>
            <a:custGeom>
              <a:avLst/>
              <a:gdLst>
                <a:gd name="T0" fmla="*/ 3 w 6"/>
                <a:gd name="T1" fmla="*/ 10 h 11"/>
                <a:gd name="T2" fmla="*/ 0 w 6"/>
                <a:gd name="T3" fmla="*/ 9 h 11"/>
                <a:gd name="T4" fmla="*/ 1 w 6"/>
                <a:gd name="T5" fmla="*/ 2 h 11"/>
                <a:gd name="T6" fmla="*/ 4 w 6"/>
                <a:gd name="T7" fmla="*/ 3 h 11"/>
                <a:gd name="T8" fmla="*/ 3 w 6"/>
                <a:gd name="T9" fmla="*/ 10 h 11"/>
                <a:gd name="T10" fmla="*/ 3 w 6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3" y="10"/>
                  </a:moveTo>
                  <a:cubicBezTo>
                    <a:pt x="1" y="11"/>
                    <a:pt x="0" y="11"/>
                    <a:pt x="0" y="9"/>
                  </a:cubicBezTo>
                  <a:cubicBezTo>
                    <a:pt x="1" y="7"/>
                    <a:pt x="1" y="4"/>
                    <a:pt x="1" y="2"/>
                  </a:cubicBezTo>
                  <a:cubicBezTo>
                    <a:pt x="1" y="0"/>
                    <a:pt x="5" y="0"/>
                    <a:pt x="4" y="3"/>
                  </a:cubicBezTo>
                  <a:cubicBezTo>
                    <a:pt x="4" y="5"/>
                    <a:pt x="6" y="8"/>
                    <a:pt x="3" y="10"/>
                  </a:cubicBezTo>
                  <a:cubicBezTo>
                    <a:pt x="2" y="10"/>
                    <a:pt x="4" y="9"/>
                    <a:pt x="3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47" name="Freeform 523"/>
            <p:cNvSpPr/>
            <p:nvPr/>
          </p:nvSpPr>
          <p:spPr bwMode="auto">
            <a:xfrm>
              <a:off x="8410382" y="8462859"/>
              <a:ext cx="44586" cy="38227"/>
            </a:xfrm>
            <a:custGeom>
              <a:avLst/>
              <a:gdLst>
                <a:gd name="T0" fmla="*/ 3 w 5"/>
                <a:gd name="T1" fmla="*/ 3 h 4"/>
                <a:gd name="T2" fmla="*/ 1 w 5"/>
                <a:gd name="T3" fmla="*/ 1 h 4"/>
                <a:gd name="T4" fmla="*/ 3 w 5"/>
                <a:gd name="T5" fmla="*/ 3 h 4"/>
                <a:gd name="T6" fmla="*/ 3 w 5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2" y="4"/>
                    <a:pt x="0" y="3"/>
                    <a:pt x="1" y="1"/>
                  </a:cubicBezTo>
                  <a:cubicBezTo>
                    <a:pt x="1" y="0"/>
                    <a:pt x="5" y="2"/>
                    <a:pt x="3" y="3"/>
                  </a:cubicBezTo>
                  <a:cubicBezTo>
                    <a:pt x="2" y="4"/>
                    <a:pt x="5" y="2"/>
                    <a:pt x="3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48" name="Freeform 524"/>
            <p:cNvSpPr/>
            <p:nvPr/>
          </p:nvSpPr>
          <p:spPr bwMode="auto">
            <a:xfrm>
              <a:off x="8811656" y="8520200"/>
              <a:ext cx="54139" cy="73269"/>
            </a:xfrm>
            <a:custGeom>
              <a:avLst/>
              <a:gdLst>
                <a:gd name="T0" fmla="*/ 1 w 6"/>
                <a:gd name="T1" fmla="*/ 5 h 8"/>
                <a:gd name="T2" fmla="*/ 2 w 6"/>
                <a:gd name="T3" fmla="*/ 4 h 8"/>
                <a:gd name="T4" fmla="*/ 4 w 6"/>
                <a:gd name="T5" fmla="*/ 2 h 8"/>
                <a:gd name="T6" fmla="*/ 1 w 6"/>
                <a:gd name="T7" fmla="*/ 5 h 8"/>
                <a:gd name="T8" fmla="*/ 1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1" y="5"/>
                  </a:moveTo>
                  <a:cubicBezTo>
                    <a:pt x="0" y="4"/>
                    <a:pt x="2" y="4"/>
                    <a:pt x="2" y="4"/>
                  </a:cubicBezTo>
                  <a:cubicBezTo>
                    <a:pt x="3" y="4"/>
                    <a:pt x="3" y="0"/>
                    <a:pt x="4" y="2"/>
                  </a:cubicBezTo>
                  <a:cubicBezTo>
                    <a:pt x="6" y="4"/>
                    <a:pt x="2" y="8"/>
                    <a:pt x="1" y="5"/>
                  </a:cubicBezTo>
                  <a:cubicBezTo>
                    <a:pt x="0" y="4"/>
                    <a:pt x="1" y="6"/>
                    <a:pt x="1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49" name="Freeform 525"/>
            <p:cNvSpPr/>
            <p:nvPr/>
          </p:nvSpPr>
          <p:spPr bwMode="auto">
            <a:xfrm>
              <a:off x="9324397" y="9026702"/>
              <a:ext cx="130574" cy="121050"/>
            </a:xfrm>
            <a:custGeom>
              <a:avLst/>
              <a:gdLst>
                <a:gd name="T0" fmla="*/ 12 w 14"/>
                <a:gd name="T1" fmla="*/ 4 h 13"/>
                <a:gd name="T2" fmla="*/ 10 w 14"/>
                <a:gd name="T3" fmla="*/ 3 h 13"/>
                <a:gd name="T4" fmla="*/ 6 w 14"/>
                <a:gd name="T5" fmla="*/ 1 h 13"/>
                <a:gd name="T6" fmla="*/ 2 w 14"/>
                <a:gd name="T7" fmla="*/ 1 h 13"/>
                <a:gd name="T8" fmla="*/ 1 w 14"/>
                <a:gd name="T9" fmla="*/ 2 h 13"/>
                <a:gd name="T10" fmla="*/ 2 w 14"/>
                <a:gd name="T11" fmla="*/ 4 h 13"/>
                <a:gd name="T12" fmla="*/ 1 w 14"/>
                <a:gd name="T13" fmla="*/ 7 h 13"/>
                <a:gd name="T14" fmla="*/ 2 w 14"/>
                <a:gd name="T15" fmla="*/ 10 h 13"/>
                <a:gd name="T16" fmla="*/ 4 w 14"/>
                <a:gd name="T17" fmla="*/ 10 h 13"/>
                <a:gd name="T18" fmla="*/ 7 w 14"/>
                <a:gd name="T19" fmla="*/ 12 h 13"/>
                <a:gd name="T20" fmla="*/ 10 w 14"/>
                <a:gd name="T21" fmla="*/ 10 h 13"/>
                <a:gd name="T22" fmla="*/ 12 w 14"/>
                <a:gd name="T23" fmla="*/ 4 h 13"/>
                <a:gd name="T24" fmla="*/ 12 w 14"/>
                <a:gd name="T2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3">
                  <a:moveTo>
                    <a:pt x="12" y="4"/>
                  </a:moveTo>
                  <a:cubicBezTo>
                    <a:pt x="12" y="3"/>
                    <a:pt x="11" y="3"/>
                    <a:pt x="10" y="3"/>
                  </a:cubicBezTo>
                  <a:cubicBezTo>
                    <a:pt x="8" y="2"/>
                    <a:pt x="8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4"/>
                    <a:pt x="1" y="3"/>
                    <a:pt x="2" y="4"/>
                  </a:cubicBezTo>
                  <a:cubicBezTo>
                    <a:pt x="2" y="4"/>
                    <a:pt x="1" y="7"/>
                    <a:pt x="1" y="7"/>
                  </a:cubicBezTo>
                  <a:cubicBezTo>
                    <a:pt x="1" y="9"/>
                    <a:pt x="1" y="9"/>
                    <a:pt x="2" y="10"/>
                  </a:cubicBezTo>
                  <a:cubicBezTo>
                    <a:pt x="3" y="11"/>
                    <a:pt x="3" y="10"/>
                    <a:pt x="4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3"/>
                    <a:pt x="8" y="11"/>
                    <a:pt x="10" y="10"/>
                  </a:cubicBezTo>
                  <a:cubicBezTo>
                    <a:pt x="12" y="8"/>
                    <a:pt x="14" y="7"/>
                    <a:pt x="12" y="4"/>
                  </a:cubicBezTo>
                  <a:cubicBezTo>
                    <a:pt x="12" y="2"/>
                    <a:pt x="14" y="8"/>
                    <a:pt x="12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50" name="Freeform 526"/>
            <p:cNvSpPr/>
            <p:nvPr/>
          </p:nvSpPr>
          <p:spPr bwMode="auto">
            <a:xfrm>
              <a:off x="8560064" y="8163419"/>
              <a:ext cx="92356" cy="38227"/>
            </a:xfrm>
            <a:custGeom>
              <a:avLst/>
              <a:gdLst>
                <a:gd name="T0" fmla="*/ 9 w 10"/>
                <a:gd name="T1" fmla="*/ 2 h 4"/>
                <a:gd name="T2" fmla="*/ 4 w 10"/>
                <a:gd name="T3" fmla="*/ 0 h 4"/>
                <a:gd name="T4" fmla="*/ 1 w 10"/>
                <a:gd name="T5" fmla="*/ 3 h 4"/>
                <a:gd name="T6" fmla="*/ 9 w 10"/>
                <a:gd name="T7" fmla="*/ 2 h 4"/>
                <a:gd name="T8" fmla="*/ 9 w 10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7" y="1"/>
                    <a:pt x="6" y="0"/>
                    <a:pt x="4" y="0"/>
                  </a:cubicBezTo>
                  <a:cubicBezTo>
                    <a:pt x="3" y="0"/>
                    <a:pt x="0" y="1"/>
                    <a:pt x="1" y="3"/>
                  </a:cubicBezTo>
                  <a:cubicBezTo>
                    <a:pt x="2" y="4"/>
                    <a:pt x="9" y="2"/>
                    <a:pt x="9" y="2"/>
                  </a:cubicBezTo>
                  <a:cubicBezTo>
                    <a:pt x="6" y="1"/>
                    <a:pt x="10" y="3"/>
                    <a:pt x="9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51" name="Freeform 527"/>
            <p:cNvSpPr/>
            <p:nvPr/>
          </p:nvSpPr>
          <p:spPr bwMode="auto">
            <a:xfrm>
              <a:off x="8034585" y="8153861"/>
              <a:ext cx="105096" cy="47785"/>
            </a:xfrm>
            <a:custGeom>
              <a:avLst/>
              <a:gdLst>
                <a:gd name="T0" fmla="*/ 10 w 11"/>
                <a:gd name="T1" fmla="*/ 4 h 5"/>
                <a:gd name="T2" fmla="*/ 0 w 11"/>
                <a:gd name="T3" fmla="*/ 2 h 5"/>
                <a:gd name="T4" fmla="*/ 5 w 11"/>
                <a:gd name="T5" fmla="*/ 5 h 5"/>
                <a:gd name="T6" fmla="*/ 10 w 11"/>
                <a:gd name="T7" fmla="*/ 4 h 5"/>
                <a:gd name="T8" fmla="*/ 10 w 11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4"/>
                  </a:moveTo>
                  <a:cubicBezTo>
                    <a:pt x="10" y="1"/>
                    <a:pt x="2" y="0"/>
                    <a:pt x="0" y="2"/>
                  </a:cubicBezTo>
                  <a:cubicBezTo>
                    <a:pt x="0" y="2"/>
                    <a:pt x="4" y="5"/>
                    <a:pt x="5" y="5"/>
                  </a:cubicBezTo>
                  <a:cubicBezTo>
                    <a:pt x="6" y="5"/>
                    <a:pt x="11" y="4"/>
                    <a:pt x="10" y="4"/>
                  </a:cubicBezTo>
                  <a:cubicBezTo>
                    <a:pt x="10" y="3"/>
                    <a:pt x="11" y="5"/>
                    <a:pt x="10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52" name="Freeform 528"/>
            <p:cNvSpPr/>
            <p:nvPr/>
          </p:nvSpPr>
          <p:spPr bwMode="auto">
            <a:xfrm>
              <a:off x="7747963" y="7940431"/>
              <a:ext cx="484077" cy="168835"/>
            </a:xfrm>
            <a:custGeom>
              <a:avLst/>
              <a:gdLst>
                <a:gd name="T0" fmla="*/ 52 w 52"/>
                <a:gd name="T1" fmla="*/ 16 h 18"/>
                <a:gd name="T2" fmla="*/ 41 w 52"/>
                <a:gd name="T3" fmla="*/ 17 h 18"/>
                <a:gd name="T4" fmla="*/ 35 w 52"/>
                <a:gd name="T5" fmla="*/ 17 h 18"/>
                <a:gd name="T6" fmla="*/ 37 w 52"/>
                <a:gd name="T7" fmla="*/ 14 h 18"/>
                <a:gd name="T8" fmla="*/ 32 w 52"/>
                <a:gd name="T9" fmla="*/ 11 h 18"/>
                <a:gd name="T10" fmla="*/ 28 w 52"/>
                <a:gd name="T11" fmla="*/ 8 h 18"/>
                <a:gd name="T12" fmla="*/ 20 w 52"/>
                <a:gd name="T13" fmla="*/ 5 h 18"/>
                <a:gd name="T14" fmla="*/ 14 w 52"/>
                <a:gd name="T15" fmla="*/ 5 h 18"/>
                <a:gd name="T16" fmla="*/ 16 w 52"/>
                <a:gd name="T17" fmla="*/ 3 h 18"/>
                <a:gd name="T18" fmla="*/ 8 w 52"/>
                <a:gd name="T19" fmla="*/ 3 h 18"/>
                <a:gd name="T20" fmla="*/ 0 w 52"/>
                <a:gd name="T21" fmla="*/ 6 h 18"/>
                <a:gd name="T22" fmla="*/ 6 w 52"/>
                <a:gd name="T23" fmla="*/ 2 h 18"/>
                <a:gd name="T24" fmla="*/ 16 w 52"/>
                <a:gd name="T25" fmla="*/ 0 h 18"/>
                <a:gd name="T26" fmla="*/ 24 w 52"/>
                <a:gd name="T27" fmla="*/ 1 h 18"/>
                <a:gd name="T28" fmla="*/ 31 w 52"/>
                <a:gd name="T29" fmla="*/ 4 h 18"/>
                <a:gd name="T30" fmla="*/ 32 w 52"/>
                <a:gd name="T31" fmla="*/ 4 h 18"/>
                <a:gd name="T32" fmla="*/ 34 w 52"/>
                <a:gd name="T33" fmla="*/ 5 h 18"/>
                <a:gd name="T34" fmla="*/ 38 w 52"/>
                <a:gd name="T35" fmla="*/ 8 h 18"/>
                <a:gd name="T36" fmla="*/ 45 w 52"/>
                <a:gd name="T37" fmla="*/ 11 h 18"/>
                <a:gd name="T38" fmla="*/ 52 w 52"/>
                <a:gd name="T3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18">
                  <a:moveTo>
                    <a:pt x="52" y="16"/>
                  </a:moveTo>
                  <a:cubicBezTo>
                    <a:pt x="52" y="17"/>
                    <a:pt x="42" y="17"/>
                    <a:pt x="41" y="17"/>
                  </a:cubicBezTo>
                  <a:cubicBezTo>
                    <a:pt x="39" y="17"/>
                    <a:pt x="37" y="18"/>
                    <a:pt x="35" y="17"/>
                  </a:cubicBezTo>
                  <a:cubicBezTo>
                    <a:pt x="34" y="16"/>
                    <a:pt x="41" y="15"/>
                    <a:pt x="37" y="14"/>
                  </a:cubicBezTo>
                  <a:cubicBezTo>
                    <a:pt x="35" y="13"/>
                    <a:pt x="33" y="13"/>
                    <a:pt x="32" y="11"/>
                  </a:cubicBezTo>
                  <a:cubicBezTo>
                    <a:pt x="30" y="9"/>
                    <a:pt x="31" y="8"/>
                    <a:pt x="28" y="8"/>
                  </a:cubicBezTo>
                  <a:cubicBezTo>
                    <a:pt x="24" y="9"/>
                    <a:pt x="23" y="6"/>
                    <a:pt x="20" y="5"/>
                  </a:cubicBezTo>
                  <a:cubicBezTo>
                    <a:pt x="19" y="5"/>
                    <a:pt x="15" y="6"/>
                    <a:pt x="14" y="5"/>
                  </a:cubicBezTo>
                  <a:cubicBezTo>
                    <a:pt x="14" y="4"/>
                    <a:pt x="16" y="4"/>
                    <a:pt x="16" y="3"/>
                  </a:cubicBezTo>
                  <a:cubicBezTo>
                    <a:pt x="16" y="2"/>
                    <a:pt x="9" y="3"/>
                    <a:pt x="8" y="3"/>
                  </a:cubicBezTo>
                  <a:cubicBezTo>
                    <a:pt x="8" y="4"/>
                    <a:pt x="0" y="7"/>
                    <a:pt x="0" y="6"/>
                  </a:cubicBezTo>
                  <a:cubicBezTo>
                    <a:pt x="0" y="4"/>
                    <a:pt x="4" y="2"/>
                    <a:pt x="6" y="2"/>
                  </a:cubicBezTo>
                  <a:cubicBezTo>
                    <a:pt x="9" y="0"/>
                    <a:pt x="12" y="0"/>
                    <a:pt x="16" y="0"/>
                  </a:cubicBezTo>
                  <a:cubicBezTo>
                    <a:pt x="18" y="0"/>
                    <a:pt x="22" y="0"/>
                    <a:pt x="24" y="1"/>
                  </a:cubicBezTo>
                  <a:cubicBezTo>
                    <a:pt x="26" y="2"/>
                    <a:pt x="28" y="4"/>
                    <a:pt x="31" y="4"/>
                  </a:cubicBezTo>
                  <a:cubicBezTo>
                    <a:pt x="31" y="4"/>
                    <a:pt x="31" y="3"/>
                    <a:pt x="32" y="4"/>
                  </a:cubicBezTo>
                  <a:cubicBezTo>
                    <a:pt x="33" y="5"/>
                    <a:pt x="33" y="5"/>
                    <a:pt x="34" y="5"/>
                  </a:cubicBezTo>
                  <a:cubicBezTo>
                    <a:pt x="35" y="6"/>
                    <a:pt x="37" y="7"/>
                    <a:pt x="38" y="8"/>
                  </a:cubicBezTo>
                  <a:cubicBezTo>
                    <a:pt x="40" y="9"/>
                    <a:pt x="44" y="9"/>
                    <a:pt x="45" y="11"/>
                  </a:cubicBezTo>
                  <a:cubicBezTo>
                    <a:pt x="47" y="13"/>
                    <a:pt x="52" y="13"/>
                    <a:pt x="52" y="1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53" name="Freeform 529"/>
            <p:cNvSpPr/>
            <p:nvPr/>
          </p:nvSpPr>
          <p:spPr bwMode="auto">
            <a:xfrm>
              <a:off x="8034585" y="7838493"/>
              <a:ext cx="38217" cy="35042"/>
            </a:xfrm>
            <a:custGeom>
              <a:avLst/>
              <a:gdLst>
                <a:gd name="T0" fmla="*/ 2 w 4"/>
                <a:gd name="T1" fmla="*/ 4 h 4"/>
                <a:gd name="T2" fmla="*/ 1 w 4"/>
                <a:gd name="T3" fmla="*/ 0 h 4"/>
                <a:gd name="T4" fmla="*/ 2 w 4"/>
                <a:gd name="T5" fmla="*/ 4 h 4"/>
                <a:gd name="T6" fmla="*/ 2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0" y="4"/>
                    <a:pt x="1" y="1"/>
                    <a:pt x="1" y="0"/>
                  </a:cubicBezTo>
                  <a:cubicBezTo>
                    <a:pt x="2" y="0"/>
                    <a:pt x="4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54" name="Freeform 530"/>
            <p:cNvSpPr/>
            <p:nvPr/>
          </p:nvSpPr>
          <p:spPr bwMode="auto">
            <a:xfrm>
              <a:off x="8270255" y="8032812"/>
              <a:ext cx="19109" cy="19114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1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1"/>
                    <a:pt x="2" y="2"/>
                    <a:pt x="2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55" name="Freeform 531"/>
            <p:cNvSpPr/>
            <p:nvPr/>
          </p:nvSpPr>
          <p:spPr bwMode="auto">
            <a:xfrm>
              <a:off x="8830764" y="6656657"/>
              <a:ext cx="54139" cy="95566"/>
            </a:xfrm>
            <a:custGeom>
              <a:avLst/>
              <a:gdLst>
                <a:gd name="T0" fmla="*/ 3 w 6"/>
                <a:gd name="T1" fmla="*/ 8 h 10"/>
                <a:gd name="T2" fmla="*/ 0 w 6"/>
                <a:gd name="T3" fmla="*/ 7 h 10"/>
                <a:gd name="T4" fmla="*/ 4 w 6"/>
                <a:gd name="T5" fmla="*/ 2 h 10"/>
                <a:gd name="T6" fmla="*/ 6 w 6"/>
                <a:gd name="T7" fmla="*/ 4 h 10"/>
                <a:gd name="T8" fmla="*/ 3 w 6"/>
                <a:gd name="T9" fmla="*/ 8 h 10"/>
                <a:gd name="T10" fmla="*/ 3 w 6"/>
                <a:gd name="T1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0">
                  <a:moveTo>
                    <a:pt x="3" y="8"/>
                  </a:moveTo>
                  <a:cubicBezTo>
                    <a:pt x="2" y="10"/>
                    <a:pt x="0" y="9"/>
                    <a:pt x="0" y="7"/>
                  </a:cubicBezTo>
                  <a:cubicBezTo>
                    <a:pt x="1" y="6"/>
                    <a:pt x="3" y="3"/>
                    <a:pt x="4" y="2"/>
                  </a:cubicBezTo>
                  <a:cubicBezTo>
                    <a:pt x="6" y="0"/>
                    <a:pt x="6" y="3"/>
                    <a:pt x="6" y="4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2" y="10"/>
                    <a:pt x="3" y="8"/>
                    <a:pt x="3" y="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56" name="Freeform 532"/>
            <p:cNvSpPr/>
            <p:nvPr/>
          </p:nvSpPr>
          <p:spPr bwMode="auto">
            <a:xfrm>
              <a:off x="8856242" y="6704440"/>
              <a:ext cx="66879" cy="38227"/>
            </a:xfrm>
            <a:custGeom>
              <a:avLst/>
              <a:gdLst>
                <a:gd name="T0" fmla="*/ 3 w 7"/>
                <a:gd name="T1" fmla="*/ 4 h 4"/>
                <a:gd name="T2" fmla="*/ 5 w 7"/>
                <a:gd name="T3" fmla="*/ 1 h 4"/>
                <a:gd name="T4" fmla="*/ 3 w 7"/>
                <a:gd name="T5" fmla="*/ 4 h 4"/>
                <a:gd name="T6" fmla="*/ 3 w 7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3" y="4"/>
                  </a:moveTo>
                  <a:cubicBezTo>
                    <a:pt x="0" y="4"/>
                    <a:pt x="3" y="0"/>
                    <a:pt x="5" y="1"/>
                  </a:cubicBezTo>
                  <a:cubicBezTo>
                    <a:pt x="7" y="1"/>
                    <a:pt x="4" y="4"/>
                    <a:pt x="3" y="4"/>
                  </a:cubicBezTo>
                  <a:cubicBezTo>
                    <a:pt x="2" y="4"/>
                    <a:pt x="4" y="4"/>
                    <a:pt x="3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57" name="Freeform 533"/>
            <p:cNvSpPr/>
            <p:nvPr/>
          </p:nvSpPr>
          <p:spPr bwMode="auto">
            <a:xfrm>
              <a:off x="8671526" y="6666212"/>
              <a:ext cx="140127" cy="66896"/>
            </a:xfrm>
            <a:custGeom>
              <a:avLst/>
              <a:gdLst>
                <a:gd name="T0" fmla="*/ 11 w 15"/>
                <a:gd name="T1" fmla="*/ 6 h 7"/>
                <a:gd name="T2" fmla="*/ 10 w 15"/>
                <a:gd name="T3" fmla="*/ 5 h 7"/>
                <a:gd name="T4" fmla="*/ 7 w 15"/>
                <a:gd name="T5" fmla="*/ 5 h 7"/>
                <a:gd name="T6" fmla="*/ 3 w 15"/>
                <a:gd name="T7" fmla="*/ 0 h 7"/>
                <a:gd name="T8" fmla="*/ 6 w 15"/>
                <a:gd name="T9" fmla="*/ 2 h 7"/>
                <a:gd name="T10" fmla="*/ 8 w 15"/>
                <a:gd name="T11" fmla="*/ 3 h 7"/>
                <a:gd name="T12" fmla="*/ 15 w 15"/>
                <a:gd name="T13" fmla="*/ 3 h 7"/>
                <a:gd name="T14" fmla="*/ 11 w 15"/>
                <a:gd name="T15" fmla="*/ 6 h 7"/>
                <a:gd name="T16" fmla="*/ 11 w 15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7">
                  <a:moveTo>
                    <a:pt x="11" y="6"/>
                  </a:move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8" y="6"/>
                    <a:pt x="7" y="5"/>
                  </a:cubicBezTo>
                  <a:cubicBezTo>
                    <a:pt x="7" y="4"/>
                    <a:pt x="0" y="1"/>
                    <a:pt x="3" y="0"/>
                  </a:cubicBezTo>
                  <a:cubicBezTo>
                    <a:pt x="4" y="0"/>
                    <a:pt x="5" y="2"/>
                    <a:pt x="6" y="2"/>
                  </a:cubicBezTo>
                  <a:cubicBezTo>
                    <a:pt x="7" y="3"/>
                    <a:pt x="7" y="2"/>
                    <a:pt x="8" y="3"/>
                  </a:cubicBezTo>
                  <a:cubicBezTo>
                    <a:pt x="9" y="4"/>
                    <a:pt x="13" y="2"/>
                    <a:pt x="15" y="3"/>
                  </a:cubicBezTo>
                  <a:cubicBezTo>
                    <a:pt x="14" y="3"/>
                    <a:pt x="12" y="6"/>
                    <a:pt x="11" y="6"/>
                  </a:cubicBezTo>
                  <a:cubicBezTo>
                    <a:pt x="9" y="7"/>
                    <a:pt x="12" y="6"/>
                    <a:pt x="11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58" name="Freeform 534"/>
            <p:cNvSpPr/>
            <p:nvPr/>
          </p:nvSpPr>
          <p:spPr bwMode="auto">
            <a:xfrm>
              <a:off x="8700193" y="6481449"/>
              <a:ext cx="146495" cy="73269"/>
            </a:xfrm>
            <a:custGeom>
              <a:avLst/>
              <a:gdLst>
                <a:gd name="T0" fmla="*/ 13 w 16"/>
                <a:gd name="T1" fmla="*/ 6 h 8"/>
                <a:gd name="T2" fmla="*/ 0 w 16"/>
                <a:gd name="T3" fmla="*/ 2 h 8"/>
                <a:gd name="T4" fmla="*/ 13 w 16"/>
                <a:gd name="T5" fmla="*/ 6 h 8"/>
                <a:gd name="T6" fmla="*/ 13 w 1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3" y="6"/>
                  </a:moveTo>
                  <a:cubicBezTo>
                    <a:pt x="11" y="8"/>
                    <a:pt x="1" y="4"/>
                    <a:pt x="0" y="2"/>
                  </a:cubicBezTo>
                  <a:cubicBezTo>
                    <a:pt x="0" y="0"/>
                    <a:pt x="16" y="4"/>
                    <a:pt x="13" y="6"/>
                  </a:cubicBezTo>
                  <a:cubicBezTo>
                    <a:pt x="12" y="7"/>
                    <a:pt x="14" y="5"/>
                    <a:pt x="13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59" name="Freeform 535"/>
            <p:cNvSpPr/>
            <p:nvPr/>
          </p:nvSpPr>
          <p:spPr bwMode="auto">
            <a:xfrm>
              <a:off x="8932676" y="6385884"/>
              <a:ext cx="299364" cy="289884"/>
            </a:xfrm>
            <a:custGeom>
              <a:avLst/>
              <a:gdLst>
                <a:gd name="T0" fmla="*/ 19 w 32"/>
                <a:gd name="T1" fmla="*/ 1 h 31"/>
                <a:gd name="T2" fmla="*/ 17 w 32"/>
                <a:gd name="T3" fmla="*/ 0 h 31"/>
                <a:gd name="T4" fmla="*/ 14 w 32"/>
                <a:gd name="T5" fmla="*/ 2 h 31"/>
                <a:gd name="T6" fmla="*/ 11 w 32"/>
                <a:gd name="T7" fmla="*/ 5 h 31"/>
                <a:gd name="T8" fmla="*/ 9 w 32"/>
                <a:gd name="T9" fmla="*/ 7 h 31"/>
                <a:gd name="T10" fmla="*/ 7 w 32"/>
                <a:gd name="T11" fmla="*/ 13 h 31"/>
                <a:gd name="T12" fmla="*/ 5 w 32"/>
                <a:gd name="T13" fmla="*/ 17 h 31"/>
                <a:gd name="T14" fmla="*/ 2 w 32"/>
                <a:gd name="T15" fmla="*/ 19 h 31"/>
                <a:gd name="T16" fmla="*/ 4 w 32"/>
                <a:gd name="T17" fmla="*/ 21 h 31"/>
                <a:gd name="T18" fmla="*/ 0 w 32"/>
                <a:gd name="T19" fmla="*/ 25 h 31"/>
                <a:gd name="T20" fmla="*/ 4 w 32"/>
                <a:gd name="T21" fmla="*/ 25 h 31"/>
                <a:gd name="T22" fmla="*/ 10 w 32"/>
                <a:gd name="T23" fmla="*/ 26 h 31"/>
                <a:gd name="T24" fmla="*/ 19 w 32"/>
                <a:gd name="T25" fmla="*/ 27 h 31"/>
                <a:gd name="T26" fmla="*/ 22 w 32"/>
                <a:gd name="T27" fmla="*/ 26 h 31"/>
                <a:gd name="T28" fmla="*/ 19 w 32"/>
                <a:gd name="T29" fmla="*/ 30 h 31"/>
                <a:gd name="T30" fmla="*/ 22 w 32"/>
                <a:gd name="T31" fmla="*/ 28 h 31"/>
                <a:gd name="T32" fmla="*/ 27 w 32"/>
                <a:gd name="T33" fmla="*/ 26 h 31"/>
                <a:gd name="T34" fmla="*/ 32 w 32"/>
                <a:gd name="T35" fmla="*/ 20 h 31"/>
                <a:gd name="T36" fmla="*/ 29 w 32"/>
                <a:gd name="T37" fmla="*/ 20 h 31"/>
                <a:gd name="T38" fmla="*/ 26 w 32"/>
                <a:gd name="T39" fmla="*/ 18 h 31"/>
                <a:gd name="T40" fmla="*/ 29 w 32"/>
                <a:gd name="T41" fmla="*/ 15 h 31"/>
                <a:gd name="T42" fmla="*/ 26 w 32"/>
                <a:gd name="T43" fmla="*/ 15 h 31"/>
                <a:gd name="T44" fmla="*/ 24 w 32"/>
                <a:gd name="T45" fmla="*/ 13 h 31"/>
                <a:gd name="T46" fmla="*/ 21 w 32"/>
                <a:gd name="T47" fmla="*/ 16 h 31"/>
                <a:gd name="T48" fmla="*/ 18 w 32"/>
                <a:gd name="T49" fmla="*/ 13 h 31"/>
                <a:gd name="T50" fmla="*/ 19 w 32"/>
                <a:gd name="T51" fmla="*/ 11 h 31"/>
                <a:gd name="T52" fmla="*/ 16 w 32"/>
                <a:gd name="T53" fmla="*/ 9 h 31"/>
                <a:gd name="T54" fmla="*/ 14 w 32"/>
                <a:gd name="T55" fmla="*/ 12 h 31"/>
                <a:gd name="T56" fmla="*/ 16 w 32"/>
                <a:gd name="T57" fmla="*/ 7 h 31"/>
                <a:gd name="T58" fmla="*/ 18 w 32"/>
                <a:gd name="T59" fmla="*/ 4 h 31"/>
                <a:gd name="T60" fmla="*/ 18 w 32"/>
                <a:gd name="T61" fmla="*/ 2 h 31"/>
                <a:gd name="T62" fmla="*/ 19 w 32"/>
                <a:gd name="T63" fmla="*/ 1 h 31"/>
                <a:gd name="T64" fmla="*/ 19 w 32"/>
                <a:gd name="T6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1">
                  <a:moveTo>
                    <a:pt x="19" y="1"/>
                  </a:moveTo>
                  <a:cubicBezTo>
                    <a:pt x="20" y="0"/>
                    <a:pt x="17" y="0"/>
                    <a:pt x="17" y="0"/>
                  </a:cubicBezTo>
                  <a:cubicBezTo>
                    <a:pt x="16" y="0"/>
                    <a:pt x="15" y="1"/>
                    <a:pt x="14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1" y="6"/>
                    <a:pt x="10" y="7"/>
                    <a:pt x="9" y="7"/>
                  </a:cubicBezTo>
                  <a:cubicBezTo>
                    <a:pt x="9" y="9"/>
                    <a:pt x="8" y="11"/>
                    <a:pt x="7" y="13"/>
                  </a:cubicBezTo>
                  <a:cubicBezTo>
                    <a:pt x="7" y="15"/>
                    <a:pt x="6" y="16"/>
                    <a:pt x="5" y="17"/>
                  </a:cubicBezTo>
                  <a:cubicBezTo>
                    <a:pt x="4" y="18"/>
                    <a:pt x="2" y="19"/>
                    <a:pt x="2" y="19"/>
                  </a:cubicBezTo>
                  <a:cubicBezTo>
                    <a:pt x="2" y="20"/>
                    <a:pt x="4" y="20"/>
                    <a:pt x="4" y="21"/>
                  </a:cubicBezTo>
                  <a:cubicBezTo>
                    <a:pt x="4" y="22"/>
                    <a:pt x="0" y="24"/>
                    <a:pt x="0" y="25"/>
                  </a:cubicBezTo>
                  <a:cubicBezTo>
                    <a:pt x="0" y="27"/>
                    <a:pt x="3" y="26"/>
                    <a:pt x="4" y="25"/>
                  </a:cubicBezTo>
                  <a:cubicBezTo>
                    <a:pt x="6" y="25"/>
                    <a:pt x="8" y="26"/>
                    <a:pt x="10" y="26"/>
                  </a:cubicBezTo>
                  <a:cubicBezTo>
                    <a:pt x="13" y="27"/>
                    <a:pt x="16" y="26"/>
                    <a:pt x="19" y="27"/>
                  </a:cubicBezTo>
                  <a:cubicBezTo>
                    <a:pt x="19" y="27"/>
                    <a:pt x="22" y="25"/>
                    <a:pt x="22" y="26"/>
                  </a:cubicBezTo>
                  <a:cubicBezTo>
                    <a:pt x="22" y="27"/>
                    <a:pt x="19" y="30"/>
                    <a:pt x="19" y="30"/>
                  </a:cubicBezTo>
                  <a:cubicBezTo>
                    <a:pt x="20" y="31"/>
                    <a:pt x="22" y="28"/>
                    <a:pt x="22" y="28"/>
                  </a:cubicBezTo>
                  <a:cubicBezTo>
                    <a:pt x="24" y="27"/>
                    <a:pt x="26" y="27"/>
                    <a:pt x="27" y="26"/>
                  </a:cubicBezTo>
                  <a:cubicBezTo>
                    <a:pt x="27" y="25"/>
                    <a:pt x="32" y="20"/>
                    <a:pt x="32" y="20"/>
                  </a:cubicBezTo>
                  <a:cubicBezTo>
                    <a:pt x="31" y="19"/>
                    <a:pt x="30" y="20"/>
                    <a:pt x="29" y="20"/>
                  </a:cubicBezTo>
                  <a:cubicBezTo>
                    <a:pt x="29" y="20"/>
                    <a:pt x="26" y="18"/>
                    <a:pt x="26" y="18"/>
                  </a:cubicBezTo>
                  <a:cubicBezTo>
                    <a:pt x="26" y="17"/>
                    <a:pt x="30" y="16"/>
                    <a:pt x="29" y="15"/>
                  </a:cubicBezTo>
                  <a:cubicBezTo>
                    <a:pt x="29" y="14"/>
                    <a:pt x="27" y="15"/>
                    <a:pt x="26" y="15"/>
                  </a:cubicBezTo>
                  <a:cubicBezTo>
                    <a:pt x="25" y="15"/>
                    <a:pt x="25" y="13"/>
                    <a:pt x="24" y="13"/>
                  </a:cubicBezTo>
                  <a:cubicBezTo>
                    <a:pt x="24" y="13"/>
                    <a:pt x="21" y="16"/>
                    <a:pt x="21" y="16"/>
                  </a:cubicBezTo>
                  <a:cubicBezTo>
                    <a:pt x="20" y="14"/>
                    <a:pt x="20" y="14"/>
                    <a:pt x="18" y="13"/>
                  </a:cubicBezTo>
                  <a:cubicBezTo>
                    <a:pt x="16" y="12"/>
                    <a:pt x="19" y="12"/>
                    <a:pt x="19" y="11"/>
                  </a:cubicBezTo>
                  <a:cubicBezTo>
                    <a:pt x="19" y="11"/>
                    <a:pt x="17" y="9"/>
                    <a:pt x="16" y="9"/>
                  </a:cubicBezTo>
                  <a:cubicBezTo>
                    <a:pt x="16" y="10"/>
                    <a:pt x="14" y="13"/>
                    <a:pt x="14" y="12"/>
                  </a:cubicBezTo>
                  <a:cubicBezTo>
                    <a:pt x="12" y="11"/>
                    <a:pt x="15" y="7"/>
                    <a:pt x="16" y="7"/>
                  </a:cubicBezTo>
                  <a:cubicBezTo>
                    <a:pt x="17" y="6"/>
                    <a:pt x="17" y="5"/>
                    <a:pt x="18" y="4"/>
                  </a:cubicBezTo>
                  <a:cubicBezTo>
                    <a:pt x="18" y="3"/>
                    <a:pt x="18" y="2"/>
                    <a:pt x="18" y="2"/>
                  </a:cubicBezTo>
                  <a:cubicBezTo>
                    <a:pt x="18" y="2"/>
                    <a:pt x="19" y="1"/>
                    <a:pt x="19" y="1"/>
                  </a:cubicBezTo>
                  <a:cubicBezTo>
                    <a:pt x="20" y="0"/>
                    <a:pt x="19" y="1"/>
                    <a:pt x="19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60" name="Freeform 536"/>
            <p:cNvSpPr/>
            <p:nvPr/>
          </p:nvSpPr>
          <p:spPr bwMode="auto">
            <a:xfrm>
              <a:off x="9174715" y="6592943"/>
              <a:ext cx="76432" cy="92380"/>
            </a:xfrm>
            <a:custGeom>
              <a:avLst/>
              <a:gdLst>
                <a:gd name="T0" fmla="*/ 6 w 8"/>
                <a:gd name="T1" fmla="*/ 1 h 10"/>
                <a:gd name="T2" fmla="*/ 1 w 8"/>
                <a:gd name="T3" fmla="*/ 9 h 10"/>
                <a:gd name="T4" fmla="*/ 4 w 8"/>
                <a:gd name="T5" fmla="*/ 7 h 10"/>
                <a:gd name="T6" fmla="*/ 3 w 8"/>
                <a:gd name="T7" fmla="*/ 10 h 10"/>
                <a:gd name="T8" fmla="*/ 6 w 8"/>
                <a:gd name="T9" fmla="*/ 8 h 10"/>
                <a:gd name="T10" fmla="*/ 8 w 8"/>
                <a:gd name="T11" fmla="*/ 4 h 10"/>
                <a:gd name="T12" fmla="*/ 5 w 8"/>
                <a:gd name="T13" fmla="*/ 4 h 10"/>
                <a:gd name="T14" fmla="*/ 6 w 8"/>
                <a:gd name="T15" fmla="*/ 1 h 10"/>
                <a:gd name="T16" fmla="*/ 6 w 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0">
                  <a:moveTo>
                    <a:pt x="6" y="1"/>
                  </a:moveTo>
                  <a:cubicBezTo>
                    <a:pt x="5" y="2"/>
                    <a:pt x="0" y="6"/>
                    <a:pt x="1" y="9"/>
                  </a:cubicBezTo>
                  <a:cubicBezTo>
                    <a:pt x="1" y="9"/>
                    <a:pt x="3" y="6"/>
                    <a:pt x="4" y="7"/>
                  </a:cubicBezTo>
                  <a:cubicBezTo>
                    <a:pt x="4" y="7"/>
                    <a:pt x="3" y="10"/>
                    <a:pt x="3" y="10"/>
                  </a:cubicBezTo>
                  <a:cubicBezTo>
                    <a:pt x="4" y="10"/>
                    <a:pt x="6" y="9"/>
                    <a:pt x="6" y="8"/>
                  </a:cubicBezTo>
                  <a:cubicBezTo>
                    <a:pt x="6" y="7"/>
                    <a:pt x="7" y="6"/>
                    <a:pt x="8" y="4"/>
                  </a:cubicBezTo>
                  <a:cubicBezTo>
                    <a:pt x="8" y="2"/>
                    <a:pt x="6" y="4"/>
                    <a:pt x="5" y="4"/>
                  </a:cubicBezTo>
                  <a:cubicBezTo>
                    <a:pt x="6" y="4"/>
                    <a:pt x="6" y="0"/>
                    <a:pt x="6" y="1"/>
                  </a:cubicBezTo>
                  <a:cubicBezTo>
                    <a:pt x="5" y="1"/>
                    <a:pt x="7" y="0"/>
                    <a:pt x="6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61" name="Freeform 537"/>
            <p:cNvSpPr/>
            <p:nvPr/>
          </p:nvSpPr>
          <p:spPr bwMode="auto">
            <a:xfrm>
              <a:off x="8652423" y="5694619"/>
              <a:ext cx="28662" cy="54153"/>
            </a:xfrm>
            <a:custGeom>
              <a:avLst/>
              <a:gdLst>
                <a:gd name="T0" fmla="*/ 3 w 3"/>
                <a:gd name="T1" fmla="*/ 4 h 6"/>
                <a:gd name="T2" fmla="*/ 1 w 3"/>
                <a:gd name="T3" fmla="*/ 1 h 6"/>
                <a:gd name="T4" fmla="*/ 1 w 3"/>
                <a:gd name="T5" fmla="*/ 2 h 6"/>
                <a:gd name="T6" fmla="*/ 0 w 3"/>
                <a:gd name="T7" fmla="*/ 2 h 6"/>
                <a:gd name="T8" fmla="*/ 3 w 3"/>
                <a:gd name="T9" fmla="*/ 4 h 6"/>
                <a:gd name="T10" fmla="*/ 3 w 3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4"/>
                  </a:moveTo>
                  <a:cubicBezTo>
                    <a:pt x="3" y="3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3" y="6"/>
                    <a:pt x="3" y="4"/>
                  </a:cubicBezTo>
                  <a:cubicBezTo>
                    <a:pt x="3" y="3"/>
                    <a:pt x="3" y="6"/>
                    <a:pt x="3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62" name="Freeform 538"/>
            <p:cNvSpPr/>
            <p:nvPr/>
          </p:nvSpPr>
          <p:spPr bwMode="auto">
            <a:xfrm>
              <a:off x="8512296" y="5787002"/>
              <a:ext cx="28662" cy="28669"/>
            </a:xfrm>
            <a:custGeom>
              <a:avLst/>
              <a:gdLst>
                <a:gd name="T0" fmla="*/ 2 w 3"/>
                <a:gd name="T1" fmla="*/ 1 h 3"/>
                <a:gd name="T2" fmla="*/ 0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2"/>
                    <a:pt x="0" y="2"/>
                  </a:cubicBezTo>
                  <a:cubicBezTo>
                    <a:pt x="1" y="3"/>
                    <a:pt x="3" y="2"/>
                    <a:pt x="2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63" name="Freeform 539"/>
            <p:cNvSpPr/>
            <p:nvPr/>
          </p:nvSpPr>
          <p:spPr bwMode="auto">
            <a:xfrm>
              <a:off x="7868981" y="6283948"/>
              <a:ext cx="63695" cy="38227"/>
            </a:xfrm>
            <a:custGeom>
              <a:avLst/>
              <a:gdLst>
                <a:gd name="T0" fmla="*/ 7 w 7"/>
                <a:gd name="T1" fmla="*/ 3 h 4"/>
                <a:gd name="T2" fmla="*/ 1 w 7"/>
                <a:gd name="T3" fmla="*/ 1 h 4"/>
                <a:gd name="T4" fmla="*/ 7 w 7"/>
                <a:gd name="T5" fmla="*/ 3 h 4"/>
                <a:gd name="T6" fmla="*/ 7 w 7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7" y="3"/>
                  </a:moveTo>
                  <a:cubicBezTo>
                    <a:pt x="7" y="0"/>
                    <a:pt x="3" y="0"/>
                    <a:pt x="1" y="1"/>
                  </a:cubicBezTo>
                  <a:cubicBezTo>
                    <a:pt x="0" y="1"/>
                    <a:pt x="7" y="4"/>
                    <a:pt x="7" y="3"/>
                  </a:cubicBezTo>
                  <a:cubicBezTo>
                    <a:pt x="7" y="0"/>
                    <a:pt x="7" y="4"/>
                    <a:pt x="7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64" name="Freeform 540"/>
            <p:cNvSpPr/>
            <p:nvPr/>
          </p:nvSpPr>
          <p:spPr bwMode="auto">
            <a:xfrm>
              <a:off x="7970890" y="6057775"/>
              <a:ext cx="57323" cy="57338"/>
            </a:xfrm>
            <a:custGeom>
              <a:avLst/>
              <a:gdLst>
                <a:gd name="T0" fmla="*/ 3 w 6"/>
                <a:gd name="T1" fmla="*/ 5 h 6"/>
                <a:gd name="T2" fmla="*/ 0 w 6"/>
                <a:gd name="T3" fmla="*/ 3 h 6"/>
                <a:gd name="T4" fmla="*/ 4 w 6"/>
                <a:gd name="T5" fmla="*/ 2 h 6"/>
                <a:gd name="T6" fmla="*/ 3 w 6"/>
                <a:gd name="T7" fmla="*/ 5 h 6"/>
                <a:gd name="T8" fmla="*/ 3 w 6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5"/>
                  </a:moveTo>
                  <a:cubicBezTo>
                    <a:pt x="2" y="4"/>
                    <a:pt x="1" y="4"/>
                    <a:pt x="0" y="3"/>
                  </a:cubicBezTo>
                  <a:cubicBezTo>
                    <a:pt x="1" y="3"/>
                    <a:pt x="3" y="0"/>
                    <a:pt x="4" y="2"/>
                  </a:cubicBezTo>
                  <a:cubicBezTo>
                    <a:pt x="6" y="3"/>
                    <a:pt x="5" y="6"/>
                    <a:pt x="3" y="5"/>
                  </a:cubicBezTo>
                  <a:cubicBezTo>
                    <a:pt x="2" y="4"/>
                    <a:pt x="4" y="6"/>
                    <a:pt x="3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65" name="Freeform 541"/>
            <p:cNvSpPr/>
            <p:nvPr/>
          </p:nvSpPr>
          <p:spPr bwMode="auto">
            <a:xfrm>
              <a:off x="7942229" y="5656392"/>
              <a:ext cx="57323" cy="66896"/>
            </a:xfrm>
            <a:custGeom>
              <a:avLst/>
              <a:gdLst>
                <a:gd name="T0" fmla="*/ 3 w 6"/>
                <a:gd name="T1" fmla="*/ 6 h 7"/>
                <a:gd name="T2" fmla="*/ 4 w 6"/>
                <a:gd name="T3" fmla="*/ 1 h 7"/>
                <a:gd name="T4" fmla="*/ 3 w 6"/>
                <a:gd name="T5" fmla="*/ 6 h 7"/>
                <a:gd name="T6" fmla="*/ 3 w 6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3" y="6"/>
                  </a:moveTo>
                  <a:cubicBezTo>
                    <a:pt x="0" y="7"/>
                    <a:pt x="1" y="0"/>
                    <a:pt x="4" y="1"/>
                  </a:cubicBezTo>
                  <a:cubicBezTo>
                    <a:pt x="6" y="1"/>
                    <a:pt x="5" y="6"/>
                    <a:pt x="3" y="6"/>
                  </a:cubicBezTo>
                  <a:cubicBezTo>
                    <a:pt x="2" y="6"/>
                    <a:pt x="6" y="6"/>
                    <a:pt x="3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66" name="Freeform 542"/>
            <p:cNvSpPr/>
            <p:nvPr/>
          </p:nvSpPr>
          <p:spPr bwMode="auto">
            <a:xfrm>
              <a:off x="7782993" y="5618167"/>
              <a:ext cx="111465" cy="57338"/>
            </a:xfrm>
            <a:custGeom>
              <a:avLst/>
              <a:gdLst>
                <a:gd name="T0" fmla="*/ 4 w 12"/>
                <a:gd name="T1" fmla="*/ 6 h 6"/>
                <a:gd name="T2" fmla="*/ 1 w 12"/>
                <a:gd name="T3" fmla="*/ 3 h 6"/>
                <a:gd name="T4" fmla="*/ 8 w 12"/>
                <a:gd name="T5" fmla="*/ 0 h 6"/>
                <a:gd name="T6" fmla="*/ 4 w 1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6">
                  <a:moveTo>
                    <a:pt x="4" y="6"/>
                  </a:moveTo>
                  <a:cubicBezTo>
                    <a:pt x="2" y="6"/>
                    <a:pt x="0" y="5"/>
                    <a:pt x="1" y="3"/>
                  </a:cubicBezTo>
                  <a:cubicBezTo>
                    <a:pt x="2" y="1"/>
                    <a:pt x="5" y="1"/>
                    <a:pt x="8" y="0"/>
                  </a:cubicBezTo>
                  <a:cubicBezTo>
                    <a:pt x="12" y="0"/>
                    <a:pt x="6" y="6"/>
                    <a:pt x="4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67" name="Freeform 543"/>
            <p:cNvSpPr/>
            <p:nvPr/>
          </p:nvSpPr>
          <p:spPr bwMode="auto">
            <a:xfrm>
              <a:off x="8018661" y="5583125"/>
              <a:ext cx="63695" cy="25484"/>
            </a:xfrm>
            <a:custGeom>
              <a:avLst/>
              <a:gdLst>
                <a:gd name="T0" fmla="*/ 5 w 7"/>
                <a:gd name="T1" fmla="*/ 3 h 3"/>
                <a:gd name="T2" fmla="*/ 3 w 7"/>
                <a:gd name="T3" fmla="*/ 0 h 3"/>
                <a:gd name="T4" fmla="*/ 7 w 7"/>
                <a:gd name="T5" fmla="*/ 1 h 3"/>
                <a:gd name="T6" fmla="*/ 5 w 7"/>
                <a:gd name="T7" fmla="*/ 3 h 3"/>
                <a:gd name="T8" fmla="*/ 5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5" y="3"/>
                  </a:moveTo>
                  <a:cubicBezTo>
                    <a:pt x="4" y="3"/>
                    <a:pt x="0" y="0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" y="1"/>
                    <a:pt x="6" y="3"/>
                    <a:pt x="5" y="3"/>
                  </a:cubicBezTo>
                  <a:cubicBezTo>
                    <a:pt x="4" y="3"/>
                    <a:pt x="7" y="3"/>
                    <a:pt x="5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68" name="Freeform 544"/>
            <p:cNvSpPr/>
            <p:nvPr/>
          </p:nvSpPr>
          <p:spPr bwMode="auto">
            <a:xfrm>
              <a:off x="7623756" y="5395179"/>
              <a:ext cx="318473" cy="222990"/>
            </a:xfrm>
            <a:custGeom>
              <a:avLst/>
              <a:gdLst>
                <a:gd name="T0" fmla="*/ 31 w 34"/>
                <a:gd name="T1" fmla="*/ 21 h 24"/>
                <a:gd name="T2" fmla="*/ 25 w 34"/>
                <a:gd name="T3" fmla="*/ 18 h 24"/>
                <a:gd name="T4" fmla="*/ 24 w 34"/>
                <a:gd name="T5" fmla="*/ 16 h 24"/>
                <a:gd name="T6" fmla="*/ 22 w 34"/>
                <a:gd name="T7" fmla="*/ 17 h 24"/>
                <a:gd name="T8" fmla="*/ 18 w 34"/>
                <a:gd name="T9" fmla="*/ 16 h 24"/>
                <a:gd name="T10" fmla="*/ 16 w 34"/>
                <a:gd name="T11" fmla="*/ 19 h 24"/>
                <a:gd name="T12" fmla="*/ 11 w 34"/>
                <a:gd name="T13" fmla="*/ 23 h 24"/>
                <a:gd name="T14" fmla="*/ 8 w 34"/>
                <a:gd name="T15" fmla="*/ 19 h 24"/>
                <a:gd name="T16" fmla="*/ 2 w 34"/>
                <a:gd name="T17" fmla="*/ 19 h 24"/>
                <a:gd name="T18" fmla="*/ 4 w 34"/>
                <a:gd name="T19" fmla="*/ 16 h 24"/>
                <a:gd name="T20" fmla="*/ 5 w 34"/>
                <a:gd name="T21" fmla="*/ 10 h 24"/>
                <a:gd name="T22" fmla="*/ 6 w 34"/>
                <a:gd name="T23" fmla="*/ 3 h 24"/>
                <a:gd name="T24" fmla="*/ 11 w 34"/>
                <a:gd name="T25" fmla="*/ 3 h 24"/>
                <a:gd name="T26" fmla="*/ 12 w 34"/>
                <a:gd name="T27" fmla="*/ 5 h 24"/>
                <a:gd name="T28" fmla="*/ 14 w 34"/>
                <a:gd name="T29" fmla="*/ 4 h 24"/>
                <a:gd name="T30" fmla="*/ 17 w 34"/>
                <a:gd name="T31" fmla="*/ 6 h 24"/>
                <a:gd name="T32" fmla="*/ 20 w 34"/>
                <a:gd name="T33" fmla="*/ 7 h 24"/>
                <a:gd name="T34" fmla="*/ 25 w 34"/>
                <a:gd name="T35" fmla="*/ 10 h 24"/>
                <a:gd name="T36" fmla="*/ 28 w 34"/>
                <a:gd name="T37" fmla="*/ 15 h 24"/>
                <a:gd name="T38" fmla="*/ 30 w 34"/>
                <a:gd name="T39" fmla="*/ 15 h 24"/>
                <a:gd name="T40" fmla="*/ 33 w 34"/>
                <a:gd name="T41" fmla="*/ 17 h 24"/>
                <a:gd name="T42" fmla="*/ 34 w 34"/>
                <a:gd name="T43" fmla="*/ 18 h 24"/>
                <a:gd name="T44" fmla="*/ 31 w 34"/>
                <a:gd name="T45" fmla="*/ 21 h 24"/>
                <a:gd name="T46" fmla="*/ 31 w 34"/>
                <a:gd name="T47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" h="24">
                  <a:moveTo>
                    <a:pt x="31" y="21"/>
                  </a:moveTo>
                  <a:cubicBezTo>
                    <a:pt x="30" y="20"/>
                    <a:pt x="27" y="19"/>
                    <a:pt x="25" y="18"/>
                  </a:cubicBezTo>
                  <a:cubicBezTo>
                    <a:pt x="24" y="18"/>
                    <a:pt x="25" y="17"/>
                    <a:pt x="24" y="16"/>
                  </a:cubicBezTo>
                  <a:cubicBezTo>
                    <a:pt x="24" y="16"/>
                    <a:pt x="22" y="17"/>
                    <a:pt x="22" y="17"/>
                  </a:cubicBezTo>
                  <a:cubicBezTo>
                    <a:pt x="20" y="17"/>
                    <a:pt x="20" y="15"/>
                    <a:pt x="18" y="16"/>
                  </a:cubicBezTo>
                  <a:cubicBezTo>
                    <a:pt x="18" y="17"/>
                    <a:pt x="17" y="18"/>
                    <a:pt x="16" y="19"/>
                  </a:cubicBezTo>
                  <a:cubicBezTo>
                    <a:pt x="14" y="20"/>
                    <a:pt x="13" y="22"/>
                    <a:pt x="11" y="23"/>
                  </a:cubicBezTo>
                  <a:cubicBezTo>
                    <a:pt x="8" y="24"/>
                    <a:pt x="10" y="20"/>
                    <a:pt x="8" y="19"/>
                  </a:cubicBezTo>
                  <a:cubicBezTo>
                    <a:pt x="8" y="18"/>
                    <a:pt x="3" y="19"/>
                    <a:pt x="2" y="19"/>
                  </a:cubicBezTo>
                  <a:cubicBezTo>
                    <a:pt x="0" y="19"/>
                    <a:pt x="4" y="16"/>
                    <a:pt x="4" y="16"/>
                  </a:cubicBezTo>
                  <a:cubicBezTo>
                    <a:pt x="6" y="14"/>
                    <a:pt x="5" y="12"/>
                    <a:pt x="5" y="10"/>
                  </a:cubicBezTo>
                  <a:cubicBezTo>
                    <a:pt x="5" y="8"/>
                    <a:pt x="5" y="5"/>
                    <a:pt x="6" y="3"/>
                  </a:cubicBezTo>
                  <a:cubicBezTo>
                    <a:pt x="7" y="0"/>
                    <a:pt x="10" y="0"/>
                    <a:pt x="11" y="3"/>
                  </a:cubicBezTo>
                  <a:cubicBezTo>
                    <a:pt x="11" y="4"/>
                    <a:pt x="11" y="6"/>
                    <a:pt x="12" y="5"/>
                  </a:cubicBezTo>
                  <a:cubicBezTo>
                    <a:pt x="13" y="5"/>
                    <a:pt x="13" y="4"/>
                    <a:pt x="14" y="4"/>
                  </a:cubicBezTo>
                  <a:cubicBezTo>
                    <a:pt x="15" y="5"/>
                    <a:pt x="16" y="6"/>
                    <a:pt x="17" y="6"/>
                  </a:cubicBezTo>
                  <a:cubicBezTo>
                    <a:pt x="18" y="7"/>
                    <a:pt x="19" y="7"/>
                    <a:pt x="20" y="7"/>
                  </a:cubicBezTo>
                  <a:cubicBezTo>
                    <a:pt x="21" y="8"/>
                    <a:pt x="23" y="9"/>
                    <a:pt x="25" y="10"/>
                  </a:cubicBezTo>
                  <a:cubicBezTo>
                    <a:pt x="28" y="11"/>
                    <a:pt x="28" y="12"/>
                    <a:pt x="28" y="15"/>
                  </a:cubicBezTo>
                  <a:cubicBezTo>
                    <a:pt x="28" y="16"/>
                    <a:pt x="30" y="16"/>
                    <a:pt x="30" y="15"/>
                  </a:cubicBezTo>
                  <a:cubicBezTo>
                    <a:pt x="32" y="15"/>
                    <a:pt x="32" y="16"/>
                    <a:pt x="33" y="17"/>
                  </a:cubicBezTo>
                  <a:cubicBezTo>
                    <a:pt x="34" y="17"/>
                    <a:pt x="34" y="17"/>
                    <a:pt x="34" y="18"/>
                  </a:cubicBezTo>
                  <a:cubicBezTo>
                    <a:pt x="33" y="19"/>
                    <a:pt x="33" y="21"/>
                    <a:pt x="31" y="21"/>
                  </a:cubicBezTo>
                  <a:cubicBezTo>
                    <a:pt x="30" y="20"/>
                    <a:pt x="33" y="21"/>
                    <a:pt x="31" y="2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69" name="Freeform 545"/>
            <p:cNvSpPr/>
            <p:nvPr/>
          </p:nvSpPr>
          <p:spPr bwMode="auto">
            <a:xfrm>
              <a:off x="7747963" y="5376063"/>
              <a:ext cx="63695" cy="47785"/>
            </a:xfrm>
            <a:custGeom>
              <a:avLst/>
              <a:gdLst>
                <a:gd name="T0" fmla="*/ 5 w 7"/>
                <a:gd name="T1" fmla="*/ 4 h 5"/>
                <a:gd name="T2" fmla="*/ 1 w 7"/>
                <a:gd name="T3" fmla="*/ 0 h 5"/>
                <a:gd name="T4" fmla="*/ 5 w 7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5" y="4"/>
                  </a:moveTo>
                  <a:cubicBezTo>
                    <a:pt x="3" y="5"/>
                    <a:pt x="0" y="0"/>
                    <a:pt x="1" y="0"/>
                  </a:cubicBezTo>
                  <a:cubicBezTo>
                    <a:pt x="2" y="1"/>
                    <a:pt x="7" y="3"/>
                    <a:pt x="5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70" name="Freeform 546"/>
            <p:cNvSpPr/>
            <p:nvPr/>
          </p:nvSpPr>
          <p:spPr bwMode="auto">
            <a:xfrm>
              <a:off x="7728852" y="5385621"/>
              <a:ext cx="35033" cy="47785"/>
            </a:xfrm>
            <a:custGeom>
              <a:avLst/>
              <a:gdLst>
                <a:gd name="T0" fmla="*/ 3 w 4"/>
                <a:gd name="T1" fmla="*/ 4 h 5"/>
                <a:gd name="T2" fmla="*/ 0 w 4"/>
                <a:gd name="T3" fmla="*/ 1 h 5"/>
                <a:gd name="T4" fmla="*/ 3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cubicBezTo>
                    <a:pt x="1" y="5"/>
                    <a:pt x="0" y="2"/>
                    <a:pt x="0" y="1"/>
                  </a:cubicBezTo>
                  <a:cubicBezTo>
                    <a:pt x="1" y="0"/>
                    <a:pt x="4" y="3"/>
                    <a:pt x="3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71" name="Freeform 547"/>
            <p:cNvSpPr/>
            <p:nvPr/>
          </p:nvSpPr>
          <p:spPr bwMode="auto">
            <a:xfrm>
              <a:off x="7642864" y="5207233"/>
              <a:ext cx="28662" cy="57338"/>
            </a:xfrm>
            <a:custGeom>
              <a:avLst/>
              <a:gdLst>
                <a:gd name="T0" fmla="*/ 3 w 3"/>
                <a:gd name="T1" fmla="*/ 5 h 6"/>
                <a:gd name="T2" fmla="*/ 3 w 3"/>
                <a:gd name="T3" fmla="*/ 2 h 6"/>
                <a:gd name="T4" fmla="*/ 1 w 3"/>
                <a:gd name="T5" fmla="*/ 1 h 6"/>
                <a:gd name="T6" fmla="*/ 1 w 3"/>
                <a:gd name="T7" fmla="*/ 4 h 6"/>
                <a:gd name="T8" fmla="*/ 3 w 3"/>
                <a:gd name="T9" fmla="*/ 5 h 6"/>
                <a:gd name="T10" fmla="*/ 3 w 3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3" y="3"/>
                    <a:pt x="3" y="2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1" y="2"/>
                    <a:pt x="0" y="4"/>
                    <a:pt x="1" y="4"/>
                  </a:cubicBezTo>
                  <a:cubicBezTo>
                    <a:pt x="1" y="5"/>
                    <a:pt x="2" y="6"/>
                    <a:pt x="3" y="5"/>
                  </a:cubicBezTo>
                  <a:cubicBezTo>
                    <a:pt x="3" y="4"/>
                    <a:pt x="2" y="6"/>
                    <a:pt x="3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72" name="Freeform 548"/>
            <p:cNvSpPr/>
            <p:nvPr/>
          </p:nvSpPr>
          <p:spPr bwMode="auto">
            <a:xfrm>
              <a:off x="7502737" y="4719845"/>
              <a:ext cx="1343951" cy="984332"/>
            </a:xfrm>
            <a:custGeom>
              <a:avLst/>
              <a:gdLst>
                <a:gd name="T0" fmla="*/ 63 w 144"/>
                <a:gd name="T1" fmla="*/ 86 h 105"/>
                <a:gd name="T2" fmla="*/ 81 w 144"/>
                <a:gd name="T3" fmla="*/ 76 h 105"/>
                <a:gd name="T4" fmla="*/ 91 w 144"/>
                <a:gd name="T5" fmla="*/ 67 h 105"/>
                <a:gd name="T6" fmla="*/ 103 w 144"/>
                <a:gd name="T7" fmla="*/ 68 h 105"/>
                <a:gd name="T8" fmla="*/ 87 w 144"/>
                <a:gd name="T9" fmla="*/ 66 h 105"/>
                <a:gd name="T10" fmla="*/ 80 w 144"/>
                <a:gd name="T11" fmla="*/ 48 h 105"/>
                <a:gd name="T12" fmla="*/ 67 w 144"/>
                <a:gd name="T13" fmla="*/ 49 h 105"/>
                <a:gd name="T14" fmla="*/ 64 w 144"/>
                <a:gd name="T15" fmla="*/ 40 h 105"/>
                <a:gd name="T16" fmla="*/ 54 w 144"/>
                <a:gd name="T17" fmla="*/ 32 h 105"/>
                <a:gd name="T18" fmla="*/ 53 w 144"/>
                <a:gd name="T19" fmla="*/ 38 h 105"/>
                <a:gd name="T20" fmla="*/ 52 w 144"/>
                <a:gd name="T21" fmla="*/ 39 h 105"/>
                <a:gd name="T22" fmla="*/ 37 w 144"/>
                <a:gd name="T23" fmla="*/ 38 h 105"/>
                <a:gd name="T24" fmla="*/ 5 w 144"/>
                <a:gd name="T25" fmla="*/ 32 h 105"/>
                <a:gd name="T26" fmla="*/ 8 w 144"/>
                <a:gd name="T27" fmla="*/ 26 h 105"/>
                <a:gd name="T28" fmla="*/ 16 w 144"/>
                <a:gd name="T29" fmla="*/ 2 h 105"/>
                <a:gd name="T30" fmla="*/ 18 w 144"/>
                <a:gd name="T31" fmla="*/ 18 h 105"/>
                <a:gd name="T32" fmla="*/ 26 w 144"/>
                <a:gd name="T33" fmla="*/ 29 h 105"/>
                <a:gd name="T34" fmla="*/ 20 w 144"/>
                <a:gd name="T35" fmla="*/ 19 h 105"/>
                <a:gd name="T36" fmla="*/ 22 w 144"/>
                <a:gd name="T37" fmla="*/ 13 h 105"/>
                <a:gd name="T38" fmla="*/ 25 w 144"/>
                <a:gd name="T39" fmla="*/ 7 h 105"/>
                <a:gd name="T40" fmla="*/ 34 w 144"/>
                <a:gd name="T41" fmla="*/ 3 h 105"/>
                <a:gd name="T42" fmla="*/ 43 w 144"/>
                <a:gd name="T43" fmla="*/ 16 h 105"/>
                <a:gd name="T44" fmla="*/ 52 w 144"/>
                <a:gd name="T45" fmla="*/ 16 h 105"/>
                <a:gd name="T46" fmla="*/ 54 w 144"/>
                <a:gd name="T47" fmla="*/ 15 h 105"/>
                <a:gd name="T48" fmla="*/ 66 w 144"/>
                <a:gd name="T49" fmla="*/ 13 h 105"/>
                <a:gd name="T50" fmla="*/ 70 w 144"/>
                <a:gd name="T51" fmla="*/ 21 h 105"/>
                <a:gd name="T52" fmla="*/ 76 w 144"/>
                <a:gd name="T53" fmla="*/ 22 h 105"/>
                <a:gd name="T54" fmla="*/ 81 w 144"/>
                <a:gd name="T55" fmla="*/ 23 h 105"/>
                <a:gd name="T56" fmla="*/ 86 w 144"/>
                <a:gd name="T57" fmla="*/ 23 h 105"/>
                <a:gd name="T58" fmla="*/ 92 w 144"/>
                <a:gd name="T59" fmla="*/ 28 h 105"/>
                <a:gd name="T60" fmla="*/ 94 w 144"/>
                <a:gd name="T61" fmla="*/ 31 h 105"/>
                <a:gd name="T62" fmla="*/ 100 w 144"/>
                <a:gd name="T63" fmla="*/ 29 h 105"/>
                <a:gd name="T64" fmla="*/ 99 w 144"/>
                <a:gd name="T65" fmla="*/ 38 h 105"/>
                <a:gd name="T66" fmla="*/ 104 w 144"/>
                <a:gd name="T67" fmla="*/ 38 h 105"/>
                <a:gd name="T68" fmla="*/ 109 w 144"/>
                <a:gd name="T69" fmla="*/ 40 h 105"/>
                <a:gd name="T70" fmla="*/ 106 w 144"/>
                <a:gd name="T71" fmla="*/ 45 h 105"/>
                <a:gd name="T72" fmla="*/ 118 w 144"/>
                <a:gd name="T73" fmla="*/ 54 h 105"/>
                <a:gd name="T74" fmla="*/ 124 w 144"/>
                <a:gd name="T75" fmla="*/ 55 h 105"/>
                <a:gd name="T76" fmla="*/ 128 w 144"/>
                <a:gd name="T77" fmla="*/ 60 h 105"/>
                <a:gd name="T78" fmla="*/ 141 w 144"/>
                <a:gd name="T79" fmla="*/ 64 h 105"/>
                <a:gd name="T80" fmla="*/ 139 w 144"/>
                <a:gd name="T81" fmla="*/ 69 h 105"/>
                <a:gd name="T82" fmla="*/ 133 w 144"/>
                <a:gd name="T83" fmla="*/ 73 h 105"/>
                <a:gd name="T84" fmla="*/ 128 w 144"/>
                <a:gd name="T85" fmla="*/ 77 h 105"/>
                <a:gd name="T86" fmla="*/ 125 w 144"/>
                <a:gd name="T87" fmla="*/ 74 h 105"/>
                <a:gd name="T88" fmla="*/ 120 w 144"/>
                <a:gd name="T89" fmla="*/ 72 h 105"/>
                <a:gd name="T90" fmla="*/ 113 w 144"/>
                <a:gd name="T91" fmla="*/ 67 h 105"/>
                <a:gd name="T92" fmla="*/ 108 w 144"/>
                <a:gd name="T93" fmla="*/ 70 h 105"/>
                <a:gd name="T94" fmla="*/ 118 w 144"/>
                <a:gd name="T95" fmla="*/ 80 h 105"/>
                <a:gd name="T96" fmla="*/ 123 w 144"/>
                <a:gd name="T97" fmla="*/ 82 h 105"/>
                <a:gd name="T98" fmla="*/ 128 w 144"/>
                <a:gd name="T99" fmla="*/ 93 h 105"/>
                <a:gd name="T100" fmla="*/ 126 w 144"/>
                <a:gd name="T101" fmla="*/ 95 h 105"/>
                <a:gd name="T102" fmla="*/ 118 w 144"/>
                <a:gd name="T103" fmla="*/ 96 h 105"/>
                <a:gd name="T104" fmla="*/ 110 w 144"/>
                <a:gd name="T105" fmla="*/ 93 h 105"/>
                <a:gd name="T106" fmla="*/ 109 w 144"/>
                <a:gd name="T107" fmla="*/ 94 h 105"/>
                <a:gd name="T108" fmla="*/ 103 w 144"/>
                <a:gd name="T109" fmla="*/ 99 h 105"/>
                <a:gd name="T110" fmla="*/ 91 w 144"/>
                <a:gd name="T111" fmla="*/ 90 h 105"/>
                <a:gd name="T112" fmla="*/ 77 w 144"/>
                <a:gd name="T113" fmla="*/ 8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4" h="105">
                  <a:moveTo>
                    <a:pt x="77" y="83"/>
                  </a:moveTo>
                  <a:cubicBezTo>
                    <a:pt x="76" y="86"/>
                    <a:pt x="74" y="83"/>
                    <a:pt x="71" y="84"/>
                  </a:cubicBezTo>
                  <a:cubicBezTo>
                    <a:pt x="70" y="84"/>
                    <a:pt x="69" y="85"/>
                    <a:pt x="68" y="86"/>
                  </a:cubicBezTo>
                  <a:cubicBezTo>
                    <a:pt x="66" y="87"/>
                    <a:pt x="65" y="86"/>
                    <a:pt x="63" y="86"/>
                  </a:cubicBezTo>
                  <a:cubicBezTo>
                    <a:pt x="60" y="85"/>
                    <a:pt x="56" y="83"/>
                    <a:pt x="60" y="80"/>
                  </a:cubicBezTo>
                  <a:cubicBezTo>
                    <a:pt x="62" y="78"/>
                    <a:pt x="62" y="76"/>
                    <a:pt x="65" y="76"/>
                  </a:cubicBezTo>
                  <a:cubicBezTo>
                    <a:pt x="68" y="77"/>
                    <a:pt x="71" y="78"/>
                    <a:pt x="75" y="77"/>
                  </a:cubicBezTo>
                  <a:cubicBezTo>
                    <a:pt x="77" y="77"/>
                    <a:pt x="79" y="76"/>
                    <a:pt x="81" y="76"/>
                  </a:cubicBezTo>
                  <a:cubicBezTo>
                    <a:pt x="82" y="76"/>
                    <a:pt x="81" y="75"/>
                    <a:pt x="81" y="74"/>
                  </a:cubicBezTo>
                  <a:cubicBezTo>
                    <a:pt x="78" y="72"/>
                    <a:pt x="77" y="71"/>
                    <a:pt x="80" y="69"/>
                  </a:cubicBezTo>
                  <a:cubicBezTo>
                    <a:pt x="82" y="66"/>
                    <a:pt x="84" y="66"/>
                    <a:pt x="87" y="66"/>
                  </a:cubicBezTo>
                  <a:cubicBezTo>
                    <a:pt x="88" y="66"/>
                    <a:pt x="90" y="66"/>
                    <a:pt x="91" y="67"/>
                  </a:cubicBezTo>
                  <a:cubicBezTo>
                    <a:pt x="93" y="68"/>
                    <a:pt x="93" y="69"/>
                    <a:pt x="93" y="71"/>
                  </a:cubicBezTo>
                  <a:cubicBezTo>
                    <a:pt x="94" y="73"/>
                    <a:pt x="95" y="70"/>
                    <a:pt x="96" y="70"/>
                  </a:cubicBezTo>
                  <a:cubicBezTo>
                    <a:pt x="96" y="69"/>
                    <a:pt x="99" y="70"/>
                    <a:pt x="99" y="70"/>
                  </a:cubicBezTo>
                  <a:cubicBezTo>
                    <a:pt x="100" y="70"/>
                    <a:pt x="103" y="70"/>
                    <a:pt x="103" y="68"/>
                  </a:cubicBezTo>
                  <a:cubicBezTo>
                    <a:pt x="103" y="67"/>
                    <a:pt x="100" y="66"/>
                    <a:pt x="99" y="66"/>
                  </a:cubicBezTo>
                  <a:cubicBezTo>
                    <a:pt x="97" y="65"/>
                    <a:pt x="96" y="64"/>
                    <a:pt x="95" y="63"/>
                  </a:cubicBezTo>
                  <a:cubicBezTo>
                    <a:pt x="94" y="63"/>
                    <a:pt x="93" y="65"/>
                    <a:pt x="93" y="66"/>
                  </a:cubicBezTo>
                  <a:cubicBezTo>
                    <a:pt x="92" y="67"/>
                    <a:pt x="88" y="66"/>
                    <a:pt x="87" y="66"/>
                  </a:cubicBezTo>
                  <a:cubicBezTo>
                    <a:pt x="81" y="65"/>
                    <a:pt x="89" y="63"/>
                    <a:pt x="88" y="61"/>
                  </a:cubicBezTo>
                  <a:cubicBezTo>
                    <a:pt x="87" y="58"/>
                    <a:pt x="86" y="54"/>
                    <a:pt x="84" y="52"/>
                  </a:cubicBezTo>
                  <a:cubicBezTo>
                    <a:pt x="83" y="52"/>
                    <a:pt x="81" y="53"/>
                    <a:pt x="81" y="52"/>
                  </a:cubicBezTo>
                  <a:cubicBezTo>
                    <a:pt x="81" y="51"/>
                    <a:pt x="81" y="49"/>
                    <a:pt x="80" y="48"/>
                  </a:cubicBezTo>
                  <a:cubicBezTo>
                    <a:pt x="79" y="47"/>
                    <a:pt x="78" y="53"/>
                    <a:pt x="79" y="53"/>
                  </a:cubicBezTo>
                  <a:cubicBezTo>
                    <a:pt x="78" y="53"/>
                    <a:pt x="75" y="46"/>
                    <a:pt x="75" y="46"/>
                  </a:cubicBezTo>
                  <a:cubicBezTo>
                    <a:pt x="73" y="46"/>
                    <a:pt x="72" y="47"/>
                    <a:pt x="71" y="48"/>
                  </a:cubicBezTo>
                  <a:cubicBezTo>
                    <a:pt x="70" y="48"/>
                    <a:pt x="67" y="50"/>
                    <a:pt x="67" y="49"/>
                  </a:cubicBezTo>
                  <a:cubicBezTo>
                    <a:pt x="67" y="46"/>
                    <a:pt x="66" y="46"/>
                    <a:pt x="69" y="46"/>
                  </a:cubicBezTo>
                  <a:cubicBezTo>
                    <a:pt x="70" y="46"/>
                    <a:pt x="71" y="45"/>
                    <a:pt x="71" y="44"/>
                  </a:cubicBezTo>
                  <a:cubicBezTo>
                    <a:pt x="72" y="43"/>
                    <a:pt x="69" y="43"/>
                    <a:pt x="69" y="43"/>
                  </a:cubicBezTo>
                  <a:cubicBezTo>
                    <a:pt x="68" y="42"/>
                    <a:pt x="64" y="40"/>
                    <a:pt x="64" y="40"/>
                  </a:cubicBezTo>
                  <a:cubicBezTo>
                    <a:pt x="64" y="37"/>
                    <a:pt x="63" y="39"/>
                    <a:pt x="62" y="39"/>
                  </a:cubicBezTo>
                  <a:cubicBezTo>
                    <a:pt x="61" y="39"/>
                    <a:pt x="62" y="34"/>
                    <a:pt x="60" y="35"/>
                  </a:cubicBezTo>
                  <a:cubicBezTo>
                    <a:pt x="59" y="35"/>
                    <a:pt x="59" y="36"/>
                    <a:pt x="57" y="34"/>
                  </a:cubicBezTo>
                  <a:cubicBezTo>
                    <a:pt x="56" y="34"/>
                    <a:pt x="55" y="32"/>
                    <a:pt x="54" y="32"/>
                  </a:cubicBezTo>
                  <a:cubicBezTo>
                    <a:pt x="54" y="32"/>
                    <a:pt x="55" y="33"/>
                    <a:pt x="55" y="33"/>
                  </a:cubicBezTo>
                  <a:cubicBezTo>
                    <a:pt x="55" y="33"/>
                    <a:pt x="52" y="33"/>
                    <a:pt x="52" y="34"/>
                  </a:cubicBezTo>
                  <a:cubicBezTo>
                    <a:pt x="53" y="35"/>
                    <a:pt x="55" y="34"/>
                    <a:pt x="56" y="36"/>
                  </a:cubicBezTo>
                  <a:cubicBezTo>
                    <a:pt x="56" y="38"/>
                    <a:pt x="54" y="38"/>
                    <a:pt x="53" y="38"/>
                  </a:cubicBezTo>
                  <a:cubicBezTo>
                    <a:pt x="51" y="39"/>
                    <a:pt x="46" y="35"/>
                    <a:pt x="44" y="37"/>
                  </a:cubicBezTo>
                  <a:cubicBezTo>
                    <a:pt x="43" y="37"/>
                    <a:pt x="45" y="38"/>
                    <a:pt x="46" y="39"/>
                  </a:cubicBezTo>
                  <a:cubicBezTo>
                    <a:pt x="46" y="40"/>
                    <a:pt x="47" y="39"/>
                    <a:pt x="48" y="39"/>
                  </a:cubicBezTo>
                  <a:cubicBezTo>
                    <a:pt x="49" y="39"/>
                    <a:pt x="52" y="38"/>
                    <a:pt x="52" y="39"/>
                  </a:cubicBezTo>
                  <a:cubicBezTo>
                    <a:pt x="52" y="40"/>
                    <a:pt x="51" y="41"/>
                    <a:pt x="50" y="42"/>
                  </a:cubicBezTo>
                  <a:cubicBezTo>
                    <a:pt x="50" y="42"/>
                    <a:pt x="39" y="35"/>
                    <a:pt x="37" y="36"/>
                  </a:cubicBezTo>
                  <a:cubicBezTo>
                    <a:pt x="38" y="36"/>
                    <a:pt x="39" y="37"/>
                    <a:pt x="40" y="37"/>
                  </a:cubicBezTo>
                  <a:cubicBezTo>
                    <a:pt x="42" y="39"/>
                    <a:pt x="37" y="38"/>
                    <a:pt x="37" y="38"/>
                  </a:cubicBezTo>
                  <a:cubicBezTo>
                    <a:pt x="34" y="36"/>
                    <a:pt x="30" y="38"/>
                    <a:pt x="27" y="37"/>
                  </a:cubicBezTo>
                  <a:cubicBezTo>
                    <a:pt x="23" y="36"/>
                    <a:pt x="20" y="37"/>
                    <a:pt x="17" y="34"/>
                  </a:cubicBezTo>
                  <a:cubicBezTo>
                    <a:pt x="14" y="32"/>
                    <a:pt x="12" y="35"/>
                    <a:pt x="9" y="34"/>
                  </a:cubicBezTo>
                  <a:cubicBezTo>
                    <a:pt x="8" y="33"/>
                    <a:pt x="6" y="33"/>
                    <a:pt x="5" y="32"/>
                  </a:cubicBezTo>
                  <a:cubicBezTo>
                    <a:pt x="5" y="31"/>
                    <a:pt x="2" y="28"/>
                    <a:pt x="4" y="28"/>
                  </a:cubicBezTo>
                  <a:cubicBezTo>
                    <a:pt x="7" y="28"/>
                    <a:pt x="11" y="31"/>
                    <a:pt x="14" y="29"/>
                  </a:cubicBezTo>
                  <a:cubicBezTo>
                    <a:pt x="15" y="28"/>
                    <a:pt x="13" y="27"/>
                    <a:pt x="13" y="27"/>
                  </a:cubicBezTo>
                  <a:cubicBezTo>
                    <a:pt x="11" y="26"/>
                    <a:pt x="9" y="26"/>
                    <a:pt x="8" y="26"/>
                  </a:cubicBezTo>
                  <a:cubicBezTo>
                    <a:pt x="5" y="26"/>
                    <a:pt x="0" y="26"/>
                    <a:pt x="0" y="23"/>
                  </a:cubicBezTo>
                  <a:cubicBezTo>
                    <a:pt x="0" y="19"/>
                    <a:pt x="0" y="16"/>
                    <a:pt x="2" y="12"/>
                  </a:cubicBezTo>
                  <a:cubicBezTo>
                    <a:pt x="3" y="9"/>
                    <a:pt x="6" y="7"/>
                    <a:pt x="9" y="5"/>
                  </a:cubicBezTo>
                  <a:cubicBezTo>
                    <a:pt x="11" y="3"/>
                    <a:pt x="13" y="3"/>
                    <a:pt x="16" y="2"/>
                  </a:cubicBezTo>
                  <a:cubicBezTo>
                    <a:pt x="18" y="2"/>
                    <a:pt x="24" y="0"/>
                    <a:pt x="25" y="3"/>
                  </a:cubicBezTo>
                  <a:cubicBezTo>
                    <a:pt x="25" y="2"/>
                    <a:pt x="20" y="7"/>
                    <a:pt x="19" y="7"/>
                  </a:cubicBezTo>
                  <a:cubicBezTo>
                    <a:pt x="17" y="9"/>
                    <a:pt x="15" y="11"/>
                    <a:pt x="17" y="13"/>
                  </a:cubicBezTo>
                  <a:cubicBezTo>
                    <a:pt x="19" y="15"/>
                    <a:pt x="17" y="16"/>
                    <a:pt x="18" y="18"/>
                  </a:cubicBezTo>
                  <a:cubicBezTo>
                    <a:pt x="18" y="20"/>
                    <a:pt x="20" y="21"/>
                    <a:pt x="21" y="22"/>
                  </a:cubicBezTo>
                  <a:cubicBezTo>
                    <a:pt x="22" y="23"/>
                    <a:pt x="24" y="24"/>
                    <a:pt x="25" y="25"/>
                  </a:cubicBezTo>
                  <a:cubicBezTo>
                    <a:pt x="26" y="26"/>
                    <a:pt x="22" y="26"/>
                    <a:pt x="22" y="27"/>
                  </a:cubicBezTo>
                  <a:cubicBezTo>
                    <a:pt x="22" y="26"/>
                    <a:pt x="26" y="29"/>
                    <a:pt x="26" y="29"/>
                  </a:cubicBezTo>
                  <a:cubicBezTo>
                    <a:pt x="27" y="28"/>
                    <a:pt x="26" y="26"/>
                    <a:pt x="26" y="25"/>
                  </a:cubicBezTo>
                  <a:cubicBezTo>
                    <a:pt x="26" y="25"/>
                    <a:pt x="28" y="24"/>
                    <a:pt x="27" y="23"/>
                  </a:cubicBezTo>
                  <a:cubicBezTo>
                    <a:pt x="26" y="22"/>
                    <a:pt x="22" y="21"/>
                    <a:pt x="21" y="20"/>
                  </a:cubicBezTo>
                  <a:cubicBezTo>
                    <a:pt x="20" y="20"/>
                    <a:pt x="19" y="19"/>
                    <a:pt x="20" y="19"/>
                  </a:cubicBezTo>
                  <a:cubicBezTo>
                    <a:pt x="22" y="19"/>
                    <a:pt x="22" y="18"/>
                    <a:pt x="23" y="17"/>
                  </a:cubicBezTo>
                  <a:cubicBezTo>
                    <a:pt x="25" y="16"/>
                    <a:pt x="28" y="18"/>
                    <a:pt x="29" y="19"/>
                  </a:cubicBezTo>
                  <a:cubicBezTo>
                    <a:pt x="28" y="18"/>
                    <a:pt x="27" y="17"/>
                    <a:pt x="27" y="16"/>
                  </a:cubicBezTo>
                  <a:cubicBezTo>
                    <a:pt x="27" y="14"/>
                    <a:pt x="22" y="15"/>
                    <a:pt x="22" y="13"/>
                  </a:cubicBezTo>
                  <a:cubicBezTo>
                    <a:pt x="20" y="7"/>
                    <a:pt x="29" y="12"/>
                    <a:pt x="29" y="12"/>
                  </a:cubicBezTo>
                  <a:cubicBezTo>
                    <a:pt x="29" y="11"/>
                    <a:pt x="23" y="9"/>
                    <a:pt x="23" y="9"/>
                  </a:cubicBezTo>
                  <a:cubicBezTo>
                    <a:pt x="23" y="8"/>
                    <a:pt x="28" y="9"/>
                    <a:pt x="28" y="9"/>
                  </a:cubicBezTo>
                  <a:cubicBezTo>
                    <a:pt x="28" y="8"/>
                    <a:pt x="25" y="7"/>
                    <a:pt x="25" y="7"/>
                  </a:cubicBezTo>
                  <a:cubicBezTo>
                    <a:pt x="24" y="6"/>
                    <a:pt x="25" y="6"/>
                    <a:pt x="26" y="6"/>
                  </a:cubicBezTo>
                  <a:cubicBezTo>
                    <a:pt x="27" y="7"/>
                    <a:pt x="27" y="6"/>
                    <a:pt x="28" y="6"/>
                  </a:cubicBezTo>
                  <a:cubicBezTo>
                    <a:pt x="30" y="5"/>
                    <a:pt x="30" y="6"/>
                    <a:pt x="32" y="6"/>
                  </a:cubicBezTo>
                  <a:cubicBezTo>
                    <a:pt x="29" y="5"/>
                    <a:pt x="33" y="3"/>
                    <a:pt x="34" y="3"/>
                  </a:cubicBezTo>
                  <a:cubicBezTo>
                    <a:pt x="36" y="2"/>
                    <a:pt x="42" y="2"/>
                    <a:pt x="43" y="4"/>
                  </a:cubicBezTo>
                  <a:cubicBezTo>
                    <a:pt x="44" y="5"/>
                    <a:pt x="44" y="6"/>
                    <a:pt x="44" y="7"/>
                  </a:cubicBezTo>
                  <a:cubicBezTo>
                    <a:pt x="45" y="8"/>
                    <a:pt x="46" y="9"/>
                    <a:pt x="47" y="10"/>
                  </a:cubicBezTo>
                  <a:cubicBezTo>
                    <a:pt x="48" y="12"/>
                    <a:pt x="43" y="16"/>
                    <a:pt x="43" y="16"/>
                  </a:cubicBezTo>
                  <a:cubicBezTo>
                    <a:pt x="44" y="17"/>
                    <a:pt x="46" y="14"/>
                    <a:pt x="47" y="14"/>
                  </a:cubicBezTo>
                  <a:cubicBezTo>
                    <a:pt x="47" y="14"/>
                    <a:pt x="45" y="20"/>
                    <a:pt x="46" y="19"/>
                  </a:cubicBezTo>
                  <a:cubicBezTo>
                    <a:pt x="47" y="19"/>
                    <a:pt x="47" y="17"/>
                    <a:pt x="48" y="17"/>
                  </a:cubicBezTo>
                  <a:cubicBezTo>
                    <a:pt x="50" y="17"/>
                    <a:pt x="50" y="18"/>
                    <a:pt x="52" y="16"/>
                  </a:cubicBezTo>
                  <a:cubicBezTo>
                    <a:pt x="53" y="15"/>
                    <a:pt x="53" y="16"/>
                    <a:pt x="54" y="17"/>
                  </a:cubicBezTo>
                  <a:cubicBezTo>
                    <a:pt x="55" y="18"/>
                    <a:pt x="54" y="18"/>
                    <a:pt x="54" y="19"/>
                  </a:cubicBezTo>
                  <a:cubicBezTo>
                    <a:pt x="54" y="20"/>
                    <a:pt x="59" y="21"/>
                    <a:pt x="60" y="21"/>
                  </a:cubicBezTo>
                  <a:cubicBezTo>
                    <a:pt x="60" y="21"/>
                    <a:pt x="55" y="16"/>
                    <a:pt x="54" y="15"/>
                  </a:cubicBezTo>
                  <a:cubicBezTo>
                    <a:pt x="54" y="15"/>
                    <a:pt x="63" y="18"/>
                    <a:pt x="63" y="17"/>
                  </a:cubicBezTo>
                  <a:cubicBezTo>
                    <a:pt x="63" y="17"/>
                    <a:pt x="57" y="16"/>
                    <a:pt x="57" y="14"/>
                  </a:cubicBezTo>
                  <a:cubicBezTo>
                    <a:pt x="57" y="13"/>
                    <a:pt x="60" y="12"/>
                    <a:pt x="61" y="12"/>
                  </a:cubicBezTo>
                  <a:cubicBezTo>
                    <a:pt x="63" y="11"/>
                    <a:pt x="64" y="12"/>
                    <a:pt x="66" y="13"/>
                  </a:cubicBezTo>
                  <a:cubicBezTo>
                    <a:pt x="69" y="14"/>
                    <a:pt x="73" y="13"/>
                    <a:pt x="74" y="17"/>
                  </a:cubicBezTo>
                  <a:cubicBezTo>
                    <a:pt x="74" y="17"/>
                    <a:pt x="67" y="17"/>
                    <a:pt x="68" y="20"/>
                  </a:cubicBezTo>
                  <a:cubicBezTo>
                    <a:pt x="68" y="19"/>
                    <a:pt x="71" y="18"/>
                    <a:pt x="71" y="18"/>
                  </a:cubicBezTo>
                  <a:cubicBezTo>
                    <a:pt x="73" y="18"/>
                    <a:pt x="70" y="20"/>
                    <a:pt x="70" y="21"/>
                  </a:cubicBezTo>
                  <a:cubicBezTo>
                    <a:pt x="70" y="21"/>
                    <a:pt x="73" y="19"/>
                    <a:pt x="73" y="19"/>
                  </a:cubicBezTo>
                  <a:cubicBezTo>
                    <a:pt x="73" y="18"/>
                    <a:pt x="77" y="18"/>
                    <a:pt x="78" y="19"/>
                  </a:cubicBezTo>
                  <a:cubicBezTo>
                    <a:pt x="82" y="19"/>
                    <a:pt x="73" y="22"/>
                    <a:pt x="74" y="23"/>
                  </a:cubicBezTo>
                  <a:cubicBezTo>
                    <a:pt x="74" y="23"/>
                    <a:pt x="76" y="21"/>
                    <a:pt x="76" y="22"/>
                  </a:cubicBezTo>
                  <a:cubicBezTo>
                    <a:pt x="76" y="23"/>
                    <a:pt x="74" y="25"/>
                    <a:pt x="75" y="26"/>
                  </a:cubicBezTo>
                  <a:cubicBezTo>
                    <a:pt x="74" y="25"/>
                    <a:pt x="78" y="21"/>
                    <a:pt x="79" y="22"/>
                  </a:cubicBezTo>
                  <a:cubicBezTo>
                    <a:pt x="79" y="24"/>
                    <a:pt x="78" y="26"/>
                    <a:pt x="79" y="27"/>
                  </a:cubicBezTo>
                  <a:cubicBezTo>
                    <a:pt x="79" y="27"/>
                    <a:pt x="79" y="23"/>
                    <a:pt x="81" y="23"/>
                  </a:cubicBezTo>
                  <a:cubicBezTo>
                    <a:pt x="83" y="24"/>
                    <a:pt x="80" y="27"/>
                    <a:pt x="81" y="28"/>
                  </a:cubicBezTo>
                  <a:cubicBezTo>
                    <a:pt x="81" y="28"/>
                    <a:pt x="82" y="25"/>
                    <a:pt x="83" y="25"/>
                  </a:cubicBezTo>
                  <a:cubicBezTo>
                    <a:pt x="83" y="25"/>
                    <a:pt x="82" y="28"/>
                    <a:pt x="83" y="28"/>
                  </a:cubicBezTo>
                  <a:cubicBezTo>
                    <a:pt x="82" y="28"/>
                    <a:pt x="85" y="24"/>
                    <a:pt x="86" y="23"/>
                  </a:cubicBezTo>
                  <a:cubicBezTo>
                    <a:pt x="87" y="22"/>
                    <a:pt x="90" y="23"/>
                    <a:pt x="91" y="24"/>
                  </a:cubicBezTo>
                  <a:cubicBezTo>
                    <a:pt x="93" y="25"/>
                    <a:pt x="94" y="27"/>
                    <a:pt x="91" y="27"/>
                  </a:cubicBezTo>
                  <a:cubicBezTo>
                    <a:pt x="90" y="27"/>
                    <a:pt x="86" y="27"/>
                    <a:pt x="86" y="30"/>
                  </a:cubicBezTo>
                  <a:cubicBezTo>
                    <a:pt x="86" y="29"/>
                    <a:pt x="92" y="27"/>
                    <a:pt x="92" y="28"/>
                  </a:cubicBezTo>
                  <a:cubicBezTo>
                    <a:pt x="92" y="28"/>
                    <a:pt x="88" y="30"/>
                    <a:pt x="88" y="31"/>
                  </a:cubicBezTo>
                  <a:cubicBezTo>
                    <a:pt x="88" y="30"/>
                    <a:pt x="92" y="30"/>
                    <a:pt x="92" y="30"/>
                  </a:cubicBezTo>
                  <a:cubicBezTo>
                    <a:pt x="93" y="29"/>
                    <a:pt x="95" y="26"/>
                    <a:pt x="96" y="27"/>
                  </a:cubicBezTo>
                  <a:cubicBezTo>
                    <a:pt x="97" y="29"/>
                    <a:pt x="96" y="31"/>
                    <a:pt x="94" y="31"/>
                  </a:cubicBezTo>
                  <a:cubicBezTo>
                    <a:pt x="93" y="32"/>
                    <a:pt x="92" y="33"/>
                    <a:pt x="91" y="34"/>
                  </a:cubicBezTo>
                  <a:cubicBezTo>
                    <a:pt x="91" y="34"/>
                    <a:pt x="93" y="32"/>
                    <a:pt x="94" y="32"/>
                  </a:cubicBezTo>
                  <a:cubicBezTo>
                    <a:pt x="94" y="32"/>
                    <a:pt x="93" y="36"/>
                    <a:pt x="93" y="36"/>
                  </a:cubicBezTo>
                  <a:cubicBezTo>
                    <a:pt x="92" y="34"/>
                    <a:pt x="99" y="27"/>
                    <a:pt x="100" y="29"/>
                  </a:cubicBezTo>
                  <a:cubicBezTo>
                    <a:pt x="101" y="30"/>
                    <a:pt x="99" y="31"/>
                    <a:pt x="98" y="31"/>
                  </a:cubicBezTo>
                  <a:cubicBezTo>
                    <a:pt x="99" y="31"/>
                    <a:pt x="102" y="31"/>
                    <a:pt x="103" y="31"/>
                  </a:cubicBezTo>
                  <a:cubicBezTo>
                    <a:pt x="104" y="31"/>
                    <a:pt x="106" y="31"/>
                    <a:pt x="107" y="32"/>
                  </a:cubicBezTo>
                  <a:cubicBezTo>
                    <a:pt x="108" y="35"/>
                    <a:pt x="98" y="35"/>
                    <a:pt x="99" y="38"/>
                  </a:cubicBezTo>
                  <a:cubicBezTo>
                    <a:pt x="99" y="38"/>
                    <a:pt x="102" y="35"/>
                    <a:pt x="103" y="35"/>
                  </a:cubicBezTo>
                  <a:cubicBezTo>
                    <a:pt x="104" y="35"/>
                    <a:pt x="106" y="35"/>
                    <a:pt x="106" y="36"/>
                  </a:cubicBezTo>
                  <a:cubicBezTo>
                    <a:pt x="107" y="37"/>
                    <a:pt x="101" y="39"/>
                    <a:pt x="101" y="39"/>
                  </a:cubicBezTo>
                  <a:cubicBezTo>
                    <a:pt x="101" y="39"/>
                    <a:pt x="104" y="38"/>
                    <a:pt x="104" y="38"/>
                  </a:cubicBezTo>
                  <a:cubicBezTo>
                    <a:pt x="105" y="38"/>
                    <a:pt x="107" y="37"/>
                    <a:pt x="108" y="36"/>
                  </a:cubicBezTo>
                  <a:cubicBezTo>
                    <a:pt x="109" y="36"/>
                    <a:pt x="108" y="35"/>
                    <a:pt x="109" y="34"/>
                  </a:cubicBezTo>
                  <a:cubicBezTo>
                    <a:pt x="110" y="34"/>
                    <a:pt x="112" y="36"/>
                    <a:pt x="112" y="37"/>
                  </a:cubicBezTo>
                  <a:cubicBezTo>
                    <a:pt x="116" y="40"/>
                    <a:pt x="112" y="39"/>
                    <a:pt x="109" y="40"/>
                  </a:cubicBezTo>
                  <a:cubicBezTo>
                    <a:pt x="109" y="40"/>
                    <a:pt x="102" y="42"/>
                    <a:pt x="102" y="41"/>
                  </a:cubicBezTo>
                  <a:cubicBezTo>
                    <a:pt x="102" y="42"/>
                    <a:pt x="118" y="42"/>
                    <a:pt x="117" y="44"/>
                  </a:cubicBezTo>
                  <a:cubicBezTo>
                    <a:pt x="116" y="45"/>
                    <a:pt x="111" y="45"/>
                    <a:pt x="110" y="44"/>
                  </a:cubicBezTo>
                  <a:cubicBezTo>
                    <a:pt x="110" y="44"/>
                    <a:pt x="106" y="45"/>
                    <a:pt x="106" y="45"/>
                  </a:cubicBezTo>
                  <a:cubicBezTo>
                    <a:pt x="107" y="46"/>
                    <a:pt x="110" y="45"/>
                    <a:pt x="110" y="46"/>
                  </a:cubicBezTo>
                  <a:cubicBezTo>
                    <a:pt x="111" y="46"/>
                    <a:pt x="107" y="47"/>
                    <a:pt x="107" y="48"/>
                  </a:cubicBezTo>
                  <a:cubicBezTo>
                    <a:pt x="107" y="50"/>
                    <a:pt x="111" y="51"/>
                    <a:pt x="112" y="51"/>
                  </a:cubicBezTo>
                  <a:cubicBezTo>
                    <a:pt x="114" y="52"/>
                    <a:pt x="117" y="52"/>
                    <a:pt x="118" y="54"/>
                  </a:cubicBezTo>
                  <a:cubicBezTo>
                    <a:pt x="119" y="55"/>
                    <a:pt x="119" y="56"/>
                    <a:pt x="120" y="56"/>
                  </a:cubicBezTo>
                  <a:cubicBezTo>
                    <a:pt x="120" y="56"/>
                    <a:pt x="122" y="55"/>
                    <a:pt x="122" y="55"/>
                  </a:cubicBezTo>
                  <a:cubicBezTo>
                    <a:pt x="122" y="55"/>
                    <a:pt x="122" y="57"/>
                    <a:pt x="123" y="57"/>
                  </a:cubicBezTo>
                  <a:cubicBezTo>
                    <a:pt x="123" y="57"/>
                    <a:pt x="123" y="55"/>
                    <a:pt x="124" y="55"/>
                  </a:cubicBezTo>
                  <a:cubicBezTo>
                    <a:pt x="124" y="55"/>
                    <a:pt x="124" y="57"/>
                    <a:pt x="124" y="57"/>
                  </a:cubicBezTo>
                  <a:cubicBezTo>
                    <a:pt x="124" y="58"/>
                    <a:pt x="126" y="57"/>
                    <a:pt x="127" y="57"/>
                  </a:cubicBezTo>
                  <a:cubicBezTo>
                    <a:pt x="127" y="57"/>
                    <a:pt x="129" y="58"/>
                    <a:pt x="129" y="59"/>
                  </a:cubicBezTo>
                  <a:cubicBezTo>
                    <a:pt x="129" y="60"/>
                    <a:pt x="128" y="59"/>
                    <a:pt x="128" y="60"/>
                  </a:cubicBezTo>
                  <a:cubicBezTo>
                    <a:pt x="129" y="59"/>
                    <a:pt x="138" y="62"/>
                    <a:pt x="138" y="62"/>
                  </a:cubicBezTo>
                  <a:cubicBezTo>
                    <a:pt x="137" y="63"/>
                    <a:pt x="137" y="63"/>
                    <a:pt x="137" y="63"/>
                  </a:cubicBezTo>
                  <a:cubicBezTo>
                    <a:pt x="137" y="64"/>
                    <a:pt x="139" y="63"/>
                    <a:pt x="139" y="63"/>
                  </a:cubicBezTo>
                  <a:cubicBezTo>
                    <a:pt x="140" y="62"/>
                    <a:pt x="140" y="63"/>
                    <a:pt x="141" y="64"/>
                  </a:cubicBezTo>
                  <a:cubicBezTo>
                    <a:pt x="142" y="64"/>
                    <a:pt x="144" y="66"/>
                    <a:pt x="143" y="67"/>
                  </a:cubicBezTo>
                  <a:cubicBezTo>
                    <a:pt x="143" y="67"/>
                    <a:pt x="141" y="67"/>
                    <a:pt x="141" y="67"/>
                  </a:cubicBezTo>
                  <a:cubicBezTo>
                    <a:pt x="141" y="68"/>
                    <a:pt x="143" y="68"/>
                    <a:pt x="142" y="69"/>
                  </a:cubicBezTo>
                  <a:cubicBezTo>
                    <a:pt x="142" y="69"/>
                    <a:pt x="139" y="69"/>
                    <a:pt x="139" y="69"/>
                  </a:cubicBezTo>
                  <a:cubicBezTo>
                    <a:pt x="137" y="70"/>
                    <a:pt x="139" y="70"/>
                    <a:pt x="139" y="71"/>
                  </a:cubicBezTo>
                  <a:cubicBezTo>
                    <a:pt x="140" y="73"/>
                    <a:pt x="136" y="71"/>
                    <a:pt x="135" y="71"/>
                  </a:cubicBezTo>
                  <a:cubicBezTo>
                    <a:pt x="136" y="72"/>
                    <a:pt x="138" y="73"/>
                    <a:pt x="137" y="74"/>
                  </a:cubicBezTo>
                  <a:cubicBezTo>
                    <a:pt x="136" y="74"/>
                    <a:pt x="132" y="74"/>
                    <a:pt x="133" y="73"/>
                  </a:cubicBezTo>
                  <a:cubicBezTo>
                    <a:pt x="132" y="74"/>
                    <a:pt x="135" y="76"/>
                    <a:pt x="134" y="77"/>
                  </a:cubicBezTo>
                  <a:cubicBezTo>
                    <a:pt x="133" y="77"/>
                    <a:pt x="133" y="75"/>
                    <a:pt x="132" y="76"/>
                  </a:cubicBezTo>
                  <a:cubicBezTo>
                    <a:pt x="131" y="77"/>
                    <a:pt x="135" y="82"/>
                    <a:pt x="131" y="79"/>
                  </a:cubicBezTo>
                  <a:cubicBezTo>
                    <a:pt x="131" y="79"/>
                    <a:pt x="128" y="77"/>
                    <a:pt x="128" y="77"/>
                  </a:cubicBezTo>
                  <a:cubicBezTo>
                    <a:pt x="127" y="78"/>
                    <a:pt x="127" y="79"/>
                    <a:pt x="126" y="79"/>
                  </a:cubicBezTo>
                  <a:cubicBezTo>
                    <a:pt x="126" y="78"/>
                    <a:pt x="127" y="77"/>
                    <a:pt x="127" y="76"/>
                  </a:cubicBezTo>
                  <a:cubicBezTo>
                    <a:pt x="127" y="77"/>
                    <a:pt x="125" y="77"/>
                    <a:pt x="125" y="77"/>
                  </a:cubicBezTo>
                  <a:cubicBezTo>
                    <a:pt x="124" y="76"/>
                    <a:pt x="126" y="75"/>
                    <a:pt x="125" y="74"/>
                  </a:cubicBezTo>
                  <a:cubicBezTo>
                    <a:pt x="125" y="74"/>
                    <a:pt x="123" y="75"/>
                    <a:pt x="123" y="75"/>
                  </a:cubicBezTo>
                  <a:cubicBezTo>
                    <a:pt x="122" y="74"/>
                    <a:pt x="123" y="72"/>
                    <a:pt x="123" y="72"/>
                  </a:cubicBezTo>
                  <a:cubicBezTo>
                    <a:pt x="124" y="72"/>
                    <a:pt x="128" y="70"/>
                    <a:pt x="127" y="70"/>
                  </a:cubicBezTo>
                  <a:cubicBezTo>
                    <a:pt x="126" y="69"/>
                    <a:pt x="122" y="73"/>
                    <a:pt x="120" y="72"/>
                  </a:cubicBezTo>
                  <a:cubicBezTo>
                    <a:pt x="120" y="72"/>
                    <a:pt x="123" y="69"/>
                    <a:pt x="122" y="69"/>
                  </a:cubicBezTo>
                  <a:cubicBezTo>
                    <a:pt x="121" y="69"/>
                    <a:pt x="120" y="71"/>
                    <a:pt x="119" y="70"/>
                  </a:cubicBezTo>
                  <a:cubicBezTo>
                    <a:pt x="118" y="69"/>
                    <a:pt x="117" y="69"/>
                    <a:pt x="116" y="68"/>
                  </a:cubicBezTo>
                  <a:cubicBezTo>
                    <a:pt x="115" y="67"/>
                    <a:pt x="114" y="66"/>
                    <a:pt x="113" y="67"/>
                  </a:cubicBezTo>
                  <a:cubicBezTo>
                    <a:pt x="113" y="68"/>
                    <a:pt x="113" y="68"/>
                    <a:pt x="113" y="69"/>
                  </a:cubicBezTo>
                  <a:cubicBezTo>
                    <a:pt x="113" y="69"/>
                    <a:pt x="112" y="69"/>
                    <a:pt x="112" y="69"/>
                  </a:cubicBezTo>
                  <a:cubicBezTo>
                    <a:pt x="112" y="70"/>
                    <a:pt x="116" y="72"/>
                    <a:pt x="112" y="72"/>
                  </a:cubicBezTo>
                  <a:cubicBezTo>
                    <a:pt x="111" y="72"/>
                    <a:pt x="107" y="71"/>
                    <a:pt x="108" y="70"/>
                  </a:cubicBezTo>
                  <a:cubicBezTo>
                    <a:pt x="107" y="72"/>
                    <a:pt x="111" y="74"/>
                    <a:pt x="112" y="75"/>
                  </a:cubicBezTo>
                  <a:cubicBezTo>
                    <a:pt x="114" y="75"/>
                    <a:pt x="114" y="78"/>
                    <a:pt x="115" y="79"/>
                  </a:cubicBezTo>
                  <a:cubicBezTo>
                    <a:pt x="116" y="80"/>
                    <a:pt x="116" y="81"/>
                    <a:pt x="117" y="81"/>
                  </a:cubicBezTo>
                  <a:cubicBezTo>
                    <a:pt x="118" y="81"/>
                    <a:pt x="117" y="80"/>
                    <a:pt x="118" y="80"/>
                  </a:cubicBezTo>
                  <a:cubicBezTo>
                    <a:pt x="118" y="80"/>
                    <a:pt x="119" y="81"/>
                    <a:pt x="119" y="82"/>
                  </a:cubicBezTo>
                  <a:cubicBezTo>
                    <a:pt x="120" y="83"/>
                    <a:pt x="120" y="82"/>
                    <a:pt x="121" y="81"/>
                  </a:cubicBezTo>
                  <a:cubicBezTo>
                    <a:pt x="122" y="81"/>
                    <a:pt x="121" y="85"/>
                    <a:pt x="122" y="84"/>
                  </a:cubicBezTo>
                  <a:cubicBezTo>
                    <a:pt x="123" y="84"/>
                    <a:pt x="122" y="83"/>
                    <a:pt x="123" y="82"/>
                  </a:cubicBezTo>
                  <a:cubicBezTo>
                    <a:pt x="123" y="82"/>
                    <a:pt x="123" y="84"/>
                    <a:pt x="123" y="85"/>
                  </a:cubicBezTo>
                  <a:cubicBezTo>
                    <a:pt x="123" y="86"/>
                    <a:pt x="123" y="86"/>
                    <a:pt x="124" y="87"/>
                  </a:cubicBezTo>
                  <a:cubicBezTo>
                    <a:pt x="125" y="87"/>
                    <a:pt x="126" y="88"/>
                    <a:pt x="126" y="89"/>
                  </a:cubicBezTo>
                  <a:cubicBezTo>
                    <a:pt x="127" y="89"/>
                    <a:pt x="128" y="93"/>
                    <a:pt x="128" y="93"/>
                  </a:cubicBezTo>
                  <a:cubicBezTo>
                    <a:pt x="127" y="92"/>
                    <a:pt x="127" y="91"/>
                    <a:pt x="127" y="91"/>
                  </a:cubicBezTo>
                  <a:cubicBezTo>
                    <a:pt x="126" y="91"/>
                    <a:pt x="127" y="95"/>
                    <a:pt x="127" y="95"/>
                  </a:cubicBezTo>
                  <a:cubicBezTo>
                    <a:pt x="127" y="95"/>
                    <a:pt x="125" y="91"/>
                    <a:pt x="124" y="90"/>
                  </a:cubicBezTo>
                  <a:cubicBezTo>
                    <a:pt x="124" y="90"/>
                    <a:pt x="125" y="94"/>
                    <a:pt x="126" y="95"/>
                  </a:cubicBezTo>
                  <a:cubicBezTo>
                    <a:pt x="126" y="98"/>
                    <a:pt x="124" y="95"/>
                    <a:pt x="124" y="96"/>
                  </a:cubicBezTo>
                  <a:cubicBezTo>
                    <a:pt x="123" y="97"/>
                    <a:pt x="128" y="99"/>
                    <a:pt x="128" y="100"/>
                  </a:cubicBezTo>
                  <a:cubicBezTo>
                    <a:pt x="128" y="101"/>
                    <a:pt x="119" y="95"/>
                    <a:pt x="118" y="95"/>
                  </a:cubicBezTo>
                  <a:cubicBezTo>
                    <a:pt x="118" y="95"/>
                    <a:pt x="118" y="96"/>
                    <a:pt x="118" y="96"/>
                  </a:cubicBezTo>
                  <a:cubicBezTo>
                    <a:pt x="118" y="97"/>
                    <a:pt x="116" y="93"/>
                    <a:pt x="115" y="93"/>
                  </a:cubicBezTo>
                  <a:cubicBezTo>
                    <a:pt x="115" y="93"/>
                    <a:pt x="116" y="95"/>
                    <a:pt x="116" y="95"/>
                  </a:cubicBezTo>
                  <a:cubicBezTo>
                    <a:pt x="115" y="96"/>
                    <a:pt x="113" y="92"/>
                    <a:pt x="112" y="91"/>
                  </a:cubicBezTo>
                  <a:cubicBezTo>
                    <a:pt x="111" y="90"/>
                    <a:pt x="111" y="92"/>
                    <a:pt x="110" y="93"/>
                  </a:cubicBezTo>
                  <a:cubicBezTo>
                    <a:pt x="110" y="94"/>
                    <a:pt x="108" y="90"/>
                    <a:pt x="108" y="90"/>
                  </a:cubicBezTo>
                  <a:cubicBezTo>
                    <a:pt x="108" y="90"/>
                    <a:pt x="105" y="90"/>
                    <a:pt x="105" y="90"/>
                  </a:cubicBezTo>
                  <a:cubicBezTo>
                    <a:pt x="105" y="91"/>
                    <a:pt x="106" y="92"/>
                    <a:pt x="107" y="92"/>
                  </a:cubicBezTo>
                  <a:cubicBezTo>
                    <a:pt x="108" y="93"/>
                    <a:pt x="108" y="93"/>
                    <a:pt x="109" y="94"/>
                  </a:cubicBezTo>
                  <a:cubicBezTo>
                    <a:pt x="110" y="95"/>
                    <a:pt x="112" y="96"/>
                    <a:pt x="114" y="97"/>
                  </a:cubicBezTo>
                  <a:cubicBezTo>
                    <a:pt x="116" y="99"/>
                    <a:pt x="117" y="100"/>
                    <a:pt x="118" y="102"/>
                  </a:cubicBezTo>
                  <a:cubicBezTo>
                    <a:pt x="120" y="105"/>
                    <a:pt x="120" y="105"/>
                    <a:pt x="117" y="104"/>
                  </a:cubicBezTo>
                  <a:cubicBezTo>
                    <a:pt x="113" y="102"/>
                    <a:pt x="106" y="103"/>
                    <a:pt x="103" y="99"/>
                  </a:cubicBezTo>
                  <a:cubicBezTo>
                    <a:pt x="102" y="97"/>
                    <a:pt x="99" y="99"/>
                    <a:pt x="97" y="97"/>
                  </a:cubicBezTo>
                  <a:cubicBezTo>
                    <a:pt x="96" y="96"/>
                    <a:pt x="90" y="94"/>
                    <a:pt x="90" y="93"/>
                  </a:cubicBezTo>
                  <a:cubicBezTo>
                    <a:pt x="90" y="92"/>
                    <a:pt x="93" y="93"/>
                    <a:pt x="93" y="92"/>
                  </a:cubicBezTo>
                  <a:cubicBezTo>
                    <a:pt x="94" y="91"/>
                    <a:pt x="91" y="90"/>
                    <a:pt x="91" y="90"/>
                  </a:cubicBezTo>
                  <a:cubicBezTo>
                    <a:pt x="88" y="89"/>
                    <a:pt x="86" y="87"/>
                    <a:pt x="84" y="86"/>
                  </a:cubicBezTo>
                  <a:cubicBezTo>
                    <a:pt x="83" y="85"/>
                    <a:pt x="84" y="84"/>
                    <a:pt x="82" y="84"/>
                  </a:cubicBezTo>
                  <a:cubicBezTo>
                    <a:pt x="82" y="83"/>
                    <a:pt x="77" y="83"/>
                    <a:pt x="77" y="83"/>
                  </a:cubicBezTo>
                  <a:cubicBezTo>
                    <a:pt x="77" y="84"/>
                    <a:pt x="78" y="82"/>
                    <a:pt x="77" y="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73" name="Freeform 549"/>
            <p:cNvSpPr/>
            <p:nvPr/>
          </p:nvSpPr>
          <p:spPr bwMode="auto">
            <a:xfrm>
              <a:off x="8372164" y="5637283"/>
              <a:ext cx="57323" cy="19114"/>
            </a:xfrm>
            <a:custGeom>
              <a:avLst/>
              <a:gdLst>
                <a:gd name="T0" fmla="*/ 5 w 6"/>
                <a:gd name="T1" fmla="*/ 1 h 2"/>
                <a:gd name="T2" fmla="*/ 1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5" y="2"/>
                    <a:pt x="0" y="0"/>
                    <a:pt x="1" y="0"/>
                  </a:cubicBezTo>
                  <a:cubicBezTo>
                    <a:pt x="3" y="0"/>
                    <a:pt x="6" y="0"/>
                    <a:pt x="5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74" name="Freeform 550"/>
            <p:cNvSpPr/>
            <p:nvPr/>
          </p:nvSpPr>
          <p:spPr bwMode="auto">
            <a:xfrm>
              <a:off x="8203376" y="5226347"/>
              <a:ext cx="76432" cy="19114"/>
            </a:xfrm>
            <a:custGeom>
              <a:avLst/>
              <a:gdLst>
                <a:gd name="T0" fmla="*/ 7 w 8"/>
                <a:gd name="T1" fmla="*/ 1 h 2"/>
                <a:gd name="T2" fmla="*/ 2 w 8"/>
                <a:gd name="T3" fmla="*/ 2 h 2"/>
                <a:gd name="T4" fmla="*/ 3 w 8"/>
                <a:gd name="T5" fmla="*/ 0 h 2"/>
                <a:gd name="T6" fmla="*/ 7 w 8"/>
                <a:gd name="T7" fmla="*/ 1 h 2"/>
                <a:gd name="T8" fmla="*/ 7 w 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">
                  <a:moveTo>
                    <a:pt x="7" y="1"/>
                  </a:moveTo>
                  <a:cubicBezTo>
                    <a:pt x="8" y="2"/>
                    <a:pt x="3" y="2"/>
                    <a:pt x="2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0"/>
                    <a:pt x="7" y="1"/>
                  </a:cubicBezTo>
                  <a:cubicBezTo>
                    <a:pt x="8" y="2"/>
                    <a:pt x="7" y="0"/>
                    <a:pt x="7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75" name="Freeform 551"/>
            <p:cNvSpPr/>
            <p:nvPr/>
          </p:nvSpPr>
          <p:spPr bwMode="auto">
            <a:xfrm>
              <a:off x="8091911" y="5207233"/>
              <a:ext cx="111465" cy="92380"/>
            </a:xfrm>
            <a:custGeom>
              <a:avLst/>
              <a:gdLst>
                <a:gd name="T0" fmla="*/ 10 w 12"/>
                <a:gd name="T1" fmla="*/ 7 h 10"/>
                <a:gd name="T2" fmla="*/ 3 w 12"/>
                <a:gd name="T3" fmla="*/ 9 h 10"/>
                <a:gd name="T4" fmla="*/ 2 w 12"/>
                <a:gd name="T5" fmla="*/ 2 h 10"/>
                <a:gd name="T6" fmla="*/ 9 w 12"/>
                <a:gd name="T7" fmla="*/ 0 h 10"/>
                <a:gd name="T8" fmla="*/ 10 w 12"/>
                <a:gd name="T9" fmla="*/ 7 h 10"/>
                <a:gd name="T10" fmla="*/ 10 w 12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0">
                  <a:moveTo>
                    <a:pt x="10" y="7"/>
                  </a:moveTo>
                  <a:cubicBezTo>
                    <a:pt x="8" y="8"/>
                    <a:pt x="6" y="10"/>
                    <a:pt x="3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7" y="0"/>
                    <a:pt x="9" y="0"/>
                  </a:cubicBezTo>
                  <a:cubicBezTo>
                    <a:pt x="11" y="0"/>
                    <a:pt x="12" y="5"/>
                    <a:pt x="10" y="7"/>
                  </a:cubicBezTo>
                  <a:cubicBezTo>
                    <a:pt x="9" y="8"/>
                    <a:pt x="12" y="6"/>
                    <a:pt x="10" y="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76" name="Freeform 552"/>
            <p:cNvSpPr/>
            <p:nvPr/>
          </p:nvSpPr>
          <p:spPr bwMode="auto">
            <a:xfrm>
              <a:off x="7989999" y="5124408"/>
              <a:ext cx="63695" cy="35042"/>
            </a:xfrm>
            <a:custGeom>
              <a:avLst/>
              <a:gdLst>
                <a:gd name="T0" fmla="*/ 1 w 7"/>
                <a:gd name="T1" fmla="*/ 4 h 4"/>
                <a:gd name="T2" fmla="*/ 5 w 7"/>
                <a:gd name="T3" fmla="*/ 0 h 4"/>
                <a:gd name="T4" fmla="*/ 1 w 7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1" y="4"/>
                  </a:moveTo>
                  <a:cubicBezTo>
                    <a:pt x="0" y="4"/>
                    <a:pt x="4" y="0"/>
                    <a:pt x="5" y="0"/>
                  </a:cubicBezTo>
                  <a:cubicBezTo>
                    <a:pt x="7" y="1"/>
                    <a:pt x="3" y="4"/>
                    <a:pt x="1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77" name="Freeform 553"/>
            <p:cNvSpPr/>
            <p:nvPr/>
          </p:nvSpPr>
          <p:spPr bwMode="auto">
            <a:xfrm>
              <a:off x="8082358" y="5114850"/>
              <a:ext cx="57323" cy="28669"/>
            </a:xfrm>
            <a:custGeom>
              <a:avLst/>
              <a:gdLst>
                <a:gd name="T0" fmla="*/ 2 w 6"/>
                <a:gd name="T1" fmla="*/ 3 h 3"/>
                <a:gd name="T2" fmla="*/ 2 w 6"/>
                <a:gd name="T3" fmla="*/ 1 h 3"/>
                <a:gd name="T4" fmla="*/ 2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2" y="3"/>
                    <a:pt x="0" y="1"/>
                    <a:pt x="2" y="1"/>
                  </a:cubicBezTo>
                  <a:cubicBezTo>
                    <a:pt x="3" y="0"/>
                    <a:pt x="6" y="3"/>
                    <a:pt x="2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78" name="Freeform 554"/>
            <p:cNvSpPr/>
            <p:nvPr/>
          </p:nvSpPr>
          <p:spPr bwMode="auto">
            <a:xfrm>
              <a:off x="8028216" y="5095739"/>
              <a:ext cx="44586" cy="1911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2" y="2"/>
                    <a:pt x="5" y="1"/>
                    <a:pt x="4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79" name="Freeform 555"/>
            <p:cNvSpPr/>
            <p:nvPr/>
          </p:nvSpPr>
          <p:spPr bwMode="auto">
            <a:xfrm>
              <a:off x="7913567" y="4738956"/>
              <a:ext cx="245223" cy="105124"/>
            </a:xfrm>
            <a:custGeom>
              <a:avLst/>
              <a:gdLst>
                <a:gd name="T0" fmla="*/ 25 w 26"/>
                <a:gd name="T1" fmla="*/ 9 h 11"/>
                <a:gd name="T2" fmla="*/ 18 w 26"/>
                <a:gd name="T3" fmla="*/ 8 h 11"/>
                <a:gd name="T4" fmla="*/ 10 w 26"/>
                <a:gd name="T5" fmla="*/ 10 h 11"/>
                <a:gd name="T6" fmla="*/ 3 w 26"/>
                <a:gd name="T7" fmla="*/ 6 h 11"/>
                <a:gd name="T8" fmla="*/ 2 w 26"/>
                <a:gd name="T9" fmla="*/ 1 h 11"/>
                <a:gd name="T10" fmla="*/ 8 w 26"/>
                <a:gd name="T11" fmla="*/ 2 h 11"/>
                <a:gd name="T12" fmla="*/ 17 w 26"/>
                <a:gd name="T13" fmla="*/ 2 h 11"/>
                <a:gd name="T14" fmla="*/ 22 w 26"/>
                <a:gd name="T15" fmla="*/ 5 h 11"/>
                <a:gd name="T16" fmla="*/ 25 w 26"/>
                <a:gd name="T17" fmla="*/ 9 h 11"/>
                <a:gd name="T18" fmla="*/ 25 w 26"/>
                <a:gd name="T1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1">
                  <a:moveTo>
                    <a:pt x="25" y="9"/>
                  </a:moveTo>
                  <a:cubicBezTo>
                    <a:pt x="22" y="9"/>
                    <a:pt x="20" y="8"/>
                    <a:pt x="18" y="8"/>
                  </a:cubicBezTo>
                  <a:cubicBezTo>
                    <a:pt x="15" y="8"/>
                    <a:pt x="13" y="10"/>
                    <a:pt x="10" y="10"/>
                  </a:cubicBezTo>
                  <a:cubicBezTo>
                    <a:pt x="7" y="11"/>
                    <a:pt x="6" y="7"/>
                    <a:pt x="3" y="6"/>
                  </a:cubicBezTo>
                  <a:cubicBezTo>
                    <a:pt x="2" y="5"/>
                    <a:pt x="0" y="3"/>
                    <a:pt x="2" y="1"/>
                  </a:cubicBezTo>
                  <a:cubicBezTo>
                    <a:pt x="3" y="0"/>
                    <a:pt x="7" y="2"/>
                    <a:pt x="8" y="2"/>
                  </a:cubicBezTo>
                  <a:cubicBezTo>
                    <a:pt x="11" y="3"/>
                    <a:pt x="14" y="1"/>
                    <a:pt x="17" y="2"/>
                  </a:cubicBezTo>
                  <a:cubicBezTo>
                    <a:pt x="19" y="2"/>
                    <a:pt x="20" y="4"/>
                    <a:pt x="22" y="5"/>
                  </a:cubicBezTo>
                  <a:cubicBezTo>
                    <a:pt x="22" y="6"/>
                    <a:pt x="25" y="9"/>
                    <a:pt x="25" y="9"/>
                  </a:cubicBezTo>
                  <a:cubicBezTo>
                    <a:pt x="23" y="9"/>
                    <a:pt x="26" y="9"/>
                    <a:pt x="25" y="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80" name="Freeform 556"/>
            <p:cNvSpPr/>
            <p:nvPr/>
          </p:nvSpPr>
          <p:spPr bwMode="auto">
            <a:xfrm>
              <a:off x="5709742" y="6433669"/>
              <a:ext cx="270700" cy="178393"/>
            </a:xfrm>
            <a:custGeom>
              <a:avLst/>
              <a:gdLst>
                <a:gd name="T0" fmla="*/ 27 w 29"/>
                <a:gd name="T1" fmla="*/ 16 h 19"/>
                <a:gd name="T2" fmla="*/ 24 w 29"/>
                <a:gd name="T3" fmla="*/ 12 h 19"/>
                <a:gd name="T4" fmla="*/ 19 w 29"/>
                <a:gd name="T5" fmla="*/ 10 h 19"/>
                <a:gd name="T6" fmla="*/ 14 w 29"/>
                <a:gd name="T7" fmla="*/ 3 h 19"/>
                <a:gd name="T8" fmla="*/ 8 w 29"/>
                <a:gd name="T9" fmla="*/ 2 h 19"/>
                <a:gd name="T10" fmla="*/ 2 w 29"/>
                <a:gd name="T11" fmla="*/ 0 h 19"/>
                <a:gd name="T12" fmla="*/ 3 w 29"/>
                <a:gd name="T13" fmla="*/ 2 h 19"/>
                <a:gd name="T14" fmla="*/ 5 w 29"/>
                <a:gd name="T15" fmla="*/ 3 h 19"/>
                <a:gd name="T16" fmla="*/ 6 w 29"/>
                <a:gd name="T17" fmla="*/ 4 h 19"/>
                <a:gd name="T18" fmla="*/ 4 w 29"/>
                <a:gd name="T19" fmla="*/ 2 h 19"/>
                <a:gd name="T20" fmla="*/ 4 w 29"/>
                <a:gd name="T21" fmla="*/ 4 h 19"/>
                <a:gd name="T22" fmla="*/ 7 w 29"/>
                <a:gd name="T23" fmla="*/ 6 h 19"/>
                <a:gd name="T24" fmla="*/ 12 w 29"/>
                <a:gd name="T25" fmla="*/ 9 h 19"/>
                <a:gd name="T26" fmla="*/ 10 w 29"/>
                <a:gd name="T27" fmla="*/ 10 h 19"/>
                <a:gd name="T28" fmla="*/ 14 w 29"/>
                <a:gd name="T29" fmla="*/ 10 h 19"/>
                <a:gd name="T30" fmla="*/ 14 w 29"/>
                <a:gd name="T31" fmla="*/ 12 h 19"/>
                <a:gd name="T32" fmla="*/ 19 w 29"/>
                <a:gd name="T33" fmla="*/ 12 h 19"/>
                <a:gd name="T34" fmla="*/ 27 w 29"/>
                <a:gd name="T35" fmla="*/ 16 h 19"/>
                <a:gd name="T36" fmla="*/ 27 w 29"/>
                <a:gd name="T3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19">
                  <a:moveTo>
                    <a:pt x="27" y="16"/>
                  </a:moveTo>
                  <a:cubicBezTo>
                    <a:pt x="26" y="15"/>
                    <a:pt x="25" y="13"/>
                    <a:pt x="24" y="12"/>
                  </a:cubicBezTo>
                  <a:cubicBezTo>
                    <a:pt x="23" y="10"/>
                    <a:pt x="21" y="10"/>
                    <a:pt x="19" y="10"/>
                  </a:cubicBezTo>
                  <a:cubicBezTo>
                    <a:pt x="17" y="8"/>
                    <a:pt x="17" y="4"/>
                    <a:pt x="14" y="3"/>
                  </a:cubicBezTo>
                  <a:cubicBezTo>
                    <a:pt x="13" y="3"/>
                    <a:pt x="10" y="3"/>
                    <a:pt x="8" y="2"/>
                  </a:cubicBezTo>
                  <a:cubicBezTo>
                    <a:pt x="7" y="1"/>
                    <a:pt x="5" y="0"/>
                    <a:pt x="2" y="0"/>
                  </a:cubicBezTo>
                  <a:cubicBezTo>
                    <a:pt x="0" y="0"/>
                    <a:pt x="1" y="2"/>
                    <a:pt x="3" y="2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3"/>
                    <a:pt x="6" y="4"/>
                    <a:pt x="6" y="4"/>
                  </a:cubicBezTo>
                  <a:cubicBezTo>
                    <a:pt x="5" y="4"/>
                    <a:pt x="4" y="3"/>
                    <a:pt x="4" y="2"/>
                  </a:cubicBezTo>
                  <a:cubicBezTo>
                    <a:pt x="4" y="2"/>
                    <a:pt x="4" y="4"/>
                    <a:pt x="4" y="4"/>
                  </a:cubicBezTo>
                  <a:cubicBezTo>
                    <a:pt x="4" y="6"/>
                    <a:pt x="6" y="6"/>
                    <a:pt x="7" y="6"/>
                  </a:cubicBezTo>
                  <a:cubicBezTo>
                    <a:pt x="7" y="6"/>
                    <a:pt x="12" y="9"/>
                    <a:pt x="12" y="9"/>
                  </a:cubicBezTo>
                  <a:cubicBezTo>
                    <a:pt x="12" y="9"/>
                    <a:pt x="11" y="9"/>
                    <a:pt x="10" y="10"/>
                  </a:cubicBezTo>
                  <a:cubicBezTo>
                    <a:pt x="10" y="10"/>
                    <a:pt x="14" y="10"/>
                    <a:pt x="14" y="10"/>
                  </a:cubicBezTo>
                  <a:cubicBezTo>
                    <a:pt x="16" y="11"/>
                    <a:pt x="14" y="12"/>
                    <a:pt x="14" y="12"/>
                  </a:cubicBezTo>
                  <a:cubicBezTo>
                    <a:pt x="15" y="13"/>
                    <a:pt x="18" y="12"/>
                    <a:pt x="19" y="12"/>
                  </a:cubicBezTo>
                  <a:cubicBezTo>
                    <a:pt x="14" y="13"/>
                    <a:pt x="29" y="19"/>
                    <a:pt x="27" y="16"/>
                  </a:cubicBezTo>
                  <a:cubicBezTo>
                    <a:pt x="26" y="15"/>
                    <a:pt x="28" y="18"/>
                    <a:pt x="27" y="1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81" name="Freeform 557"/>
            <p:cNvSpPr/>
            <p:nvPr/>
          </p:nvSpPr>
          <p:spPr bwMode="auto">
            <a:xfrm>
              <a:off x="5496368" y="6226607"/>
              <a:ext cx="121018" cy="130608"/>
            </a:xfrm>
            <a:custGeom>
              <a:avLst/>
              <a:gdLst>
                <a:gd name="T0" fmla="*/ 11 w 13"/>
                <a:gd name="T1" fmla="*/ 14 h 14"/>
                <a:gd name="T2" fmla="*/ 11 w 13"/>
                <a:gd name="T3" fmla="*/ 14 h 14"/>
                <a:gd name="T4" fmla="*/ 8 w 13"/>
                <a:gd name="T5" fmla="*/ 11 h 14"/>
                <a:gd name="T6" fmla="*/ 7 w 13"/>
                <a:gd name="T7" fmla="*/ 7 h 14"/>
                <a:gd name="T8" fmla="*/ 6 w 13"/>
                <a:gd name="T9" fmla="*/ 5 h 14"/>
                <a:gd name="T10" fmla="*/ 7 w 13"/>
                <a:gd name="T11" fmla="*/ 2 h 14"/>
                <a:gd name="T12" fmla="*/ 4 w 13"/>
                <a:gd name="T13" fmla="*/ 4 h 14"/>
                <a:gd name="T14" fmla="*/ 6 w 13"/>
                <a:gd name="T15" fmla="*/ 1 h 14"/>
                <a:gd name="T16" fmla="*/ 1 w 13"/>
                <a:gd name="T17" fmla="*/ 0 h 14"/>
                <a:gd name="T18" fmla="*/ 3 w 13"/>
                <a:gd name="T19" fmla="*/ 6 h 14"/>
                <a:gd name="T20" fmla="*/ 11 w 13"/>
                <a:gd name="T21" fmla="*/ 14 h 14"/>
                <a:gd name="T22" fmla="*/ 11 w 13"/>
                <a:gd name="T2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4">
                  <a:moveTo>
                    <a:pt x="11" y="14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9" y="11"/>
                    <a:pt x="8" y="11"/>
                  </a:cubicBezTo>
                  <a:cubicBezTo>
                    <a:pt x="7" y="9"/>
                    <a:pt x="8" y="8"/>
                    <a:pt x="7" y="7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5" y="3"/>
                    <a:pt x="6" y="3"/>
                    <a:pt x="7" y="2"/>
                  </a:cubicBezTo>
                  <a:cubicBezTo>
                    <a:pt x="9" y="0"/>
                    <a:pt x="3" y="3"/>
                    <a:pt x="4" y="4"/>
                  </a:cubicBezTo>
                  <a:cubicBezTo>
                    <a:pt x="3" y="3"/>
                    <a:pt x="6" y="1"/>
                    <a:pt x="6" y="1"/>
                  </a:cubicBezTo>
                  <a:cubicBezTo>
                    <a:pt x="5" y="0"/>
                    <a:pt x="1" y="0"/>
                    <a:pt x="1" y="0"/>
                  </a:cubicBezTo>
                  <a:cubicBezTo>
                    <a:pt x="0" y="1"/>
                    <a:pt x="2" y="5"/>
                    <a:pt x="3" y="6"/>
                  </a:cubicBezTo>
                  <a:cubicBezTo>
                    <a:pt x="5" y="8"/>
                    <a:pt x="8" y="13"/>
                    <a:pt x="11" y="14"/>
                  </a:cubicBezTo>
                  <a:cubicBezTo>
                    <a:pt x="13" y="14"/>
                    <a:pt x="8" y="13"/>
                    <a:pt x="11" y="1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82" name="Freeform 558"/>
            <p:cNvSpPr/>
            <p:nvPr/>
          </p:nvSpPr>
          <p:spPr bwMode="auto">
            <a:xfrm>
              <a:off x="5505923" y="6076886"/>
              <a:ext cx="38217" cy="38227"/>
            </a:xfrm>
            <a:custGeom>
              <a:avLst/>
              <a:gdLst>
                <a:gd name="T0" fmla="*/ 3 w 4"/>
                <a:gd name="T1" fmla="*/ 3 h 4"/>
                <a:gd name="T2" fmla="*/ 2 w 4"/>
                <a:gd name="T3" fmla="*/ 1 h 4"/>
                <a:gd name="T4" fmla="*/ 3 w 4"/>
                <a:gd name="T5" fmla="*/ 3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2"/>
                    <a:pt x="0" y="2"/>
                    <a:pt x="2" y="1"/>
                  </a:cubicBezTo>
                  <a:cubicBezTo>
                    <a:pt x="3" y="0"/>
                    <a:pt x="4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4" y="4"/>
                    <a:pt x="3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83" name="Freeform 559"/>
            <p:cNvSpPr/>
            <p:nvPr/>
          </p:nvSpPr>
          <p:spPr bwMode="auto">
            <a:xfrm>
              <a:off x="5458150" y="6032291"/>
              <a:ext cx="57323" cy="54153"/>
            </a:xfrm>
            <a:custGeom>
              <a:avLst/>
              <a:gdLst>
                <a:gd name="T0" fmla="*/ 5 w 6"/>
                <a:gd name="T1" fmla="*/ 2 h 6"/>
                <a:gd name="T2" fmla="*/ 0 w 6"/>
                <a:gd name="T3" fmla="*/ 1 h 6"/>
                <a:gd name="T4" fmla="*/ 1 w 6"/>
                <a:gd name="T5" fmla="*/ 3 h 6"/>
                <a:gd name="T6" fmla="*/ 1 w 6"/>
                <a:gd name="T7" fmla="*/ 6 h 6"/>
                <a:gd name="T8" fmla="*/ 5 w 6"/>
                <a:gd name="T9" fmla="*/ 5 h 6"/>
                <a:gd name="T10" fmla="*/ 3 w 6"/>
                <a:gd name="T11" fmla="*/ 3 h 6"/>
                <a:gd name="T12" fmla="*/ 5 w 6"/>
                <a:gd name="T13" fmla="*/ 2 h 6"/>
                <a:gd name="T14" fmla="*/ 5 w 6"/>
                <a:gd name="T1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5" y="2"/>
                  </a:moveTo>
                  <a:cubicBezTo>
                    <a:pt x="4" y="2"/>
                    <a:pt x="1" y="0"/>
                    <a:pt x="0" y="1"/>
                  </a:cubicBezTo>
                  <a:cubicBezTo>
                    <a:pt x="1" y="0"/>
                    <a:pt x="2" y="4"/>
                    <a:pt x="1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1" y="5"/>
                    <a:pt x="5" y="4"/>
                    <a:pt x="5" y="5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4" y="4"/>
                    <a:pt x="6" y="2"/>
                    <a:pt x="5" y="2"/>
                  </a:cubicBezTo>
                  <a:cubicBezTo>
                    <a:pt x="4" y="2"/>
                    <a:pt x="6" y="2"/>
                    <a:pt x="5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84" name="Freeform 560"/>
            <p:cNvSpPr/>
            <p:nvPr/>
          </p:nvSpPr>
          <p:spPr bwMode="auto">
            <a:xfrm>
              <a:off x="5432673" y="6048217"/>
              <a:ext cx="35033" cy="57338"/>
            </a:xfrm>
            <a:custGeom>
              <a:avLst/>
              <a:gdLst>
                <a:gd name="T0" fmla="*/ 2 w 4"/>
                <a:gd name="T1" fmla="*/ 0 h 6"/>
                <a:gd name="T2" fmla="*/ 2 w 4"/>
                <a:gd name="T3" fmla="*/ 2 h 6"/>
                <a:gd name="T4" fmla="*/ 2 w 4"/>
                <a:gd name="T5" fmla="*/ 5 h 6"/>
                <a:gd name="T6" fmla="*/ 3 w 4"/>
                <a:gd name="T7" fmla="*/ 3 h 6"/>
                <a:gd name="T8" fmla="*/ 2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cubicBezTo>
                    <a:pt x="0" y="0"/>
                    <a:pt x="2" y="1"/>
                    <a:pt x="2" y="2"/>
                  </a:cubicBezTo>
                  <a:cubicBezTo>
                    <a:pt x="2" y="3"/>
                    <a:pt x="1" y="5"/>
                    <a:pt x="2" y="5"/>
                  </a:cubicBezTo>
                  <a:cubicBezTo>
                    <a:pt x="3" y="6"/>
                    <a:pt x="3" y="3"/>
                    <a:pt x="3" y="3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85" name="Freeform 561"/>
            <p:cNvSpPr/>
            <p:nvPr/>
          </p:nvSpPr>
          <p:spPr bwMode="auto">
            <a:xfrm>
              <a:off x="5375347" y="5994061"/>
              <a:ext cx="47770" cy="101936"/>
            </a:xfrm>
            <a:custGeom>
              <a:avLst/>
              <a:gdLst>
                <a:gd name="T0" fmla="*/ 4 w 5"/>
                <a:gd name="T1" fmla="*/ 10 h 11"/>
                <a:gd name="T2" fmla="*/ 2 w 5"/>
                <a:gd name="T3" fmla="*/ 6 h 11"/>
                <a:gd name="T4" fmla="*/ 1 w 5"/>
                <a:gd name="T5" fmla="*/ 3 h 11"/>
                <a:gd name="T6" fmla="*/ 5 w 5"/>
                <a:gd name="T7" fmla="*/ 5 h 11"/>
                <a:gd name="T8" fmla="*/ 4 w 5"/>
                <a:gd name="T9" fmla="*/ 10 h 11"/>
                <a:gd name="T10" fmla="*/ 4 w 5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1">
                  <a:moveTo>
                    <a:pt x="4" y="10"/>
                  </a:moveTo>
                  <a:cubicBezTo>
                    <a:pt x="4" y="9"/>
                    <a:pt x="2" y="6"/>
                    <a:pt x="2" y="6"/>
                  </a:cubicBezTo>
                  <a:cubicBezTo>
                    <a:pt x="4" y="4"/>
                    <a:pt x="0" y="4"/>
                    <a:pt x="1" y="3"/>
                  </a:cubicBezTo>
                  <a:cubicBezTo>
                    <a:pt x="2" y="0"/>
                    <a:pt x="5" y="5"/>
                    <a:pt x="5" y="5"/>
                  </a:cubicBezTo>
                  <a:cubicBezTo>
                    <a:pt x="5" y="6"/>
                    <a:pt x="5" y="11"/>
                    <a:pt x="4" y="10"/>
                  </a:cubicBezTo>
                  <a:cubicBezTo>
                    <a:pt x="4" y="9"/>
                    <a:pt x="5" y="11"/>
                    <a:pt x="4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86" name="Freeform 562"/>
            <p:cNvSpPr/>
            <p:nvPr/>
          </p:nvSpPr>
          <p:spPr bwMode="auto">
            <a:xfrm>
              <a:off x="5337130" y="5955834"/>
              <a:ext cx="66879" cy="66896"/>
            </a:xfrm>
            <a:custGeom>
              <a:avLst/>
              <a:gdLst>
                <a:gd name="T0" fmla="*/ 4 w 7"/>
                <a:gd name="T1" fmla="*/ 6 h 7"/>
                <a:gd name="T2" fmla="*/ 2 w 7"/>
                <a:gd name="T3" fmla="*/ 3 h 7"/>
                <a:gd name="T4" fmla="*/ 0 w 7"/>
                <a:gd name="T5" fmla="*/ 2 h 7"/>
                <a:gd name="T6" fmla="*/ 5 w 7"/>
                <a:gd name="T7" fmla="*/ 1 h 7"/>
                <a:gd name="T8" fmla="*/ 4 w 7"/>
                <a:gd name="T9" fmla="*/ 3 h 7"/>
                <a:gd name="T10" fmla="*/ 7 w 7"/>
                <a:gd name="T11" fmla="*/ 4 h 7"/>
                <a:gd name="T12" fmla="*/ 5 w 7"/>
                <a:gd name="T13" fmla="*/ 5 h 7"/>
                <a:gd name="T14" fmla="*/ 4 w 7"/>
                <a:gd name="T15" fmla="*/ 6 h 7"/>
                <a:gd name="T16" fmla="*/ 4 w 7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4" y="6"/>
                  </a:moveTo>
                  <a:cubicBezTo>
                    <a:pt x="2" y="4"/>
                    <a:pt x="1" y="4"/>
                    <a:pt x="2" y="3"/>
                  </a:cubicBezTo>
                  <a:cubicBezTo>
                    <a:pt x="2" y="2"/>
                    <a:pt x="0" y="2"/>
                    <a:pt x="0" y="2"/>
                  </a:cubicBezTo>
                  <a:cubicBezTo>
                    <a:pt x="0" y="1"/>
                    <a:pt x="4" y="0"/>
                    <a:pt x="5" y="1"/>
                  </a:cubicBezTo>
                  <a:cubicBezTo>
                    <a:pt x="5" y="1"/>
                    <a:pt x="3" y="2"/>
                    <a:pt x="4" y="3"/>
                  </a:cubicBezTo>
                  <a:cubicBezTo>
                    <a:pt x="5" y="3"/>
                    <a:pt x="7" y="4"/>
                    <a:pt x="7" y="4"/>
                  </a:cubicBezTo>
                  <a:cubicBezTo>
                    <a:pt x="7" y="5"/>
                    <a:pt x="5" y="5"/>
                    <a:pt x="5" y="5"/>
                  </a:cubicBezTo>
                  <a:cubicBezTo>
                    <a:pt x="4" y="5"/>
                    <a:pt x="5" y="7"/>
                    <a:pt x="4" y="6"/>
                  </a:cubicBezTo>
                  <a:cubicBezTo>
                    <a:pt x="2" y="5"/>
                    <a:pt x="4" y="6"/>
                    <a:pt x="4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87" name="Freeform 563"/>
            <p:cNvSpPr/>
            <p:nvPr/>
          </p:nvSpPr>
          <p:spPr bwMode="auto">
            <a:xfrm>
              <a:off x="5404009" y="5955834"/>
              <a:ext cx="63695" cy="86010"/>
            </a:xfrm>
            <a:custGeom>
              <a:avLst/>
              <a:gdLst>
                <a:gd name="T0" fmla="*/ 3 w 7"/>
                <a:gd name="T1" fmla="*/ 8 h 9"/>
                <a:gd name="T2" fmla="*/ 4 w 7"/>
                <a:gd name="T3" fmla="*/ 6 h 9"/>
                <a:gd name="T4" fmla="*/ 2 w 7"/>
                <a:gd name="T5" fmla="*/ 4 h 9"/>
                <a:gd name="T6" fmla="*/ 3 w 7"/>
                <a:gd name="T7" fmla="*/ 1 h 9"/>
                <a:gd name="T8" fmla="*/ 6 w 7"/>
                <a:gd name="T9" fmla="*/ 5 h 9"/>
                <a:gd name="T10" fmla="*/ 3 w 7"/>
                <a:gd name="T11" fmla="*/ 8 h 9"/>
                <a:gd name="T12" fmla="*/ 3 w 7"/>
                <a:gd name="T13" fmla="*/ 8 h 9"/>
                <a:gd name="T14" fmla="*/ 3 w 7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3" y="8"/>
                  </a:moveTo>
                  <a:cubicBezTo>
                    <a:pt x="4" y="7"/>
                    <a:pt x="5" y="7"/>
                    <a:pt x="4" y="6"/>
                  </a:cubicBezTo>
                  <a:cubicBezTo>
                    <a:pt x="4" y="5"/>
                    <a:pt x="2" y="5"/>
                    <a:pt x="2" y="4"/>
                  </a:cubicBezTo>
                  <a:cubicBezTo>
                    <a:pt x="3" y="3"/>
                    <a:pt x="0" y="0"/>
                    <a:pt x="3" y="1"/>
                  </a:cubicBezTo>
                  <a:cubicBezTo>
                    <a:pt x="6" y="2"/>
                    <a:pt x="6" y="3"/>
                    <a:pt x="6" y="5"/>
                  </a:cubicBezTo>
                  <a:cubicBezTo>
                    <a:pt x="7" y="7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2" y="9"/>
                    <a:pt x="3" y="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88" name="Freeform 564"/>
            <p:cNvSpPr/>
            <p:nvPr/>
          </p:nvSpPr>
          <p:spPr bwMode="auto">
            <a:xfrm>
              <a:off x="5384900" y="5974948"/>
              <a:ext cx="28662" cy="9556"/>
            </a:xfrm>
            <a:custGeom>
              <a:avLst/>
              <a:gdLst>
                <a:gd name="T0" fmla="*/ 2 w 3"/>
                <a:gd name="T1" fmla="*/ 1 h 1"/>
                <a:gd name="T2" fmla="*/ 0 w 3"/>
                <a:gd name="T3" fmla="*/ 0 h 1"/>
                <a:gd name="T4" fmla="*/ 3 w 3"/>
                <a:gd name="T5" fmla="*/ 0 h 1"/>
                <a:gd name="T6" fmla="*/ 2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89" name="Freeform 565"/>
            <p:cNvSpPr/>
            <p:nvPr/>
          </p:nvSpPr>
          <p:spPr bwMode="auto">
            <a:xfrm>
              <a:off x="4486812" y="5984506"/>
              <a:ext cx="124202" cy="63711"/>
            </a:xfrm>
            <a:custGeom>
              <a:avLst/>
              <a:gdLst>
                <a:gd name="T0" fmla="*/ 10 w 13"/>
                <a:gd name="T1" fmla="*/ 1 h 7"/>
                <a:gd name="T2" fmla="*/ 7 w 13"/>
                <a:gd name="T3" fmla="*/ 1 h 7"/>
                <a:gd name="T4" fmla="*/ 5 w 13"/>
                <a:gd name="T5" fmla="*/ 1 h 7"/>
                <a:gd name="T6" fmla="*/ 5 w 13"/>
                <a:gd name="T7" fmla="*/ 4 h 7"/>
                <a:gd name="T8" fmla="*/ 1 w 13"/>
                <a:gd name="T9" fmla="*/ 3 h 7"/>
                <a:gd name="T10" fmla="*/ 1 w 13"/>
                <a:gd name="T11" fmla="*/ 6 h 7"/>
                <a:gd name="T12" fmla="*/ 11 w 13"/>
                <a:gd name="T13" fmla="*/ 4 h 7"/>
                <a:gd name="T14" fmla="*/ 9 w 13"/>
                <a:gd name="T15" fmla="*/ 3 h 7"/>
                <a:gd name="T16" fmla="*/ 12 w 13"/>
                <a:gd name="T17" fmla="*/ 3 h 7"/>
                <a:gd name="T18" fmla="*/ 10 w 13"/>
                <a:gd name="T19" fmla="*/ 1 h 7"/>
                <a:gd name="T20" fmla="*/ 10 w 13"/>
                <a:gd name="T2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7">
                  <a:moveTo>
                    <a:pt x="10" y="1"/>
                  </a:moveTo>
                  <a:cubicBezTo>
                    <a:pt x="9" y="1"/>
                    <a:pt x="8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3" y="2"/>
                    <a:pt x="4" y="4"/>
                    <a:pt x="5" y="4"/>
                  </a:cubicBezTo>
                  <a:cubicBezTo>
                    <a:pt x="4" y="4"/>
                    <a:pt x="2" y="1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2" y="7"/>
                    <a:pt x="10" y="5"/>
                    <a:pt x="11" y="4"/>
                  </a:cubicBezTo>
                  <a:cubicBezTo>
                    <a:pt x="11" y="4"/>
                    <a:pt x="10" y="3"/>
                    <a:pt x="9" y="3"/>
                  </a:cubicBezTo>
                  <a:cubicBezTo>
                    <a:pt x="10" y="3"/>
                    <a:pt x="12" y="3"/>
                    <a:pt x="12" y="3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1"/>
                    <a:pt x="11" y="0"/>
                    <a:pt x="10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90" name="Freeform 566"/>
            <p:cNvSpPr/>
            <p:nvPr/>
          </p:nvSpPr>
          <p:spPr bwMode="auto">
            <a:xfrm>
              <a:off x="4534582" y="5927165"/>
              <a:ext cx="76432" cy="66896"/>
            </a:xfrm>
            <a:custGeom>
              <a:avLst/>
              <a:gdLst>
                <a:gd name="T0" fmla="*/ 2 w 8"/>
                <a:gd name="T1" fmla="*/ 6 h 7"/>
                <a:gd name="T2" fmla="*/ 5 w 8"/>
                <a:gd name="T3" fmla="*/ 4 h 7"/>
                <a:gd name="T4" fmla="*/ 8 w 8"/>
                <a:gd name="T5" fmla="*/ 4 h 7"/>
                <a:gd name="T6" fmla="*/ 5 w 8"/>
                <a:gd name="T7" fmla="*/ 2 h 7"/>
                <a:gd name="T8" fmla="*/ 2 w 8"/>
                <a:gd name="T9" fmla="*/ 6 h 7"/>
                <a:gd name="T10" fmla="*/ 2 w 8"/>
                <a:gd name="T11" fmla="*/ 6 h 7"/>
                <a:gd name="T12" fmla="*/ 2 w 8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2" y="6"/>
                  </a:moveTo>
                  <a:cubicBezTo>
                    <a:pt x="3" y="5"/>
                    <a:pt x="4" y="5"/>
                    <a:pt x="5" y="4"/>
                  </a:cubicBezTo>
                  <a:cubicBezTo>
                    <a:pt x="6" y="4"/>
                    <a:pt x="8" y="4"/>
                    <a:pt x="8" y="4"/>
                  </a:cubicBezTo>
                  <a:cubicBezTo>
                    <a:pt x="8" y="4"/>
                    <a:pt x="7" y="0"/>
                    <a:pt x="5" y="2"/>
                  </a:cubicBezTo>
                  <a:cubicBezTo>
                    <a:pt x="5" y="2"/>
                    <a:pt x="1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5"/>
                    <a:pt x="0" y="7"/>
                    <a:pt x="2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91" name="Freeform 567"/>
            <p:cNvSpPr/>
            <p:nvPr/>
          </p:nvSpPr>
          <p:spPr bwMode="auto">
            <a:xfrm>
              <a:off x="4002734" y="6182007"/>
              <a:ext cx="92356" cy="35042"/>
            </a:xfrm>
            <a:custGeom>
              <a:avLst/>
              <a:gdLst>
                <a:gd name="T0" fmla="*/ 9 w 10"/>
                <a:gd name="T1" fmla="*/ 2 h 4"/>
                <a:gd name="T2" fmla="*/ 9 w 10"/>
                <a:gd name="T3" fmla="*/ 1 h 4"/>
                <a:gd name="T4" fmla="*/ 6 w 10"/>
                <a:gd name="T5" fmla="*/ 0 h 4"/>
                <a:gd name="T6" fmla="*/ 2 w 10"/>
                <a:gd name="T7" fmla="*/ 2 h 4"/>
                <a:gd name="T8" fmla="*/ 3 w 10"/>
                <a:gd name="T9" fmla="*/ 4 h 4"/>
                <a:gd name="T10" fmla="*/ 9 w 10"/>
                <a:gd name="T11" fmla="*/ 2 h 4"/>
                <a:gd name="T12" fmla="*/ 9 w 10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10" y="2"/>
                    <a:pt x="8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1"/>
                    <a:pt x="3" y="1"/>
                    <a:pt x="2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5" y="4"/>
                    <a:pt x="7" y="1"/>
                    <a:pt x="9" y="2"/>
                  </a:cubicBezTo>
                  <a:cubicBezTo>
                    <a:pt x="10" y="2"/>
                    <a:pt x="7" y="1"/>
                    <a:pt x="9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92" name="Freeform 568"/>
            <p:cNvSpPr/>
            <p:nvPr/>
          </p:nvSpPr>
          <p:spPr bwMode="auto">
            <a:xfrm>
              <a:off x="3891269" y="6236163"/>
              <a:ext cx="54139" cy="47785"/>
            </a:xfrm>
            <a:custGeom>
              <a:avLst/>
              <a:gdLst>
                <a:gd name="T0" fmla="*/ 6 w 6"/>
                <a:gd name="T1" fmla="*/ 2 h 5"/>
                <a:gd name="T2" fmla="*/ 3 w 6"/>
                <a:gd name="T3" fmla="*/ 2 h 5"/>
                <a:gd name="T4" fmla="*/ 3 w 6"/>
                <a:gd name="T5" fmla="*/ 4 h 5"/>
                <a:gd name="T6" fmla="*/ 0 w 6"/>
                <a:gd name="T7" fmla="*/ 5 h 5"/>
                <a:gd name="T8" fmla="*/ 6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2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6" y="5"/>
                    <a:pt x="6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93" name="Freeform 569"/>
            <p:cNvSpPr/>
            <p:nvPr/>
          </p:nvSpPr>
          <p:spPr bwMode="auto">
            <a:xfrm>
              <a:off x="7066431" y="5076623"/>
              <a:ext cx="194268" cy="121050"/>
            </a:xfrm>
            <a:custGeom>
              <a:avLst/>
              <a:gdLst>
                <a:gd name="T0" fmla="*/ 19 w 21"/>
                <a:gd name="T1" fmla="*/ 9 h 13"/>
                <a:gd name="T2" fmla="*/ 18 w 21"/>
                <a:gd name="T3" fmla="*/ 7 h 13"/>
                <a:gd name="T4" fmla="*/ 14 w 21"/>
                <a:gd name="T5" fmla="*/ 4 h 13"/>
                <a:gd name="T6" fmla="*/ 8 w 21"/>
                <a:gd name="T7" fmla="*/ 1 h 13"/>
                <a:gd name="T8" fmla="*/ 5 w 21"/>
                <a:gd name="T9" fmla="*/ 6 h 13"/>
                <a:gd name="T10" fmla="*/ 0 w 21"/>
                <a:gd name="T11" fmla="*/ 8 h 13"/>
                <a:gd name="T12" fmla="*/ 7 w 21"/>
                <a:gd name="T13" fmla="*/ 11 h 13"/>
                <a:gd name="T14" fmla="*/ 15 w 21"/>
                <a:gd name="T15" fmla="*/ 12 h 13"/>
                <a:gd name="T16" fmla="*/ 20 w 21"/>
                <a:gd name="T17" fmla="*/ 9 h 13"/>
                <a:gd name="T18" fmla="*/ 19 w 21"/>
                <a:gd name="T19" fmla="*/ 9 h 13"/>
                <a:gd name="T20" fmla="*/ 19 w 21"/>
                <a:gd name="T21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5" y="10"/>
                    <a:pt x="19" y="8"/>
                    <a:pt x="18" y="7"/>
                  </a:cubicBezTo>
                  <a:cubicBezTo>
                    <a:pt x="17" y="7"/>
                    <a:pt x="15" y="4"/>
                    <a:pt x="14" y="4"/>
                  </a:cubicBezTo>
                  <a:cubicBezTo>
                    <a:pt x="12" y="4"/>
                    <a:pt x="10" y="1"/>
                    <a:pt x="8" y="1"/>
                  </a:cubicBezTo>
                  <a:cubicBezTo>
                    <a:pt x="6" y="0"/>
                    <a:pt x="6" y="5"/>
                    <a:pt x="5" y="6"/>
                  </a:cubicBezTo>
                  <a:cubicBezTo>
                    <a:pt x="4" y="6"/>
                    <a:pt x="0" y="6"/>
                    <a:pt x="0" y="8"/>
                  </a:cubicBezTo>
                  <a:cubicBezTo>
                    <a:pt x="1" y="10"/>
                    <a:pt x="6" y="11"/>
                    <a:pt x="7" y="11"/>
                  </a:cubicBezTo>
                  <a:cubicBezTo>
                    <a:pt x="9" y="12"/>
                    <a:pt x="13" y="13"/>
                    <a:pt x="15" y="12"/>
                  </a:cubicBezTo>
                  <a:cubicBezTo>
                    <a:pt x="15" y="12"/>
                    <a:pt x="20" y="10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8" y="10"/>
                    <a:pt x="21" y="9"/>
                    <a:pt x="19" y="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94" name="Freeform 570"/>
            <p:cNvSpPr/>
            <p:nvPr/>
          </p:nvSpPr>
          <p:spPr bwMode="auto">
            <a:xfrm>
              <a:off x="6999554" y="5133964"/>
              <a:ext cx="47770" cy="35042"/>
            </a:xfrm>
            <a:custGeom>
              <a:avLst/>
              <a:gdLst>
                <a:gd name="T0" fmla="*/ 2 w 5"/>
                <a:gd name="T1" fmla="*/ 4 h 4"/>
                <a:gd name="T2" fmla="*/ 4 w 5"/>
                <a:gd name="T3" fmla="*/ 1 h 4"/>
                <a:gd name="T4" fmla="*/ 2 w 5"/>
                <a:gd name="T5" fmla="*/ 4 h 4"/>
                <a:gd name="T6" fmla="*/ 2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0" y="4"/>
                    <a:pt x="4" y="0"/>
                    <a:pt x="4" y="1"/>
                  </a:cubicBezTo>
                  <a:cubicBezTo>
                    <a:pt x="5" y="1"/>
                    <a:pt x="3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95" name="Freeform 571"/>
            <p:cNvSpPr/>
            <p:nvPr/>
          </p:nvSpPr>
          <p:spPr bwMode="auto">
            <a:xfrm>
              <a:off x="6942228" y="5169003"/>
              <a:ext cx="19109" cy="19114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96" name="Freeform 572"/>
            <p:cNvSpPr/>
            <p:nvPr/>
          </p:nvSpPr>
          <p:spPr bwMode="auto">
            <a:xfrm>
              <a:off x="6139678" y="4777183"/>
              <a:ext cx="859874" cy="420492"/>
            </a:xfrm>
            <a:custGeom>
              <a:avLst/>
              <a:gdLst>
                <a:gd name="T0" fmla="*/ 76 w 92"/>
                <a:gd name="T1" fmla="*/ 41 h 45"/>
                <a:gd name="T2" fmla="*/ 71 w 92"/>
                <a:gd name="T3" fmla="*/ 39 h 45"/>
                <a:gd name="T4" fmla="*/ 61 w 92"/>
                <a:gd name="T5" fmla="*/ 38 h 45"/>
                <a:gd name="T6" fmla="*/ 45 w 92"/>
                <a:gd name="T7" fmla="*/ 43 h 45"/>
                <a:gd name="T8" fmla="*/ 29 w 92"/>
                <a:gd name="T9" fmla="*/ 41 h 45"/>
                <a:gd name="T10" fmla="*/ 21 w 92"/>
                <a:gd name="T11" fmla="*/ 38 h 45"/>
                <a:gd name="T12" fmla="*/ 10 w 92"/>
                <a:gd name="T13" fmla="*/ 31 h 45"/>
                <a:gd name="T14" fmla="*/ 40 w 92"/>
                <a:gd name="T15" fmla="*/ 29 h 45"/>
                <a:gd name="T16" fmla="*/ 9 w 92"/>
                <a:gd name="T17" fmla="*/ 26 h 45"/>
                <a:gd name="T18" fmla="*/ 16 w 92"/>
                <a:gd name="T19" fmla="*/ 19 h 45"/>
                <a:gd name="T20" fmla="*/ 14 w 92"/>
                <a:gd name="T21" fmla="*/ 18 h 45"/>
                <a:gd name="T22" fmla="*/ 7 w 92"/>
                <a:gd name="T23" fmla="*/ 17 h 45"/>
                <a:gd name="T24" fmla="*/ 4 w 92"/>
                <a:gd name="T25" fmla="*/ 11 h 45"/>
                <a:gd name="T26" fmla="*/ 8 w 92"/>
                <a:gd name="T27" fmla="*/ 7 h 45"/>
                <a:gd name="T28" fmla="*/ 24 w 92"/>
                <a:gd name="T29" fmla="*/ 1 h 45"/>
                <a:gd name="T30" fmla="*/ 29 w 92"/>
                <a:gd name="T31" fmla="*/ 7 h 45"/>
                <a:gd name="T32" fmla="*/ 39 w 92"/>
                <a:gd name="T33" fmla="*/ 6 h 45"/>
                <a:gd name="T34" fmla="*/ 43 w 92"/>
                <a:gd name="T35" fmla="*/ 8 h 45"/>
                <a:gd name="T36" fmla="*/ 47 w 92"/>
                <a:gd name="T37" fmla="*/ 9 h 45"/>
                <a:gd name="T38" fmla="*/ 43 w 92"/>
                <a:gd name="T39" fmla="*/ 4 h 45"/>
                <a:gd name="T40" fmla="*/ 54 w 92"/>
                <a:gd name="T41" fmla="*/ 10 h 45"/>
                <a:gd name="T42" fmla="*/ 60 w 92"/>
                <a:gd name="T43" fmla="*/ 14 h 45"/>
                <a:gd name="T44" fmla="*/ 59 w 92"/>
                <a:gd name="T45" fmla="*/ 1 h 45"/>
                <a:gd name="T46" fmla="*/ 69 w 92"/>
                <a:gd name="T47" fmla="*/ 6 h 45"/>
                <a:gd name="T48" fmla="*/ 74 w 92"/>
                <a:gd name="T49" fmla="*/ 19 h 45"/>
                <a:gd name="T50" fmla="*/ 82 w 92"/>
                <a:gd name="T51" fmla="*/ 26 h 45"/>
                <a:gd name="T52" fmla="*/ 92 w 92"/>
                <a:gd name="T53" fmla="*/ 33 h 45"/>
                <a:gd name="T54" fmla="*/ 83 w 92"/>
                <a:gd name="T55" fmla="*/ 35 h 45"/>
                <a:gd name="T56" fmla="*/ 81 w 92"/>
                <a:gd name="T57" fmla="*/ 36 h 45"/>
                <a:gd name="T58" fmla="*/ 85 w 92"/>
                <a:gd name="T59" fmla="*/ 36 h 45"/>
                <a:gd name="T60" fmla="*/ 89 w 92"/>
                <a:gd name="T61" fmla="*/ 39 h 45"/>
                <a:gd name="T62" fmla="*/ 83 w 92"/>
                <a:gd name="T63" fmla="*/ 4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45">
                  <a:moveTo>
                    <a:pt x="83" y="41"/>
                  </a:moveTo>
                  <a:cubicBezTo>
                    <a:pt x="81" y="41"/>
                    <a:pt x="79" y="41"/>
                    <a:pt x="76" y="41"/>
                  </a:cubicBezTo>
                  <a:cubicBezTo>
                    <a:pt x="75" y="41"/>
                    <a:pt x="74" y="41"/>
                    <a:pt x="73" y="41"/>
                  </a:cubicBezTo>
                  <a:cubicBezTo>
                    <a:pt x="72" y="41"/>
                    <a:pt x="72" y="40"/>
                    <a:pt x="71" y="39"/>
                  </a:cubicBezTo>
                  <a:cubicBezTo>
                    <a:pt x="70" y="39"/>
                    <a:pt x="66" y="40"/>
                    <a:pt x="65" y="38"/>
                  </a:cubicBezTo>
                  <a:cubicBezTo>
                    <a:pt x="65" y="35"/>
                    <a:pt x="63" y="37"/>
                    <a:pt x="61" y="38"/>
                  </a:cubicBezTo>
                  <a:cubicBezTo>
                    <a:pt x="58" y="40"/>
                    <a:pt x="56" y="39"/>
                    <a:pt x="54" y="40"/>
                  </a:cubicBezTo>
                  <a:cubicBezTo>
                    <a:pt x="51" y="41"/>
                    <a:pt x="48" y="42"/>
                    <a:pt x="45" y="43"/>
                  </a:cubicBezTo>
                  <a:cubicBezTo>
                    <a:pt x="41" y="43"/>
                    <a:pt x="35" y="45"/>
                    <a:pt x="31" y="43"/>
                  </a:cubicBezTo>
                  <a:cubicBezTo>
                    <a:pt x="31" y="43"/>
                    <a:pt x="29" y="42"/>
                    <a:pt x="29" y="41"/>
                  </a:cubicBezTo>
                  <a:cubicBezTo>
                    <a:pt x="29" y="40"/>
                    <a:pt x="29" y="38"/>
                    <a:pt x="27" y="38"/>
                  </a:cubicBezTo>
                  <a:cubicBezTo>
                    <a:pt x="25" y="38"/>
                    <a:pt x="23" y="38"/>
                    <a:pt x="21" y="38"/>
                  </a:cubicBezTo>
                  <a:cubicBezTo>
                    <a:pt x="19" y="38"/>
                    <a:pt x="17" y="38"/>
                    <a:pt x="15" y="36"/>
                  </a:cubicBezTo>
                  <a:cubicBezTo>
                    <a:pt x="14" y="36"/>
                    <a:pt x="9" y="32"/>
                    <a:pt x="10" y="31"/>
                  </a:cubicBezTo>
                  <a:cubicBezTo>
                    <a:pt x="16" y="28"/>
                    <a:pt x="23" y="29"/>
                    <a:pt x="28" y="29"/>
                  </a:cubicBezTo>
                  <a:cubicBezTo>
                    <a:pt x="29" y="29"/>
                    <a:pt x="40" y="29"/>
                    <a:pt x="40" y="29"/>
                  </a:cubicBezTo>
                  <a:cubicBezTo>
                    <a:pt x="40" y="27"/>
                    <a:pt x="26" y="25"/>
                    <a:pt x="25" y="25"/>
                  </a:cubicBezTo>
                  <a:cubicBezTo>
                    <a:pt x="20" y="25"/>
                    <a:pt x="14" y="28"/>
                    <a:pt x="9" y="26"/>
                  </a:cubicBezTo>
                  <a:cubicBezTo>
                    <a:pt x="7" y="25"/>
                    <a:pt x="3" y="23"/>
                    <a:pt x="7" y="21"/>
                  </a:cubicBezTo>
                  <a:cubicBezTo>
                    <a:pt x="10" y="20"/>
                    <a:pt x="13" y="19"/>
                    <a:pt x="16" y="19"/>
                  </a:cubicBezTo>
                  <a:cubicBezTo>
                    <a:pt x="18" y="18"/>
                    <a:pt x="20" y="18"/>
                    <a:pt x="21" y="18"/>
                  </a:cubicBezTo>
                  <a:cubicBezTo>
                    <a:pt x="19" y="19"/>
                    <a:pt x="16" y="18"/>
                    <a:pt x="14" y="18"/>
                  </a:cubicBezTo>
                  <a:cubicBezTo>
                    <a:pt x="13" y="18"/>
                    <a:pt x="7" y="19"/>
                    <a:pt x="6" y="18"/>
                  </a:cubicBezTo>
                  <a:cubicBezTo>
                    <a:pt x="6" y="18"/>
                    <a:pt x="7" y="17"/>
                    <a:pt x="7" y="17"/>
                  </a:cubicBezTo>
                  <a:cubicBezTo>
                    <a:pt x="7" y="16"/>
                    <a:pt x="0" y="17"/>
                    <a:pt x="1" y="15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8" y="10"/>
                    <a:pt x="4" y="10"/>
                    <a:pt x="4" y="9"/>
                  </a:cubicBezTo>
                  <a:cubicBezTo>
                    <a:pt x="4" y="9"/>
                    <a:pt x="7" y="7"/>
                    <a:pt x="8" y="7"/>
                  </a:cubicBezTo>
                  <a:cubicBezTo>
                    <a:pt x="10" y="6"/>
                    <a:pt x="11" y="5"/>
                    <a:pt x="13" y="4"/>
                  </a:cubicBezTo>
                  <a:cubicBezTo>
                    <a:pt x="17" y="2"/>
                    <a:pt x="20" y="1"/>
                    <a:pt x="24" y="1"/>
                  </a:cubicBezTo>
                  <a:cubicBezTo>
                    <a:pt x="29" y="1"/>
                    <a:pt x="24" y="7"/>
                    <a:pt x="24" y="7"/>
                  </a:cubicBezTo>
                  <a:cubicBezTo>
                    <a:pt x="26" y="8"/>
                    <a:pt x="28" y="8"/>
                    <a:pt x="29" y="7"/>
                  </a:cubicBezTo>
                  <a:cubicBezTo>
                    <a:pt x="30" y="7"/>
                    <a:pt x="30" y="4"/>
                    <a:pt x="31" y="4"/>
                  </a:cubicBezTo>
                  <a:cubicBezTo>
                    <a:pt x="33" y="4"/>
                    <a:pt x="37" y="4"/>
                    <a:pt x="39" y="6"/>
                  </a:cubicBezTo>
                  <a:cubicBezTo>
                    <a:pt x="42" y="8"/>
                    <a:pt x="35" y="11"/>
                    <a:pt x="40" y="10"/>
                  </a:cubicBezTo>
                  <a:cubicBezTo>
                    <a:pt x="41" y="10"/>
                    <a:pt x="42" y="9"/>
                    <a:pt x="43" y="8"/>
                  </a:cubicBezTo>
                  <a:cubicBezTo>
                    <a:pt x="44" y="8"/>
                    <a:pt x="44" y="8"/>
                    <a:pt x="45" y="8"/>
                  </a:cubicBezTo>
                  <a:cubicBezTo>
                    <a:pt x="46" y="8"/>
                    <a:pt x="46" y="8"/>
                    <a:pt x="47" y="9"/>
                  </a:cubicBezTo>
                  <a:cubicBezTo>
                    <a:pt x="48" y="9"/>
                    <a:pt x="48" y="7"/>
                    <a:pt x="48" y="6"/>
                  </a:cubicBezTo>
                  <a:cubicBezTo>
                    <a:pt x="47" y="6"/>
                    <a:pt x="44" y="4"/>
                    <a:pt x="43" y="4"/>
                  </a:cubicBezTo>
                  <a:cubicBezTo>
                    <a:pt x="45" y="3"/>
                    <a:pt x="49" y="5"/>
                    <a:pt x="50" y="6"/>
                  </a:cubicBezTo>
                  <a:cubicBezTo>
                    <a:pt x="53" y="7"/>
                    <a:pt x="53" y="8"/>
                    <a:pt x="54" y="10"/>
                  </a:cubicBezTo>
                  <a:cubicBezTo>
                    <a:pt x="54" y="11"/>
                    <a:pt x="54" y="16"/>
                    <a:pt x="56" y="16"/>
                  </a:cubicBezTo>
                  <a:cubicBezTo>
                    <a:pt x="57" y="16"/>
                    <a:pt x="61" y="16"/>
                    <a:pt x="60" y="14"/>
                  </a:cubicBezTo>
                  <a:cubicBezTo>
                    <a:pt x="59" y="10"/>
                    <a:pt x="57" y="7"/>
                    <a:pt x="56" y="3"/>
                  </a:cubicBezTo>
                  <a:cubicBezTo>
                    <a:pt x="55" y="0"/>
                    <a:pt x="58" y="1"/>
                    <a:pt x="59" y="1"/>
                  </a:cubicBezTo>
                  <a:cubicBezTo>
                    <a:pt x="62" y="2"/>
                    <a:pt x="62" y="0"/>
                    <a:pt x="64" y="1"/>
                  </a:cubicBezTo>
                  <a:cubicBezTo>
                    <a:pt x="66" y="3"/>
                    <a:pt x="69" y="4"/>
                    <a:pt x="69" y="6"/>
                  </a:cubicBezTo>
                  <a:cubicBezTo>
                    <a:pt x="70" y="9"/>
                    <a:pt x="71" y="11"/>
                    <a:pt x="73" y="13"/>
                  </a:cubicBezTo>
                  <a:cubicBezTo>
                    <a:pt x="74" y="16"/>
                    <a:pt x="75" y="17"/>
                    <a:pt x="74" y="19"/>
                  </a:cubicBezTo>
                  <a:cubicBezTo>
                    <a:pt x="73" y="22"/>
                    <a:pt x="76" y="25"/>
                    <a:pt x="78" y="26"/>
                  </a:cubicBezTo>
                  <a:cubicBezTo>
                    <a:pt x="79" y="26"/>
                    <a:pt x="81" y="26"/>
                    <a:pt x="82" y="26"/>
                  </a:cubicBezTo>
                  <a:cubicBezTo>
                    <a:pt x="83" y="27"/>
                    <a:pt x="84" y="28"/>
                    <a:pt x="85" y="28"/>
                  </a:cubicBezTo>
                  <a:cubicBezTo>
                    <a:pt x="88" y="29"/>
                    <a:pt x="92" y="29"/>
                    <a:pt x="92" y="33"/>
                  </a:cubicBezTo>
                  <a:cubicBezTo>
                    <a:pt x="92" y="35"/>
                    <a:pt x="83" y="32"/>
                    <a:pt x="83" y="32"/>
                  </a:cubicBezTo>
                  <a:cubicBezTo>
                    <a:pt x="83" y="33"/>
                    <a:pt x="83" y="34"/>
                    <a:pt x="83" y="35"/>
                  </a:cubicBezTo>
                  <a:cubicBezTo>
                    <a:pt x="83" y="35"/>
                    <a:pt x="80" y="35"/>
                    <a:pt x="80" y="35"/>
                  </a:cubicBezTo>
                  <a:cubicBezTo>
                    <a:pt x="81" y="35"/>
                    <a:pt x="81" y="36"/>
                    <a:pt x="81" y="36"/>
                  </a:cubicBezTo>
                  <a:cubicBezTo>
                    <a:pt x="81" y="37"/>
                    <a:pt x="81" y="38"/>
                    <a:pt x="81" y="38"/>
                  </a:cubicBezTo>
                  <a:cubicBezTo>
                    <a:pt x="81" y="38"/>
                    <a:pt x="85" y="36"/>
                    <a:pt x="85" y="36"/>
                  </a:cubicBezTo>
                  <a:cubicBezTo>
                    <a:pt x="87" y="36"/>
                    <a:pt x="86" y="37"/>
                    <a:pt x="86" y="38"/>
                  </a:cubicBezTo>
                  <a:cubicBezTo>
                    <a:pt x="86" y="38"/>
                    <a:pt x="88" y="38"/>
                    <a:pt x="89" y="39"/>
                  </a:cubicBezTo>
                  <a:cubicBezTo>
                    <a:pt x="89" y="39"/>
                    <a:pt x="83" y="41"/>
                    <a:pt x="83" y="41"/>
                  </a:cubicBezTo>
                  <a:cubicBezTo>
                    <a:pt x="81" y="41"/>
                    <a:pt x="86" y="41"/>
                    <a:pt x="83" y="4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97" name="Freeform 573"/>
            <p:cNvSpPr/>
            <p:nvPr/>
          </p:nvSpPr>
          <p:spPr bwMode="auto">
            <a:xfrm>
              <a:off x="6709745" y="4738956"/>
              <a:ext cx="130574" cy="86010"/>
            </a:xfrm>
            <a:custGeom>
              <a:avLst/>
              <a:gdLst>
                <a:gd name="T0" fmla="*/ 9 w 14"/>
                <a:gd name="T1" fmla="*/ 8 h 9"/>
                <a:gd name="T2" fmla="*/ 5 w 14"/>
                <a:gd name="T3" fmla="*/ 5 h 9"/>
                <a:gd name="T4" fmla="*/ 0 w 14"/>
                <a:gd name="T5" fmla="*/ 3 h 9"/>
                <a:gd name="T6" fmla="*/ 4 w 14"/>
                <a:gd name="T7" fmla="*/ 0 h 9"/>
                <a:gd name="T8" fmla="*/ 10 w 14"/>
                <a:gd name="T9" fmla="*/ 1 h 9"/>
                <a:gd name="T10" fmla="*/ 12 w 14"/>
                <a:gd name="T11" fmla="*/ 4 h 9"/>
                <a:gd name="T12" fmla="*/ 9 w 14"/>
                <a:gd name="T13" fmla="*/ 8 h 9"/>
                <a:gd name="T14" fmla="*/ 9 w 14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9" y="8"/>
                  </a:moveTo>
                  <a:cubicBezTo>
                    <a:pt x="7" y="8"/>
                    <a:pt x="6" y="5"/>
                    <a:pt x="5" y="5"/>
                  </a:cubicBezTo>
                  <a:cubicBezTo>
                    <a:pt x="4" y="4"/>
                    <a:pt x="0" y="3"/>
                    <a:pt x="0" y="3"/>
                  </a:cubicBezTo>
                  <a:cubicBezTo>
                    <a:pt x="1" y="2"/>
                    <a:pt x="3" y="1"/>
                    <a:pt x="4" y="0"/>
                  </a:cubicBezTo>
                  <a:cubicBezTo>
                    <a:pt x="6" y="0"/>
                    <a:pt x="8" y="0"/>
                    <a:pt x="10" y="1"/>
                  </a:cubicBezTo>
                  <a:cubicBezTo>
                    <a:pt x="12" y="2"/>
                    <a:pt x="14" y="2"/>
                    <a:pt x="12" y="4"/>
                  </a:cubicBezTo>
                  <a:cubicBezTo>
                    <a:pt x="11" y="5"/>
                    <a:pt x="10" y="9"/>
                    <a:pt x="9" y="8"/>
                  </a:cubicBezTo>
                  <a:cubicBezTo>
                    <a:pt x="8" y="8"/>
                    <a:pt x="9" y="8"/>
                    <a:pt x="9" y="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98" name="Freeform 574"/>
            <p:cNvSpPr/>
            <p:nvPr/>
          </p:nvSpPr>
          <p:spPr bwMode="auto">
            <a:xfrm>
              <a:off x="6916751" y="4700729"/>
              <a:ext cx="296178" cy="273958"/>
            </a:xfrm>
            <a:custGeom>
              <a:avLst/>
              <a:gdLst>
                <a:gd name="T0" fmla="*/ 18 w 32"/>
                <a:gd name="T1" fmla="*/ 27 h 29"/>
                <a:gd name="T2" fmla="*/ 10 w 32"/>
                <a:gd name="T3" fmla="*/ 19 h 29"/>
                <a:gd name="T4" fmla="*/ 1 w 32"/>
                <a:gd name="T5" fmla="*/ 15 h 29"/>
                <a:gd name="T6" fmla="*/ 0 w 32"/>
                <a:gd name="T7" fmla="*/ 13 h 29"/>
                <a:gd name="T8" fmla="*/ 4 w 32"/>
                <a:gd name="T9" fmla="*/ 12 h 29"/>
                <a:gd name="T10" fmla="*/ 11 w 32"/>
                <a:gd name="T11" fmla="*/ 14 h 29"/>
                <a:gd name="T12" fmla="*/ 11 w 32"/>
                <a:gd name="T13" fmla="*/ 12 h 29"/>
                <a:gd name="T14" fmla="*/ 13 w 32"/>
                <a:gd name="T15" fmla="*/ 11 h 29"/>
                <a:gd name="T16" fmla="*/ 7 w 32"/>
                <a:gd name="T17" fmla="*/ 8 h 29"/>
                <a:gd name="T18" fmla="*/ 7 w 32"/>
                <a:gd name="T19" fmla="*/ 6 h 29"/>
                <a:gd name="T20" fmla="*/ 10 w 32"/>
                <a:gd name="T21" fmla="*/ 7 h 29"/>
                <a:gd name="T22" fmla="*/ 11 w 32"/>
                <a:gd name="T23" fmla="*/ 5 h 29"/>
                <a:gd name="T24" fmla="*/ 8 w 32"/>
                <a:gd name="T25" fmla="*/ 4 h 29"/>
                <a:gd name="T26" fmla="*/ 10 w 32"/>
                <a:gd name="T27" fmla="*/ 3 h 29"/>
                <a:gd name="T28" fmla="*/ 14 w 32"/>
                <a:gd name="T29" fmla="*/ 4 h 29"/>
                <a:gd name="T30" fmla="*/ 13 w 32"/>
                <a:gd name="T31" fmla="*/ 3 h 29"/>
                <a:gd name="T32" fmla="*/ 19 w 32"/>
                <a:gd name="T33" fmla="*/ 5 h 29"/>
                <a:gd name="T34" fmla="*/ 18 w 32"/>
                <a:gd name="T35" fmla="*/ 3 h 29"/>
                <a:gd name="T36" fmla="*/ 19 w 32"/>
                <a:gd name="T37" fmla="*/ 3 h 29"/>
                <a:gd name="T38" fmla="*/ 17 w 32"/>
                <a:gd name="T39" fmla="*/ 2 h 29"/>
                <a:gd name="T40" fmla="*/ 25 w 32"/>
                <a:gd name="T41" fmla="*/ 1 h 29"/>
                <a:gd name="T42" fmla="*/ 23 w 32"/>
                <a:gd name="T43" fmla="*/ 3 h 29"/>
                <a:gd name="T44" fmla="*/ 28 w 32"/>
                <a:gd name="T45" fmla="*/ 4 h 29"/>
                <a:gd name="T46" fmla="*/ 27 w 32"/>
                <a:gd name="T47" fmla="*/ 7 h 29"/>
                <a:gd name="T48" fmla="*/ 26 w 32"/>
                <a:gd name="T49" fmla="*/ 8 h 29"/>
                <a:gd name="T50" fmla="*/ 23 w 32"/>
                <a:gd name="T51" fmla="*/ 10 h 29"/>
                <a:gd name="T52" fmla="*/ 21 w 32"/>
                <a:gd name="T53" fmla="*/ 13 h 29"/>
                <a:gd name="T54" fmla="*/ 24 w 32"/>
                <a:gd name="T55" fmla="*/ 11 h 29"/>
                <a:gd name="T56" fmla="*/ 26 w 32"/>
                <a:gd name="T57" fmla="*/ 13 h 29"/>
                <a:gd name="T58" fmla="*/ 29 w 32"/>
                <a:gd name="T59" fmla="*/ 13 h 29"/>
                <a:gd name="T60" fmla="*/ 28 w 32"/>
                <a:gd name="T61" fmla="*/ 10 h 29"/>
                <a:gd name="T62" fmla="*/ 30 w 32"/>
                <a:gd name="T63" fmla="*/ 11 h 29"/>
                <a:gd name="T64" fmla="*/ 30 w 32"/>
                <a:gd name="T65" fmla="*/ 14 h 29"/>
                <a:gd name="T66" fmla="*/ 31 w 32"/>
                <a:gd name="T67" fmla="*/ 17 h 29"/>
                <a:gd name="T68" fmla="*/ 28 w 32"/>
                <a:gd name="T69" fmla="*/ 23 h 29"/>
                <a:gd name="T70" fmla="*/ 22 w 32"/>
                <a:gd name="T71" fmla="*/ 23 h 29"/>
                <a:gd name="T72" fmla="*/ 21 w 32"/>
                <a:gd name="T73" fmla="*/ 23 h 29"/>
                <a:gd name="T74" fmla="*/ 23 w 32"/>
                <a:gd name="T75" fmla="*/ 26 h 29"/>
                <a:gd name="T76" fmla="*/ 18 w 32"/>
                <a:gd name="T77" fmla="*/ 27 h 29"/>
                <a:gd name="T78" fmla="*/ 18 w 32"/>
                <a:gd name="T79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" h="29">
                  <a:moveTo>
                    <a:pt x="18" y="27"/>
                  </a:moveTo>
                  <a:cubicBezTo>
                    <a:pt x="15" y="25"/>
                    <a:pt x="13" y="21"/>
                    <a:pt x="10" y="19"/>
                  </a:cubicBezTo>
                  <a:cubicBezTo>
                    <a:pt x="7" y="18"/>
                    <a:pt x="4" y="16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10"/>
                    <a:pt x="2" y="11"/>
                    <a:pt x="4" y="12"/>
                  </a:cubicBezTo>
                  <a:cubicBezTo>
                    <a:pt x="6" y="13"/>
                    <a:pt x="8" y="15"/>
                    <a:pt x="11" y="14"/>
                  </a:cubicBezTo>
                  <a:cubicBezTo>
                    <a:pt x="12" y="14"/>
                    <a:pt x="11" y="12"/>
                    <a:pt x="11" y="12"/>
                  </a:cubicBezTo>
                  <a:cubicBezTo>
                    <a:pt x="11" y="11"/>
                    <a:pt x="13" y="12"/>
                    <a:pt x="13" y="11"/>
                  </a:cubicBezTo>
                  <a:cubicBezTo>
                    <a:pt x="14" y="10"/>
                    <a:pt x="7" y="8"/>
                    <a:pt x="7" y="8"/>
                  </a:cubicBezTo>
                  <a:cubicBezTo>
                    <a:pt x="5" y="7"/>
                    <a:pt x="6" y="6"/>
                    <a:pt x="7" y="6"/>
                  </a:cubicBezTo>
                  <a:cubicBezTo>
                    <a:pt x="9" y="5"/>
                    <a:pt x="9" y="6"/>
                    <a:pt x="10" y="7"/>
                  </a:cubicBezTo>
                  <a:cubicBezTo>
                    <a:pt x="10" y="7"/>
                    <a:pt x="11" y="5"/>
                    <a:pt x="11" y="5"/>
                  </a:cubicBezTo>
                  <a:cubicBezTo>
                    <a:pt x="12" y="5"/>
                    <a:pt x="8" y="4"/>
                    <a:pt x="8" y="4"/>
                  </a:cubicBezTo>
                  <a:cubicBezTo>
                    <a:pt x="8" y="4"/>
                    <a:pt x="10" y="3"/>
                    <a:pt x="10" y="3"/>
                  </a:cubicBezTo>
                  <a:cubicBezTo>
                    <a:pt x="11" y="3"/>
                    <a:pt x="13" y="4"/>
                    <a:pt x="14" y="4"/>
                  </a:cubicBezTo>
                  <a:cubicBezTo>
                    <a:pt x="14" y="4"/>
                    <a:pt x="13" y="3"/>
                    <a:pt x="13" y="3"/>
                  </a:cubicBezTo>
                  <a:cubicBezTo>
                    <a:pt x="14" y="2"/>
                    <a:pt x="18" y="5"/>
                    <a:pt x="19" y="5"/>
                  </a:cubicBezTo>
                  <a:cubicBezTo>
                    <a:pt x="20" y="4"/>
                    <a:pt x="18" y="4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3"/>
                    <a:pt x="17" y="3"/>
                    <a:pt x="17" y="2"/>
                  </a:cubicBezTo>
                  <a:cubicBezTo>
                    <a:pt x="17" y="2"/>
                    <a:pt x="24" y="0"/>
                    <a:pt x="25" y="1"/>
                  </a:cubicBezTo>
                  <a:cubicBezTo>
                    <a:pt x="26" y="1"/>
                    <a:pt x="23" y="2"/>
                    <a:pt x="23" y="3"/>
                  </a:cubicBezTo>
                  <a:cubicBezTo>
                    <a:pt x="24" y="4"/>
                    <a:pt x="27" y="3"/>
                    <a:pt x="28" y="4"/>
                  </a:cubicBezTo>
                  <a:cubicBezTo>
                    <a:pt x="28" y="5"/>
                    <a:pt x="24" y="7"/>
                    <a:pt x="27" y="7"/>
                  </a:cubicBezTo>
                  <a:cubicBezTo>
                    <a:pt x="28" y="7"/>
                    <a:pt x="27" y="8"/>
                    <a:pt x="26" y="8"/>
                  </a:cubicBezTo>
                  <a:cubicBezTo>
                    <a:pt x="25" y="8"/>
                    <a:pt x="24" y="8"/>
                    <a:pt x="23" y="10"/>
                  </a:cubicBezTo>
                  <a:cubicBezTo>
                    <a:pt x="23" y="10"/>
                    <a:pt x="21" y="13"/>
                    <a:pt x="21" y="13"/>
                  </a:cubicBezTo>
                  <a:cubicBezTo>
                    <a:pt x="22" y="13"/>
                    <a:pt x="23" y="11"/>
                    <a:pt x="24" y="11"/>
                  </a:cubicBezTo>
                  <a:cubicBezTo>
                    <a:pt x="25" y="11"/>
                    <a:pt x="25" y="12"/>
                    <a:pt x="26" y="13"/>
                  </a:cubicBezTo>
                  <a:cubicBezTo>
                    <a:pt x="27" y="13"/>
                    <a:pt x="30" y="17"/>
                    <a:pt x="29" y="13"/>
                  </a:cubicBezTo>
                  <a:cubicBezTo>
                    <a:pt x="29" y="12"/>
                    <a:pt x="27" y="11"/>
                    <a:pt x="28" y="10"/>
                  </a:cubicBezTo>
                  <a:cubicBezTo>
                    <a:pt x="29" y="10"/>
                    <a:pt x="30" y="10"/>
                    <a:pt x="30" y="11"/>
                  </a:cubicBezTo>
                  <a:cubicBezTo>
                    <a:pt x="30" y="12"/>
                    <a:pt x="29" y="13"/>
                    <a:pt x="30" y="14"/>
                  </a:cubicBezTo>
                  <a:cubicBezTo>
                    <a:pt x="31" y="15"/>
                    <a:pt x="32" y="16"/>
                    <a:pt x="31" y="17"/>
                  </a:cubicBezTo>
                  <a:cubicBezTo>
                    <a:pt x="29" y="19"/>
                    <a:pt x="32" y="22"/>
                    <a:pt x="28" y="23"/>
                  </a:cubicBezTo>
                  <a:cubicBezTo>
                    <a:pt x="28" y="23"/>
                    <a:pt x="21" y="25"/>
                    <a:pt x="22" y="23"/>
                  </a:cubicBezTo>
                  <a:cubicBezTo>
                    <a:pt x="22" y="22"/>
                    <a:pt x="21" y="22"/>
                    <a:pt x="21" y="23"/>
                  </a:cubicBezTo>
                  <a:cubicBezTo>
                    <a:pt x="22" y="24"/>
                    <a:pt x="22" y="25"/>
                    <a:pt x="23" y="26"/>
                  </a:cubicBezTo>
                  <a:cubicBezTo>
                    <a:pt x="23" y="28"/>
                    <a:pt x="19" y="27"/>
                    <a:pt x="18" y="27"/>
                  </a:cubicBezTo>
                  <a:cubicBezTo>
                    <a:pt x="17" y="26"/>
                    <a:pt x="22" y="29"/>
                    <a:pt x="18" y="2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599" name="Freeform 575"/>
            <p:cNvSpPr/>
            <p:nvPr/>
          </p:nvSpPr>
          <p:spPr bwMode="auto">
            <a:xfrm>
              <a:off x="7232037" y="4700729"/>
              <a:ext cx="261145" cy="207060"/>
            </a:xfrm>
            <a:custGeom>
              <a:avLst/>
              <a:gdLst>
                <a:gd name="T0" fmla="*/ 7 w 28"/>
                <a:gd name="T1" fmla="*/ 22 h 22"/>
                <a:gd name="T2" fmla="*/ 3 w 28"/>
                <a:gd name="T3" fmla="*/ 19 h 22"/>
                <a:gd name="T4" fmla="*/ 1 w 28"/>
                <a:gd name="T5" fmla="*/ 11 h 22"/>
                <a:gd name="T6" fmla="*/ 1 w 28"/>
                <a:gd name="T7" fmla="*/ 4 h 22"/>
                <a:gd name="T8" fmla="*/ 6 w 28"/>
                <a:gd name="T9" fmla="*/ 4 h 22"/>
                <a:gd name="T10" fmla="*/ 5 w 28"/>
                <a:gd name="T11" fmla="*/ 1 h 22"/>
                <a:gd name="T12" fmla="*/ 16 w 28"/>
                <a:gd name="T13" fmla="*/ 2 h 22"/>
                <a:gd name="T14" fmla="*/ 25 w 28"/>
                <a:gd name="T15" fmla="*/ 3 h 22"/>
                <a:gd name="T16" fmla="*/ 23 w 28"/>
                <a:gd name="T17" fmla="*/ 8 h 22"/>
                <a:gd name="T18" fmla="*/ 19 w 28"/>
                <a:gd name="T19" fmla="*/ 13 h 22"/>
                <a:gd name="T20" fmla="*/ 12 w 28"/>
                <a:gd name="T21" fmla="*/ 13 h 22"/>
                <a:gd name="T22" fmla="*/ 10 w 28"/>
                <a:gd name="T23" fmla="*/ 14 h 22"/>
                <a:gd name="T24" fmla="*/ 11 w 28"/>
                <a:gd name="T25" fmla="*/ 17 h 22"/>
                <a:gd name="T26" fmla="*/ 7 w 28"/>
                <a:gd name="T27" fmla="*/ 22 h 22"/>
                <a:gd name="T28" fmla="*/ 7 w 28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22">
                  <a:moveTo>
                    <a:pt x="7" y="22"/>
                  </a:moveTo>
                  <a:cubicBezTo>
                    <a:pt x="5" y="21"/>
                    <a:pt x="3" y="21"/>
                    <a:pt x="3" y="19"/>
                  </a:cubicBezTo>
                  <a:cubicBezTo>
                    <a:pt x="3" y="16"/>
                    <a:pt x="0" y="14"/>
                    <a:pt x="1" y="11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2" y="4"/>
                    <a:pt x="6" y="5"/>
                    <a:pt x="6" y="4"/>
                  </a:cubicBezTo>
                  <a:cubicBezTo>
                    <a:pt x="6" y="3"/>
                    <a:pt x="0" y="3"/>
                    <a:pt x="5" y="1"/>
                  </a:cubicBezTo>
                  <a:cubicBezTo>
                    <a:pt x="9" y="0"/>
                    <a:pt x="12" y="1"/>
                    <a:pt x="16" y="2"/>
                  </a:cubicBezTo>
                  <a:cubicBezTo>
                    <a:pt x="19" y="2"/>
                    <a:pt x="22" y="2"/>
                    <a:pt x="25" y="3"/>
                  </a:cubicBezTo>
                  <a:cubicBezTo>
                    <a:pt x="28" y="4"/>
                    <a:pt x="25" y="6"/>
                    <a:pt x="23" y="8"/>
                  </a:cubicBezTo>
                  <a:cubicBezTo>
                    <a:pt x="22" y="10"/>
                    <a:pt x="21" y="12"/>
                    <a:pt x="19" y="13"/>
                  </a:cubicBezTo>
                  <a:cubicBezTo>
                    <a:pt x="18" y="15"/>
                    <a:pt x="14" y="13"/>
                    <a:pt x="12" y="13"/>
                  </a:cubicBezTo>
                  <a:cubicBezTo>
                    <a:pt x="12" y="13"/>
                    <a:pt x="9" y="13"/>
                    <a:pt x="10" y="14"/>
                  </a:cubicBezTo>
                  <a:cubicBezTo>
                    <a:pt x="10" y="15"/>
                    <a:pt x="12" y="15"/>
                    <a:pt x="11" y="17"/>
                  </a:cubicBezTo>
                  <a:cubicBezTo>
                    <a:pt x="10" y="17"/>
                    <a:pt x="8" y="22"/>
                    <a:pt x="7" y="22"/>
                  </a:cubicBezTo>
                  <a:cubicBezTo>
                    <a:pt x="5" y="21"/>
                    <a:pt x="8" y="22"/>
                    <a:pt x="7" y="2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00" name="Freeform 576"/>
            <p:cNvSpPr/>
            <p:nvPr/>
          </p:nvSpPr>
          <p:spPr bwMode="auto">
            <a:xfrm>
              <a:off x="5833947" y="4675245"/>
              <a:ext cx="503186" cy="308998"/>
            </a:xfrm>
            <a:custGeom>
              <a:avLst/>
              <a:gdLst>
                <a:gd name="T0" fmla="*/ 52 w 54"/>
                <a:gd name="T1" fmla="*/ 10 h 33"/>
                <a:gd name="T2" fmla="*/ 45 w 54"/>
                <a:gd name="T3" fmla="*/ 4 h 33"/>
                <a:gd name="T4" fmla="*/ 41 w 54"/>
                <a:gd name="T5" fmla="*/ 3 h 33"/>
                <a:gd name="T6" fmla="*/ 35 w 54"/>
                <a:gd name="T7" fmla="*/ 4 h 33"/>
                <a:gd name="T8" fmla="*/ 32 w 54"/>
                <a:gd name="T9" fmla="*/ 3 h 33"/>
                <a:gd name="T10" fmla="*/ 27 w 54"/>
                <a:gd name="T11" fmla="*/ 1 h 33"/>
                <a:gd name="T12" fmla="*/ 20 w 54"/>
                <a:gd name="T13" fmla="*/ 0 h 33"/>
                <a:gd name="T14" fmla="*/ 11 w 54"/>
                <a:gd name="T15" fmla="*/ 1 h 33"/>
                <a:gd name="T16" fmla="*/ 8 w 54"/>
                <a:gd name="T17" fmla="*/ 3 h 33"/>
                <a:gd name="T18" fmla="*/ 7 w 54"/>
                <a:gd name="T19" fmla="*/ 11 h 33"/>
                <a:gd name="T20" fmla="*/ 7 w 54"/>
                <a:gd name="T21" fmla="*/ 15 h 33"/>
                <a:gd name="T22" fmla="*/ 4 w 54"/>
                <a:gd name="T23" fmla="*/ 18 h 33"/>
                <a:gd name="T24" fmla="*/ 0 w 54"/>
                <a:gd name="T25" fmla="*/ 24 h 33"/>
                <a:gd name="T26" fmla="*/ 7 w 54"/>
                <a:gd name="T27" fmla="*/ 26 h 33"/>
                <a:gd name="T28" fmla="*/ 15 w 54"/>
                <a:gd name="T29" fmla="*/ 32 h 33"/>
                <a:gd name="T30" fmla="*/ 19 w 54"/>
                <a:gd name="T31" fmla="*/ 30 h 33"/>
                <a:gd name="T32" fmla="*/ 25 w 54"/>
                <a:gd name="T33" fmla="*/ 29 h 33"/>
                <a:gd name="T34" fmla="*/ 28 w 54"/>
                <a:gd name="T35" fmla="*/ 26 h 33"/>
                <a:gd name="T36" fmla="*/ 31 w 54"/>
                <a:gd name="T37" fmla="*/ 21 h 33"/>
                <a:gd name="T38" fmla="*/ 37 w 54"/>
                <a:gd name="T39" fmla="*/ 17 h 33"/>
                <a:gd name="T40" fmla="*/ 46 w 54"/>
                <a:gd name="T41" fmla="*/ 13 h 33"/>
                <a:gd name="T42" fmla="*/ 52 w 54"/>
                <a:gd name="T43" fmla="*/ 10 h 33"/>
                <a:gd name="T44" fmla="*/ 52 w 54"/>
                <a:gd name="T45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50" y="8"/>
                    <a:pt x="48" y="6"/>
                    <a:pt x="45" y="4"/>
                  </a:cubicBezTo>
                  <a:cubicBezTo>
                    <a:pt x="44" y="4"/>
                    <a:pt x="42" y="3"/>
                    <a:pt x="41" y="3"/>
                  </a:cubicBezTo>
                  <a:cubicBezTo>
                    <a:pt x="38" y="2"/>
                    <a:pt x="37" y="3"/>
                    <a:pt x="35" y="4"/>
                  </a:cubicBezTo>
                  <a:cubicBezTo>
                    <a:pt x="34" y="4"/>
                    <a:pt x="33" y="3"/>
                    <a:pt x="32" y="3"/>
                  </a:cubicBezTo>
                  <a:cubicBezTo>
                    <a:pt x="31" y="2"/>
                    <a:pt x="29" y="2"/>
                    <a:pt x="27" y="1"/>
                  </a:cubicBezTo>
                  <a:cubicBezTo>
                    <a:pt x="25" y="1"/>
                    <a:pt x="22" y="0"/>
                    <a:pt x="20" y="0"/>
                  </a:cubicBezTo>
                  <a:cubicBezTo>
                    <a:pt x="17" y="0"/>
                    <a:pt x="14" y="1"/>
                    <a:pt x="11" y="1"/>
                  </a:cubicBezTo>
                  <a:cubicBezTo>
                    <a:pt x="9" y="2"/>
                    <a:pt x="6" y="1"/>
                    <a:pt x="8" y="3"/>
                  </a:cubicBezTo>
                  <a:cubicBezTo>
                    <a:pt x="10" y="7"/>
                    <a:pt x="10" y="8"/>
                    <a:pt x="7" y="11"/>
                  </a:cubicBezTo>
                  <a:cubicBezTo>
                    <a:pt x="5" y="13"/>
                    <a:pt x="7" y="14"/>
                    <a:pt x="7" y="15"/>
                  </a:cubicBezTo>
                  <a:cubicBezTo>
                    <a:pt x="6" y="16"/>
                    <a:pt x="4" y="16"/>
                    <a:pt x="4" y="18"/>
                  </a:cubicBezTo>
                  <a:cubicBezTo>
                    <a:pt x="3" y="20"/>
                    <a:pt x="1" y="22"/>
                    <a:pt x="0" y="24"/>
                  </a:cubicBezTo>
                  <a:cubicBezTo>
                    <a:pt x="0" y="25"/>
                    <a:pt x="6" y="26"/>
                    <a:pt x="7" y="26"/>
                  </a:cubicBezTo>
                  <a:cubicBezTo>
                    <a:pt x="10" y="28"/>
                    <a:pt x="12" y="32"/>
                    <a:pt x="15" y="32"/>
                  </a:cubicBezTo>
                  <a:cubicBezTo>
                    <a:pt x="16" y="33"/>
                    <a:pt x="18" y="31"/>
                    <a:pt x="19" y="30"/>
                  </a:cubicBezTo>
                  <a:cubicBezTo>
                    <a:pt x="21" y="29"/>
                    <a:pt x="23" y="30"/>
                    <a:pt x="25" y="29"/>
                  </a:cubicBezTo>
                  <a:cubicBezTo>
                    <a:pt x="27" y="29"/>
                    <a:pt x="27" y="28"/>
                    <a:pt x="28" y="26"/>
                  </a:cubicBezTo>
                  <a:cubicBezTo>
                    <a:pt x="28" y="24"/>
                    <a:pt x="28" y="23"/>
                    <a:pt x="31" y="21"/>
                  </a:cubicBezTo>
                  <a:cubicBezTo>
                    <a:pt x="33" y="20"/>
                    <a:pt x="34" y="18"/>
                    <a:pt x="37" y="17"/>
                  </a:cubicBezTo>
                  <a:cubicBezTo>
                    <a:pt x="40" y="15"/>
                    <a:pt x="43" y="14"/>
                    <a:pt x="46" y="13"/>
                  </a:cubicBezTo>
                  <a:cubicBezTo>
                    <a:pt x="46" y="13"/>
                    <a:pt x="53" y="10"/>
                    <a:pt x="52" y="10"/>
                  </a:cubicBezTo>
                  <a:cubicBezTo>
                    <a:pt x="51" y="9"/>
                    <a:pt x="54" y="11"/>
                    <a:pt x="52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01" name="Freeform 577"/>
            <p:cNvSpPr/>
            <p:nvPr/>
          </p:nvSpPr>
          <p:spPr bwMode="auto">
            <a:xfrm>
              <a:off x="6811655" y="4589235"/>
              <a:ext cx="66879" cy="38227"/>
            </a:xfrm>
            <a:custGeom>
              <a:avLst/>
              <a:gdLst>
                <a:gd name="T0" fmla="*/ 4 w 7"/>
                <a:gd name="T1" fmla="*/ 4 h 4"/>
                <a:gd name="T2" fmla="*/ 1 w 7"/>
                <a:gd name="T3" fmla="*/ 3 h 4"/>
                <a:gd name="T4" fmla="*/ 3 w 7"/>
                <a:gd name="T5" fmla="*/ 0 h 4"/>
                <a:gd name="T6" fmla="*/ 4 w 7"/>
                <a:gd name="T7" fmla="*/ 4 h 4"/>
                <a:gd name="T8" fmla="*/ 4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4" y="4"/>
                  </a:moveTo>
                  <a:cubicBezTo>
                    <a:pt x="3" y="4"/>
                    <a:pt x="1" y="4"/>
                    <a:pt x="1" y="3"/>
                  </a:cubicBezTo>
                  <a:cubicBezTo>
                    <a:pt x="0" y="2"/>
                    <a:pt x="3" y="0"/>
                    <a:pt x="3" y="0"/>
                  </a:cubicBezTo>
                  <a:cubicBezTo>
                    <a:pt x="6" y="0"/>
                    <a:pt x="7" y="4"/>
                    <a:pt x="4" y="4"/>
                  </a:cubicBezTo>
                  <a:cubicBezTo>
                    <a:pt x="1" y="3"/>
                    <a:pt x="6" y="4"/>
                    <a:pt x="4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02" name="Freeform 578"/>
            <p:cNvSpPr/>
            <p:nvPr/>
          </p:nvSpPr>
          <p:spPr bwMode="auto">
            <a:xfrm>
              <a:off x="6235221" y="4420403"/>
              <a:ext cx="560509" cy="264400"/>
            </a:xfrm>
            <a:custGeom>
              <a:avLst/>
              <a:gdLst>
                <a:gd name="T0" fmla="*/ 50 w 60"/>
                <a:gd name="T1" fmla="*/ 22 h 28"/>
                <a:gd name="T2" fmla="*/ 48 w 60"/>
                <a:gd name="T3" fmla="*/ 21 h 28"/>
                <a:gd name="T4" fmla="*/ 46 w 60"/>
                <a:gd name="T5" fmla="*/ 23 h 28"/>
                <a:gd name="T6" fmla="*/ 43 w 60"/>
                <a:gd name="T7" fmla="*/ 22 h 28"/>
                <a:gd name="T8" fmla="*/ 40 w 60"/>
                <a:gd name="T9" fmla="*/ 23 h 28"/>
                <a:gd name="T10" fmla="*/ 24 w 60"/>
                <a:gd name="T11" fmla="*/ 27 h 28"/>
                <a:gd name="T12" fmla="*/ 19 w 60"/>
                <a:gd name="T13" fmla="*/ 28 h 28"/>
                <a:gd name="T14" fmla="*/ 17 w 60"/>
                <a:gd name="T15" fmla="*/ 24 h 28"/>
                <a:gd name="T16" fmla="*/ 24 w 60"/>
                <a:gd name="T17" fmla="*/ 22 h 28"/>
                <a:gd name="T18" fmla="*/ 29 w 60"/>
                <a:gd name="T19" fmla="*/ 22 h 28"/>
                <a:gd name="T20" fmla="*/ 31 w 60"/>
                <a:gd name="T21" fmla="*/ 20 h 28"/>
                <a:gd name="T22" fmla="*/ 24 w 60"/>
                <a:gd name="T23" fmla="*/ 20 h 28"/>
                <a:gd name="T24" fmla="*/ 19 w 60"/>
                <a:gd name="T25" fmla="*/ 21 h 28"/>
                <a:gd name="T26" fmla="*/ 19 w 60"/>
                <a:gd name="T27" fmla="*/ 19 h 28"/>
                <a:gd name="T28" fmla="*/ 12 w 60"/>
                <a:gd name="T29" fmla="*/ 21 h 28"/>
                <a:gd name="T30" fmla="*/ 11 w 60"/>
                <a:gd name="T31" fmla="*/ 22 h 28"/>
                <a:gd name="T32" fmla="*/ 9 w 60"/>
                <a:gd name="T33" fmla="*/ 23 h 28"/>
                <a:gd name="T34" fmla="*/ 5 w 60"/>
                <a:gd name="T35" fmla="*/ 21 h 28"/>
                <a:gd name="T36" fmla="*/ 0 w 60"/>
                <a:gd name="T37" fmla="*/ 20 h 28"/>
                <a:gd name="T38" fmla="*/ 4 w 60"/>
                <a:gd name="T39" fmla="*/ 18 h 28"/>
                <a:gd name="T40" fmla="*/ 9 w 60"/>
                <a:gd name="T41" fmla="*/ 17 h 28"/>
                <a:gd name="T42" fmla="*/ 11 w 60"/>
                <a:gd name="T43" fmla="*/ 16 h 28"/>
                <a:gd name="T44" fmla="*/ 5 w 60"/>
                <a:gd name="T45" fmla="*/ 16 h 28"/>
                <a:gd name="T46" fmla="*/ 4 w 60"/>
                <a:gd name="T47" fmla="*/ 14 h 28"/>
                <a:gd name="T48" fmla="*/ 12 w 60"/>
                <a:gd name="T49" fmla="*/ 13 h 28"/>
                <a:gd name="T50" fmla="*/ 4 w 60"/>
                <a:gd name="T51" fmla="*/ 12 h 28"/>
                <a:gd name="T52" fmla="*/ 13 w 60"/>
                <a:gd name="T53" fmla="*/ 10 h 28"/>
                <a:gd name="T54" fmla="*/ 9 w 60"/>
                <a:gd name="T55" fmla="*/ 8 h 28"/>
                <a:gd name="T56" fmla="*/ 14 w 60"/>
                <a:gd name="T57" fmla="*/ 6 h 28"/>
                <a:gd name="T58" fmla="*/ 17 w 60"/>
                <a:gd name="T59" fmla="*/ 10 h 28"/>
                <a:gd name="T60" fmla="*/ 25 w 60"/>
                <a:gd name="T61" fmla="*/ 11 h 28"/>
                <a:gd name="T62" fmla="*/ 29 w 60"/>
                <a:gd name="T63" fmla="*/ 14 h 28"/>
                <a:gd name="T64" fmla="*/ 32 w 60"/>
                <a:gd name="T65" fmla="*/ 17 h 28"/>
                <a:gd name="T66" fmla="*/ 39 w 60"/>
                <a:gd name="T67" fmla="*/ 16 h 28"/>
                <a:gd name="T68" fmla="*/ 37 w 60"/>
                <a:gd name="T69" fmla="*/ 13 h 28"/>
                <a:gd name="T70" fmla="*/ 38 w 60"/>
                <a:gd name="T71" fmla="*/ 9 h 28"/>
                <a:gd name="T72" fmla="*/ 36 w 60"/>
                <a:gd name="T73" fmla="*/ 8 h 28"/>
                <a:gd name="T74" fmla="*/ 38 w 60"/>
                <a:gd name="T75" fmla="*/ 5 h 28"/>
                <a:gd name="T76" fmla="*/ 43 w 60"/>
                <a:gd name="T77" fmla="*/ 3 h 28"/>
                <a:gd name="T78" fmla="*/ 44 w 60"/>
                <a:gd name="T79" fmla="*/ 7 h 28"/>
                <a:gd name="T80" fmla="*/ 45 w 60"/>
                <a:gd name="T81" fmla="*/ 9 h 28"/>
                <a:gd name="T82" fmla="*/ 44 w 60"/>
                <a:gd name="T83" fmla="*/ 10 h 28"/>
                <a:gd name="T84" fmla="*/ 47 w 60"/>
                <a:gd name="T85" fmla="*/ 11 h 28"/>
                <a:gd name="T86" fmla="*/ 51 w 60"/>
                <a:gd name="T87" fmla="*/ 14 h 28"/>
                <a:gd name="T88" fmla="*/ 53 w 60"/>
                <a:gd name="T89" fmla="*/ 13 h 28"/>
                <a:gd name="T90" fmla="*/ 57 w 60"/>
                <a:gd name="T91" fmla="*/ 12 h 28"/>
                <a:gd name="T92" fmla="*/ 59 w 60"/>
                <a:gd name="T93" fmla="*/ 15 h 28"/>
                <a:gd name="T94" fmla="*/ 58 w 60"/>
                <a:gd name="T95" fmla="*/ 20 h 28"/>
                <a:gd name="T96" fmla="*/ 50 w 60"/>
                <a:gd name="T97" fmla="*/ 22 h 28"/>
                <a:gd name="T98" fmla="*/ 50 w 60"/>
                <a:gd name="T9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" h="28">
                  <a:moveTo>
                    <a:pt x="50" y="22"/>
                  </a:moveTo>
                  <a:cubicBezTo>
                    <a:pt x="49" y="22"/>
                    <a:pt x="49" y="21"/>
                    <a:pt x="48" y="21"/>
                  </a:cubicBezTo>
                  <a:cubicBezTo>
                    <a:pt x="48" y="21"/>
                    <a:pt x="46" y="22"/>
                    <a:pt x="46" y="23"/>
                  </a:cubicBezTo>
                  <a:cubicBezTo>
                    <a:pt x="45" y="23"/>
                    <a:pt x="44" y="23"/>
                    <a:pt x="43" y="22"/>
                  </a:cubicBezTo>
                  <a:cubicBezTo>
                    <a:pt x="42" y="22"/>
                    <a:pt x="41" y="22"/>
                    <a:pt x="40" y="23"/>
                  </a:cubicBezTo>
                  <a:cubicBezTo>
                    <a:pt x="35" y="25"/>
                    <a:pt x="30" y="26"/>
                    <a:pt x="24" y="27"/>
                  </a:cubicBezTo>
                  <a:cubicBezTo>
                    <a:pt x="23" y="27"/>
                    <a:pt x="20" y="28"/>
                    <a:pt x="19" y="28"/>
                  </a:cubicBezTo>
                  <a:cubicBezTo>
                    <a:pt x="17" y="27"/>
                    <a:pt x="13" y="26"/>
                    <a:pt x="17" y="24"/>
                  </a:cubicBezTo>
                  <a:cubicBezTo>
                    <a:pt x="19" y="24"/>
                    <a:pt x="22" y="22"/>
                    <a:pt x="24" y="22"/>
                  </a:cubicBezTo>
                  <a:cubicBezTo>
                    <a:pt x="26" y="22"/>
                    <a:pt x="28" y="22"/>
                    <a:pt x="29" y="22"/>
                  </a:cubicBezTo>
                  <a:cubicBezTo>
                    <a:pt x="29" y="22"/>
                    <a:pt x="32" y="20"/>
                    <a:pt x="31" y="20"/>
                  </a:cubicBezTo>
                  <a:cubicBezTo>
                    <a:pt x="30" y="19"/>
                    <a:pt x="25" y="20"/>
                    <a:pt x="24" y="20"/>
                  </a:cubicBezTo>
                  <a:cubicBezTo>
                    <a:pt x="22" y="21"/>
                    <a:pt x="21" y="21"/>
                    <a:pt x="19" y="21"/>
                  </a:cubicBezTo>
                  <a:cubicBezTo>
                    <a:pt x="17" y="21"/>
                    <a:pt x="19" y="20"/>
                    <a:pt x="19" y="19"/>
                  </a:cubicBezTo>
                  <a:cubicBezTo>
                    <a:pt x="19" y="16"/>
                    <a:pt x="13" y="21"/>
                    <a:pt x="12" y="21"/>
                  </a:cubicBezTo>
                  <a:cubicBezTo>
                    <a:pt x="12" y="21"/>
                    <a:pt x="11" y="22"/>
                    <a:pt x="11" y="22"/>
                  </a:cubicBezTo>
                  <a:cubicBezTo>
                    <a:pt x="9" y="20"/>
                    <a:pt x="9" y="22"/>
                    <a:pt x="9" y="23"/>
                  </a:cubicBezTo>
                  <a:cubicBezTo>
                    <a:pt x="9" y="23"/>
                    <a:pt x="6" y="21"/>
                    <a:pt x="5" y="21"/>
                  </a:cubicBezTo>
                  <a:cubicBezTo>
                    <a:pt x="4" y="21"/>
                    <a:pt x="0" y="22"/>
                    <a:pt x="0" y="20"/>
                  </a:cubicBezTo>
                  <a:cubicBezTo>
                    <a:pt x="0" y="18"/>
                    <a:pt x="2" y="19"/>
                    <a:pt x="4" y="18"/>
                  </a:cubicBezTo>
                  <a:cubicBezTo>
                    <a:pt x="6" y="18"/>
                    <a:pt x="8" y="18"/>
                    <a:pt x="9" y="17"/>
                  </a:cubicBezTo>
                  <a:cubicBezTo>
                    <a:pt x="9" y="17"/>
                    <a:pt x="12" y="16"/>
                    <a:pt x="11" y="16"/>
                  </a:cubicBezTo>
                  <a:cubicBezTo>
                    <a:pt x="9" y="15"/>
                    <a:pt x="6" y="16"/>
                    <a:pt x="5" y="16"/>
                  </a:cubicBezTo>
                  <a:cubicBezTo>
                    <a:pt x="2" y="16"/>
                    <a:pt x="0" y="14"/>
                    <a:pt x="4" y="14"/>
                  </a:cubicBezTo>
                  <a:cubicBezTo>
                    <a:pt x="6" y="14"/>
                    <a:pt x="10" y="13"/>
                    <a:pt x="12" y="13"/>
                  </a:cubicBezTo>
                  <a:cubicBezTo>
                    <a:pt x="11" y="13"/>
                    <a:pt x="4" y="14"/>
                    <a:pt x="4" y="12"/>
                  </a:cubicBezTo>
                  <a:cubicBezTo>
                    <a:pt x="3" y="10"/>
                    <a:pt x="12" y="11"/>
                    <a:pt x="13" y="10"/>
                  </a:cubicBezTo>
                  <a:cubicBezTo>
                    <a:pt x="13" y="10"/>
                    <a:pt x="9" y="9"/>
                    <a:pt x="9" y="8"/>
                  </a:cubicBezTo>
                  <a:cubicBezTo>
                    <a:pt x="8" y="7"/>
                    <a:pt x="14" y="6"/>
                    <a:pt x="14" y="6"/>
                  </a:cubicBezTo>
                  <a:cubicBezTo>
                    <a:pt x="17" y="6"/>
                    <a:pt x="15" y="10"/>
                    <a:pt x="17" y="10"/>
                  </a:cubicBezTo>
                  <a:cubicBezTo>
                    <a:pt x="20" y="10"/>
                    <a:pt x="22" y="10"/>
                    <a:pt x="25" y="11"/>
                  </a:cubicBezTo>
                  <a:cubicBezTo>
                    <a:pt x="26" y="12"/>
                    <a:pt x="28" y="13"/>
                    <a:pt x="29" y="14"/>
                  </a:cubicBezTo>
                  <a:cubicBezTo>
                    <a:pt x="31" y="16"/>
                    <a:pt x="30" y="17"/>
                    <a:pt x="32" y="17"/>
                  </a:cubicBezTo>
                  <a:cubicBezTo>
                    <a:pt x="35" y="17"/>
                    <a:pt x="37" y="17"/>
                    <a:pt x="39" y="16"/>
                  </a:cubicBezTo>
                  <a:cubicBezTo>
                    <a:pt x="43" y="15"/>
                    <a:pt x="37" y="14"/>
                    <a:pt x="37" y="13"/>
                  </a:cubicBezTo>
                  <a:cubicBezTo>
                    <a:pt x="37" y="13"/>
                    <a:pt x="45" y="12"/>
                    <a:pt x="38" y="9"/>
                  </a:cubicBezTo>
                  <a:cubicBezTo>
                    <a:pt x="37" y="9"/>
                    <a:pt x="35" y="9"/>
                    <a:pt x="36" y="8"/>
                  </a:cubicBezTo>
                  <a:cubicBezTo>
                    <a:pt x="37" y="7"/>
                    <a:pt x="38" y="6"/>
                    <a:pt x="38" y="5"/>
                  </a:cubicBezTo>
                  <a:cubicBezTo>
                    <a:pt x="39" y="4"/>
                    <a:pt x="43" y="0"/>
                    <a:pt x="43" y="3"/>
                  </a:cubicBezTo>
                  <a:cubicBezTo>
                    <a:pt x="43" y="4"/>
                    <a:pt x="44" y="5"/>
                    <a:pt x="44" y="7"/>
                  </a:cubicBezTo>
                  <a:cubicBezTo>
                    <a:pt x="45" y="7"/>
                    <a:pt x="45" y="8"/>
                    <a:pt x="45" y="9"/>
                  </a:cubicBezTo>
                  <a:cubicBezTo>
                    <a:pt x="46" y="10"/>
                    <a:pt x="44" y="9"/>
                    <a:pt x="44" y="10"/>
                  </a:cubicBezTo>
                  <a:cubicBezTo>
                    <a:pt x="44" y="12"/>
                    <a:pt x="47" y="10"/>
                    <a:pt x="47" y="11"/>
                  </a:cubicBezTo>
                  <a:cubicBezTo>
                    <a:pt x="47" y="13"/>
                    <a:pt x="50" y="14"/>
                    <a:pt x="51" y="14"/>
                  </a:cubicBezTo>
                  <a:cubicBezTo>
                    <a:pt x="53" y="14"/>
                    <a:pt x="53" y="15"/>
                    <a:pt x="53" y="13"/>
                  </a:cubicBezTo>
                  <a:cubicBezTo>
                    <a:pt x="53" y="11"/>
                    <a:pt x="55" y="11"/>
                    <a:pt x="57" y="12"/>
                  </a:cubicBezTo>
                  <a:cubicBezTo>
                    <a:pt x="58" y="12"/>
                    <a:pt x="60" y="14"/>
                    <a:pt x="59" y="15"/>
                  </a:cubicBezTo>
                  <a:cubicBezTo>
                    <a:pt x="59" y="16"/>
                    <a:pt x="58" y="19"/>
                    <a:pt x="58" y="20"/>
                  </a:cubicBezTo>
                  <a:cubicBezTo>
                    <a:pt x="57" y="21"/>
                    <a:pt x="51" y="22"/>
                    <a:pt x="50" y="22"/>
                  </a:cubicBezTo>
                  <a:cubicBezTo>
                    <a:pt x="48" y="21"/>
                    <a:pt x="51" y="22"/>
                    <a:pt x="50" y="2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03" name="Freeform 579"/>
            <p:cNvSpPr/>
            <p:nvPr/>
          </p:nvSpPr>
          <p:spPr bwMode="auto">
            <a:xfrm>
              <a:off x="6139678" y="4525526"/>
              <a:ext cx="95541" cy="63711"/>
            </a:xfrm>
            <a:custGeom>
              <a:avLst/>
              <a:gdLst>
                <a:gd name="T0" fmla="*/ 9 w 10"/>
                <a:gd name="T1" fmla="*/ 1 h 7"/>
                <a:gd name="T2" fmla="*/ 0 w 10"/>
                <a:gd name="T3" fmla="*/ 5 h 7"/>
                <a:gd name="T4" fmla="*/ 6 w 10"/>
                <a:gd name="T5" fmla="*/ 5 h 7"/>
                <a:gd name="T6" fmla="*/ 9 w 10"/>
                <a:gd name="T7" fmla="*/ 1 h 7"/>
                <a:gd name="T8" fmla="*/ 9 w 10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1"/>
                  </a:moveTo>
                  <a:cubicBezTo>
                    <a:pt x="8" y="1"/>
                    <a:pt x="0" y="5"/>
                    <a:pt x="0" y="5"/>
                  </a:cubicBezTo>
                  <a:cubicBezTo>
                    <a:pt x="2" y="6"/>
                    <a:pt x="5" y="7"/>
                    <a:pt x="6" y="5"/>
                  </a:cubicBezTo>
                  <a:cubicBezTo>
                    <a:pt x="7" y="4"/>
                    <a:pt x="9" y="0"/>
                    <a:pt x="9" y="1"/>
                  </a:cubicBezTo>
                  <a:cubicBezTo>
                    <a:pt x="7" y="1"/>
                    <a:pt x="10" y="0"/>
                    <a:pt x="9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04" name="Freeform 580"/>
            <p:cNvSpPr/>
            <p:nvPr/>
          </p:nvSpPr>
          <p:spPr bwMode="auto">
            <a:xfrm>
              <a:off x="5974074" y="4385363"/>
              <a:ext cx="343950" cy="159279"/>
            </a:xfrm>
            <a:custGeom>
              <a:avLst/>
              <a:gdLst>
                <a:gd name="T0" fmla="*/ 30 w 37"/>
                <a:gd name="T1" fmla="*/ 12 h 17"/>
                <a:gd name="T2" fmla="*/ 27 w 37"/>
                <a:gd name="T3" fmla="*/ 13 h 17"/>
                <a:gd name="T4" fmla="*/ 26 w 37"/>
                <a:gd name="T5" fmla="*/ 10 h 17"/>
                <a:gd name="T6" fmla="*/ 23 w 37"/>
                <a:gd name="T7" fmla="*/ 8 h 17"/>
                <a:gd name="T8" fmla="*/ 22 w 37"/>
                <a:gd name="T9" fmla="*/ 10 h 17"/>
                <a:gd name="T10" fmla="*/ 21 w 37"/>
                <a:gd name="T11" fmla="*/ 9 h 17"/>
                <a:gd name="T12" fmla="*/ 20 w 37"/>
                <a:gd name="T13" fmla="*/ 13 h 17"/>
                <a:gd name="T14" fmla="*/ 17 w 37"/>
                <a:gd name="T15" fmla="*/ 14 h 17"/>
                <a:gd name="T16" fmla="*/ 16 w 37"/>
                <a:gd name="T17" fmla="*/ 16 h 17"/>
                <a:gd name="T18" fmla="*/ 12 w 37"/>
                <a:gd name="T19" fmla="*/ 17 h 17"/>
                <a:gd name="T20" fmla="*/ 10 w 37"/>
                <a:gd name="T21" fmla="*/ 15 h 17"/>
                <a:gd name="T22" fmla="*/ 5 w 37"/>
                <a:gd name="T23" fmla="*/ 16 h 17"/>
                <a:gd name="T24" fmla="*/ 1 w 37"/>
                <a:gd name="T25" fmla="*/ 17 h 17"/>
                <a:gd name="T26" fmla="*/ 2 w 37"/>
                <a:gd name="T27" fmla="*/ 13 h 17"/>
                <a:gd name="T28" fmla="*/ 0 w 37"/>
                <a:gd name="T29" fmla="*/ 14 h 17"/>
                <a:gd name="T30" fmla="*/ 6 w 37"/>
                <a:gd name="T31" fmla="*/ 12 h 17"/>
                <a:gd name="T32" fmla="*/ 9 w 37"/>
                <a:gd name="T33" fmla="*/ 10 h 17"/>
                <a:gd name="T34" fmla="*/ 13 w 37"/>
                <a:gd name="T35" fmla="*/ 7 h 17"/>
                <a:gd name="T36" fmla="*/ 18 w 37"/>
                <a:gd name="T37" fmla="*/ 3 h 17"/>
                <a:gd name="T38" fmla="*/ 24 w 37"/>
                <a:gd name="T39" fmla="*/ 3 h 17"/>
                <a:gd name="T40" fmla="*/ 30 w 37"/>
                <a:gd name="T41" fmla="*/ 3 h 17"/>
                <a:gd name="T42" fmla="*/ 32 w 37"/>
                <a:gd name="T43" fmla="*/ 0 h 17"/>
                <a:gd name="T44" fmla="*/ 36 w 37"/>
                <a:gd name="T45" fmla="*/ 2 h 17"/>
                <a:gd name="T46" fmla="*/ 34 w 37"/>
                <a:gd name="T47" fmla="*/ 4 h 17"/>
                <a:gd name="T48" fmla="*/ 34 w 37"/>
                <a:gd name="T49" fmla="*/ 7 h 17"/>
                <a:gd name="T50" fmla="*/ 35 w 37"/>
                <a:gd name="T51" fmla="*/ 9 h 17"/>
                <a:gd name="T52" fmla="*/ 31 w 37"/>
                <a:gd name="T53" fmla="*/ 10 h 17"/>
                <a:gd name="T54" fmla="*/ 30 w 37"/>
                <a:gd name="T55" fmla="*/ 12 h 17"/>
                <a:gd name="T56" fmla="*/ 30 w 37"/>
                <a:gd name="T5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17">
                  <a:moveTo>
                    <a:pt x="30" y="12"/>
                  </a:moveTo>
                  <a:cubicBezTo>
                    <a:pt x="29" y="13"/>
                    <a:pt x="27" y="13"/>
                    <a:pt x="27" y="13"/>
                  </a:cubicBezTo>
                  <a:cubicBezTo>
                    <a:pt x="24" y="13"/>
                    <a:pt x="25" y="11"/>
                    <a:pt x="26" y="10"/>
                  </a:cubicBezTo>
                  <a:cubicBezTo>
                    <a:pt x="27" y="8"/>
                    <a:pt x="24" y="7"/>
                    <a:pt x="23" y="8"/>
                  </a:cubicBezTo>
                  <a:cubicBezTo>
                    <a:pt x="23" y="9"/>
                    <a:pt x="23" y="10"/>
                    <a:pt x="22" y="10"/>
                  </a:cubicBezTo>
                  <a:cubicBezTo>
                    <a:pt x="22" y="10"/>
                    <a:pt x="21" y="10"/>
                    <a:pt x="21" y="9"/>
                  </a:cubicBezTo>
                  <a:cubicBezTo>
                    <a:pt x="20" y="10"/>
                    <a:pt x="21" y="12"/>
                    <a:pt x="20" y="13"/>
                  </a:cubicBezTo>
                  <a:cubicBezTo>
                    <a:pt x="19" y="15"/>
                    <a:pt x="18" y="13"/>
                    <a:pt x="17" y="14"/>
                  </a:cubicBezTo>
                  <a:cubicBezTo>
                    <a:pt x="16" y="14"/>
                    <a:pt x="17" y="16"/>
                    <a:pt x="16" y="16"/>
                  </a:cubicBezTo>
                  <a:cubicBezTo>
                    <a:pt x="16" y="17"/>
                    <a:pt x="13" y="17"/>
                    <a:pt x="12" y="17"/>
                  </a:cubicBezTo>
                  <a:cubicBezTo>
                    <a:pt x="11" y="16"/>
                    <a:pt x="11" y="14"/>
                    <a:pt x="10" y="15"/>
                  </a:cubicBezTo>
                  <a:cubicBezTo>
                    <a:pt x="8" y="16"/>
                    <a:pt x="7" y="16"/>
                    <a:pt x="5" y="16"/>
                  </a:cubicBezTo>
                  <a:cubicBezTo>
                    <a:pt x="4" y="16"/>
                    <a:pt x="2" y="17"/>
                    <a:pt x="1" y="17"/>
                  </a:cubicBezTo>
                  <a:cubicBezTo>
                    <a:pt x="0" y="17"/>
                    <a:pt x="3" y="14"/>
                    <a:pt x="2" y="13"/>
                  </a:cubicBezTo>
                  <a:cubicBezTo>
                    <a:pt x="2" y="13"/>
                    <a:pt x="1" y="14"/>
                    <a:pt x="0" y="14"/>
                  </a:cubicBezTo>
                  <a:cubicBezTo>
                    <a:pt x="0" y="13"/>
                    <a:pt x="5" y="12"/>
                    <a:pt x="6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8"/>
                    <a:pt x="12" y="8"/>
                    <a:pt x="13" y="7"/>
                  </a:cubicBezTo>
                  <a:cubicBezTo>
                    <a:pt x="15" y="5"/>
                    <a:pt x="16" y="3"/>
                    <a:pt x="18" y="3"/>
                  </a:cubicBezTo>
                  <a:cubicBezTo>
                    <a:pt x="20" y="2"/>
                    <a:pt x="22" y="2"/>
                    <a:pt x="24" y="3"/>
                  </a:cubicBezTo>
                  <a:cubicBezTo>
                    <a:pt x="26" y="3"/>
                    <a:pt x="29" y="4"/>
                    <a:pt x="30" y="3"/>
                  </a:cubicBezTo>
                  <a:cubicBezTo>
                    <a:pt x="31" y="2"/>
                    <a:pt x="30" y="0"/>
                    <a:pt x="32" y="0"/>
                  </a:cubicBezTo>
                  <a:cubicBezTo>
                    <a:pt x="32" y="0"/>
                    <a:pt x="36" y="1"/>
                    <a:pt x="36" y="2"/>
                  </a:cubicBezTo>
                  <a:cubicBezTo>
                    <a:pt x="37" y="2"/>
                    <a:pt x="34" y="3"/>
                    <a:pt x="34" y="4"/>
                  </a:cubicBezTo>
                  <a:cubicBezTo>
                    <a:pt x="34" y="5"/>
                    <a:pt x="37" y="6"/>
                    <a:pt x="34" y="7"/>
                  </a:cubicBezTo>
                  <a:cubicBezTo>
                    <a:pt x="33" y="8"/>
                    <a:pt x="36" y="9"/>
                    <a:pt x="35" y="9"/>
                  </a:cubicBezTo>
                  <a:cubicBezTo>
                    <a:pt x="33" y="10"/>
                    <a:pt x="32" y="10"/>
                    <a:pt x="31" y="10"/>
                  </a:cubicBezTo>
                  <a:cubicBezTo>
                    <a:pt x="31" y="11"/>
                    <a:pt x="31" y="11"/>
                    <a:pt x="30" y="12"/>
                  </a:cubicBezTo>
                  <a:cubicBezTo>
                    <a:pt x="29" y="13"/>
                    <a:pt x="31" y="11"/>
                    <a:pt x="30" y="1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05" name="Freeform 581"/>
            <p:cNvSpPr/>
            <p:nvPr/>
          </p:nvSpPr>
          <p:spPr bwMode="auto">
            <a:xfrm>
              <a:off x="6346686" y="4449069"/>
              <a:ext cx="73248" cy="19114"/>
            </a:xfrm>
            <a:custGeom>
              <a:avLst/>
              <a:gdLst>
                <a:gd name="T0" fmla="*/ 6 w 8"/>
                <a:gd name="T1" fmla="*/ 2 h 2"/>
                <a:gd name="T2" fmla="*/ 3 w 8"/>
                <a:gd name="T3" fmla="*/ 0 h 2"/>
                <a:gd name="T4" fmla="*/ 6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6" y="2"/>
                  </a:moveTo>
                  <a:cubicBezTo>
                    <a:pt x="4" y="2"/>
                    <a:pt x="0" y="1"/>
                    <a:pt x="3" y="0"/>
                  </a:cubicBezTo>
                  <a:cubicBezTo>
                    <a:pt x="5" y="0"/>
                    <a:pt x="8" y="2"/>
                    <a:pt x="6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06" name="Freeform 582"/>
            <p:cNvSpPr/>
            <p:nvPr/>
          </p:nvSpPr>
          <p:spPr bwMode="auto">
            <a:xfrm>
              <a:off x="6410381" y="4318467"/>
              <a:ext cx="197453" cy="92380"/>
            </a:xfrm>
            <a:custGeom>
              <a:avLst/>
              <a:gdLst>
                <a:gd name="T0" fmla="*/ 7 w 21"/>
                <a:gd name="T1" fmla="*/ 9 h 10"/>
                <a:gd name="T2" fmla="*/ 2 w 21"/>
                <a:gd name="T3" fmla="*/ 4 h 10"/>
                <a:gd name="T4" fmla="*/ 9 w 21"/>
                <a:gd name="T5" fmla="*/ 2 h 10"/>
                <a:gd name="T6" fmla="*/ 17 w 21"/>
                <a:gd name="T7" fmla="*/ 0 h 10"/>
                <a:gd name="T8" fmla="*/ 19 w 21"/>
                <a:gd name="T9" fmla="*/ 2 h 10"/>
                <a:gd name="T10" fmla="*/ 14 w 21"/>
                <a:gd name="T11" fmla="*/ 4 h 10"/>
                <a:gd name="T12" fmla="*/ 15 w 21"/>
                <a:gd name="T13" fmla="*/ 7 h 10"/>
                <a:gd name="T14" fmla="*/ 7 w 21"/>
                <a:gd name="T15" fmla="*/ 9 h 10"/>
                <a:gd name="T16" fmla="*/ 7 w 21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">
                  <a:moveTo>
                    <a:pt x="7" y="9"/>
                  </a:moveTo>
                  <a:cubicBezTo>
                    <a:pt x="6" y="9"/>
                    <a:pt x="0" y="6"/>
                    <a:pt x="2" y="4"/>
                  </a:cubicBezTo>
                  <a:cubicBezTo>
                    <a:pt x="4" y="2"/>
                    <a:pt x="7" y="2"/>
                    <a:pt x="9" y="2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18" y="0"/>
                    <a:pt x="21" y="1"/>
                    <a:pt x="19" y="2"/>
                  </a:cubicBezTo>
                  <a:cubicBezTo>
                    <a:pt x="18" y="3"/>
                    <a:pt x="15" y="2"/>
                    <a:pt x="14" y="4"/>
                  </a:cubicBezTo>
                  <a:cubicBezTo>
                    <a:pt x="14" y="4"/>
                    <a:pt x="19" y="6"/>
                    <a:pt x="15" y="7"/>
                  </a:cubicBezTo>
                  <a:cubicBezTo>
                    <a:pt x="13" y="8"/>
                    <a:pt x="10" y="10"/>
                    <a:pt x="7" y="9"/>
                  </a:cubicBezTo>
                  <a:cubicBezTo>
                    <a:pt x="5" y="9"/>
                    <a:pt x="9" y="10"/>
                    <a:pt x="7" y="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07" name="Freeform 583"/>
            <p:cNvSpPr/>
            <p:nvPr/>
          </p:nvSpPr>
          <p:spPr bwMode="auto">
            <a:xfrm>
              <a:off x="6327577" y="4337578"/>
              <a:ext cx="73248" cy="38227"/>
            </a:xfrm>
            <a:custGeom>
              <a:avLst/>
              <a:gdLst>
                <a:gd name="T0" fmla="*/ 6 w 8"/>
                <a:gd name="T1" fmla="*/ 4 h 4"/>
                <a:gd name="T2" fmla="*/ 3 w 8"/>
                <a:gd name="T3" fmla="*/ 0 h 4"/>
                <a:gd name="T4" fmla="*/ 6 w 8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6" y="4"/>
                  </a:moveTo>
                  <a:cubicBezTo>
                    <a:pt x="4" y="4"/>
                    <a:pt x="0" y="0"/>
                    <a:pt x="3" y="0"/>
                  </a:cubicBezTo>
                  <a:cubicBezTo>
                    <a:pt x="6" y="0"/>
                    <a:pt x="8" y="3"/>
                    <a:pt x="6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08" name="Freeform 584"/>
            <p:cNvSpPr/>
            <p:nvPr/>
          </p:nvSpPr>
          <p:spPr bwMode="auto">
            <a:xfrm>
              <a:off x="6429489" y="4251568"/>
              <a:ext cx="197453" cy="66896"/>
            </a:xfrm>
            <a:custGeom>
              <a:avLst/>
              <a:gdLst>
                <a:gd name="T0" fmla="*/ 1 w 21"/>
                <a:gd name="T1" fmla="*/ 5 h 7"/>
                <a:gd name="T2" fmla="*/ 4 w 21"/>
                <a:gd name="T3" fmla="*/ 4 h 7"/>
                <a:gd name="T4" fmla="*/ 9 w 21"/>
                <a:gd name="T5" fmla="*/ 1 h 7"/>
                <a:gd name="T6" fmla="*/ 18 w 21"/>
                <a:gd name="T7" fmla="*/ 3 h 7"/>
                <a:gd name="T8" fmla="*/ 11 w 21"/>
                <a:gd name="T9" fmla="*/ 6 h 7"/>
                <a:gd name="T10" fmla="*/ 6 w 21"/>
                <a:gd name="T11" fmla="*/ 6 h 7"/>
                <a:gd name="T12" fmla="*/ 1 w 21"/>
                <a:gd name="T13" fmla="*/ 5 h 7"/>
                <a:gd name="T14" fmla="*/ 1 w 2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7">
                  <a:moveTo>
                    <a:pt x="1" y="5"/>
                  </a:moveTo>
                  <a:cubicBezTo>
                    <a:pt x="0" y="5"/>
                    <a:pt x="3" y="4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2" y="0"/>
                    <a:pt x="15" y="1"/>
                    <a:pt x="18" y="3"/>
                  </a:cubicBezTo>
                  <a:cubicBezTo>
                    <a:pt x="21" y="6"/>
                    <a:pt x="12" y="6"/>
                    <a:pt x="11" y="6"/>
                  </a:cubicBezTo>
                  <a:cubicBezTo>
                    <a:pt x="9" y="6"/>
                    <a:pt x="8" y="7"/>
                    <a:pt x="6" y="6"/>
                  </a:cubicBezTo>
                  <a:cubicBezTo>
                    <a:pt x="4" y="5"/>
                    <a:pt x="2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09" name="Freeform 585"/>
            <p:cNvSpPr/>
            <p:nvPr/>
          </p:nvSpPr>
          <p:spPr bwMode="auto">
            <a:xfrm>
              <a:off x="6907195" y="4449069"/>
              <a:ext cx="261145" cy="178393"/>
            </a:xfrm>
            <a:custGeom>
              <a:avLst/>
              <a:gdLst>
                <a:gd name="T0" fmla="*/ 22 w 28"/>
                <a:gd name="T1" fmla="*/ 19 h 19"/>
                <a:gd name="T2" fmla="*/ 15 w 28"/>
                <a:gd name="T3" fmla="*/ 19 h 19"/>
                <a:gd name="T4" fmla="*/ 15 w 28"/>
                <a:gd name="T5" fmla="*/ 17 h 19"/>
                <a:gd name="T6" fmla="*/ 12 w 28"/>
                <a:gd name="T7" fmla="*/ 15 h 19"/>
                <a:gd name="T8" fmla="*/ 17 w 28"/>
                <a:gd name="T9" fmla="*/ 13 h 19"/>
                <a:gd name="T10" fmla="*/ 16 w 28"/>
                <a:gd name="T11" fmla="*/ 12 h 19"/>
                <a:gd name="T12" fmla="*/ 9 w 28"/>
                <a:gd name="T13" fmla="*/ 13 h 19"/>
                <a:gd name="T14" fmla="*/ 2 w 28"/>
                <a:gd name="T15" fmla="*/ 13 h 19"/>
                <a:gd name="T16" fmla="*/ 1 w 28"/>
                <a:gd name="T17" fmla="*/ 12 h 19"/>
                <a:gd name="T18" fmla="*/ 7 w 28"/>
                <a:gd name="T19" fmla="*/ 10 h 19"/>
                <a:gd name="T20" fmla="*/ 4 w 28"/>
                <a:gd name="T21" fmla="*/ 8 h 19"/>
                <a:gd name="T22" fmla="*/ 7 w 28"/>
                <a:gd name="T23" fmla="*/ 6 h 19"/>
                <a:gd name="T24" fmla="*/ 3 w 28"/>
                <a:gd name="T25" fmla="*/ 6 h 19"/>
                <a:gd name="T26" fmla="*/ 7 w 28"/>
                <a:gd name="T27" fmla="*/ 4 h 19"/>
                <a:gd name="T28" fmla="*/ 13 w 28"/>
                <a:gd name="T29" fmla="*/ 8 h 19"/>
                <a:gd name="T30" fmla="*/ 16 w 28"/>
                <a:gd name="T31" fmla="*/ 9 h 19"/>
                <a:gd name="T32" fmla="*/ 13 w 28"/>
                <a:gd name="T33" fmla="*/ 7 h 19"/>
                <a:gd name="T34" fmla="*/ 14 w 28"/>
                <a:gd name="T35" fmla="*/ 5 h 19"/>
                <a:gd name="T36" fmla="*/ 11 w 28"/>
                <a:gd name="T37" fmla="*/ 4 h 19"/>
                <a:gd name="T38" fmla="*/ 11 w 28"/>
                <a:gd name="T39" fmla="*/ 2 h 19"/>
                <a:gd name="T40" fmla="*/ 7 w 28"/>
                <a:gd name="T41" fmla="*/ 3 h 19"/>
                <a:gd name="T42" fmla="*/ 13 w 28"/>
                <a:gd name="T43" fmla="*/ 1 h 19"/>
                <a:gd name="T44" fmla="*/ 12 w 28"/>
                <a:gd name="T45" fmla="*/ 2 h 19"/>
                <a:gd name="T46" fmla="*/ 15 w 28"/>
                <a:gd name="T47" fmla="*/ 3 h 19"/>
                <a:gd name="T48" fmla="*/ 21 w 28"/>
                <a:gd name="T49" fmla="*/ 2 h 19"/>
                <a:gd name="T50" fmla="*/ 26 w 28"/>
                <a:gd name="T51" fmla="*/ 8 h 19"/>
                <a:gd name="T52" fmla="*/ 27 w 28"/>
                <a:gd name="T53" fmla="*/ 12 h 19"/>
                <a:gd name="T54" fmla="*/ 26 w 28"/>
                <a:gd name="T55" fmla="*/ 14 h 19"/>
                <a:gd name="T56" fmla="*/ 26 w 28"/>
                <a:gd name="T57" fmla="*/ 17 h 19"/>
                <a:gd name="T58" fmla="*/ 22 w 28"/>
                <a:gd name="T5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" h="19">
                  <a:moveTo>
                    <a:pt x="22" y="19"/>
                  </a:moveTo>
                  <a:cubicBezTo>
                    <a:pt x="20" y="19"/>
                    <a:pt x="17" y="19"/>
                    <a:pt x="15" y="19"/>
                  </a:cubicBezTo>
                  <a:cubicBezTo>
                    <a:pt x="12" y="19"/>
                    <a:pt x="15" y="18"/>
                    <a:pt x="15" y="17"/>
                  </a:cubicBezTo>
                  <a:cubicBezTo>
                    <a:pt x="16" y="16"/>
                    <a:pt x="11" y="16"/>
                    <a:pt x="12" y="15"/>
                  </a:cubicBezTo>
                  <a:cubicBezTo>
                    <a:pt x="13" y="14"/>
                    <a:pt x="15" y="13"/>
                    <a:pt x="17" y="13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4" y="11"/>
                    <a:pt x="12" y="12"/>
                    <a:pt x="9" y="13"/>
                  </a:cubicBezTo>
                  <a:cubicBezTo>
                    <a:pt x="7" y="13"/>
                    <a:pt x="5" y="13"/>
                    <a:pt x="2" y="13"/>
                  </a:cubicBezTo>
                  <a:cubicBezTo>
                    <a:pt x="2" y="14"/>
                    <a:pt x="0" y="14"/>
                    <a:pt x="1" y="12"/>
                  </a:cubicBezTo>
                  <a:cubicBezTo>
                    <a:pt x="3" y="10"/>
                    <a:pt x="5" y="11"/>
                    <a:pt x="7" y="10"/>
                  </a:cubicBezTo>
                  <a:cubicBezTo>
                    <a:pt x="11" y="9"/>
                    <a:pt x="4" y="9"/>
                    <a:pt x="4" y="8"/>
                  </a:cubicBezTo>
                  <a:cubicBezTo>
                    <a:pt x="3" y="8"/>
                    <a:pt x="7" y="6"/>
                    <a:pt x="7" y="6"/>
                  </a:cubicBezTo>
                  <a:cubicBezTo>
                    <a:pt x="7" y="6"/>
                    <a:pt x="4" y="6"/>
                    <a:pt x="3" y="6"/>
                  </a:cubicBezTo>
                  <a:cubicBezTo>
                    <a:pt x="3" y="5"/>
                    <a:pt x="6" y="4"/>
                    <a:pt x="7" y="4"/>
                  </a:cubicBezTo>
                  <a:cubicBezTo>
                    <a:pt x="9" y="4"/>
                    <a:pt x="11" y="7"/>
                    <a:pt x="13" y="8"/>
                  </a:cubicBezTo>
                  <a:cubicBezTo>
                    <a:pt x="14" y="8"/>
                    <a:pt x="15" y="10"/>
                    <a:pt x="16" y="9"/>
                  </a:cubicBezTo>
                  <a:cubicBezTo>
                    <a:pt x="19" y="7"/>
                    <a:pt x="13" y="7"/>
                    <a:pt x="13" y="7"/>
                  </a:cubicBezTo>
                  <a:cubicBezTo>
                    <a:pt x="14" y="7"/>
                    <a:pt x="18" y="6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9" y="3"/>
                    <a:pt x="11" y="3"/>
                    <a:pt x="11" y="2"/>
                  </a:cubicBezTo>
                  <a:cubicBezTo>
                    <a:pt x="10" y="2"/>
                    <a:pt x="7" y="3"/>
                    <a:pt x="7" y="3"/>
                  </a:cubicBezTo>
                  <a:cubicBezTo>
                    <a:pt x="6" y="2"/>
                    <a:pt x="13" y="1"/>
                    <a:pt x="13" y="1"/>
                  </a:cubicBezTo>
                  <a:cubicBezTo>
                    <a:pt x="13" y="1"/>
                    <a:pt x="12" y="2"/>
                    <a:pt x="12" y="2"/>
                  </a:cubicBezTo>
                  <a:cubicBezTo>
                    <a:pt x="11" y="3"/>
                    <a:pt x="14" y="3"/>
                    <a:pt x="15" y="3"/>
                  </a:cubicBezTo>
                  <a:cubicBezTo>
                    <a:pt x="18" y="4"/>
                    <a:pt x="19" y="4"/>
                    <a:pt x="21" y="2"/>
                  </a:cubicBezTo>
                  <a:cubicBezTo>
                    <a:pt x="24" y="0"/>
                    <a:pt x="27" y="6"/>
                    <a:pt x="26" y="8"/>
                  </a:cubicBezTo>
                  <a:cubicBezTo>
                    <a:pt x="26" y="10"/>
                    <a:pt x="26" y="11"/>
                    <a:pt x="27" y="12"/>
                  </a:cubicBezTo>
                  <a:cubicBezTo>
                    <a:pt x="28" y="14"/>
                    <a:pt x="28" y="15"/>
                    <a:pt x="26" y="14"/>
                  </a:cubicBezTo>
                  <a:cubicBezTo>
                    <a:pt x="24" y="12"/>
                    <a:pt x="25" y="16"/>
                    <a:pt x="26" y="17"/>
                  </a:cubicBezTo>
                  <a:cubicBezTo>
                    <a:pt x="27" y="18"/>
                    <a:pt x="23" y="19"/>
                    <a:pt x="22" y="1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10" name="Freeform 586"/>
            <p:cNvSpPr/>
            <p:nvPr/>
          </p:nvSpPr>
          <p:spPr bwMode="auto">
            <a:xfrm>
              <a:off x="6878534" y="4535082"/>
              <a:ext cx="82803" cy="25484"/>
            </a:xfrm>
            <a:custGeom>
              <a:avLst/>
              <a:gdLst>
                <a:gd name="T0" fmla="*/ 1 w 9"/>
                <a:gd name="T1" fmla="*/ 3 h 3"/>
                <a:gd name="T2" fmla="*/ 7 w 9"/>
                <a:gd name="T3" fmla="*/ 0 h 3"/>
                <a:gd name="T4" fmla="*/ 1 w 9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1" y="3"/>
                  </a:moveTo>
                  <a:cubicBezTo>
                    <a:pt x="4" y="2"/>
                    <a:pt x="9" y="0"/>
                    <a:pt x="7" y="0"/>
                  </a:cubicBezTo>
                  <a:cubicBezTo>
                    <a:pt x="4" y="0"/>
                    <a:pt x="0" y="3"/>
                    <a:pt x="1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11" name="Freeform 587"/>
            <p:cNvSpPr/>
            <p:nvPr/>
          </p:nvSpPr>
          <p:spPr bwMode="auto">
            <a:xfrm>
              <a:off x="6859425" y="4525526"/>
              <a:ext cx="76432" cy="19114"/>
            </a:xfrm>
            <a:custGeom>
              <a:avLst/>
              <a:gdLst>
                <a:gd name="T0" fmla="*/ 1 w 8"/>
                <a:gd name="T1" fmla="*/ 2 h 2"/>
                <a:gd name="T2" fmla="*/ 6 w 8"/>
                <a:gd name="T3" fmla="*/ 0 h 2"/>
                <a:gd name="T4" fmla="*/ 1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1" y="2"/>
                  </a:moveTo>
                  <a:cubicBezTo>
                    <a:pt x="0" y="2"/>
                    <a:pt x="4" y="0"/>
                    <a:pt x="6" y="0"/>
                  </a:cubicBezTo>
                  <a:cubicBezTo>
                    <a:pt x="8" y="0"/>
                    <a:pt x="4" y="2"/>
                    <a:pt x="1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12" name="Freeform 588"/>
            <p:cNvSpPr/>
            <p:nvPr/>
          </p:nvSpPr>
          <p:spPr bwMode="auto">
            <a:xfrm>
              <a:off x="6821208" y="4496854"/>
              <a:ext cx="95541" cy="47785"/>
            </a:xfrm>
            <a:custGeom>
              <a:avLst/>
              <a:gdLst>
                <a:gd name="T0" fmla="*/ 2 w 10"/>
                <a:gd name="T1" fmla="*/ 3 h 5"/>
                <a:gd name="T2" fmla="*/ 10 w 10"/>
                <a:gd name="T3" fmla="*/ 1 h 5"/>
                <a:gd name="T4" fmla="*/ 2 w 10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2" y="3"/>
                  </a:moveTo>
                  <a:cubicBezTo>
                    <a:pt x="0" y="2"/>
                    <a:pt x="10" y="0"/>
                    <a:pt x="10" y="1"/>
                  </a:cubicBezTo>
                  <a:cubicBezTo>
                    <a:pt x="10" y="2"/>
                    <a:pt x="6" y="5"/>
                    <a:pt x="2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13" name="Freeform 589"/>
            <p:cNvSpPr/>
            <p:nvPr/>
          </p:nvSpPr>
          <p:spPr bwMode="auto">
            <a:xfrm>
              <a:off x="6830763" y="4458630"/>
              <a:ext cx="66879" cy="47785"/>
            </a:xfrm>
            <a:custGeom>
              <a:avLst/>
              <a:gdLst>
                <a:gd name="T0" fmla="*/ 1 w 7"/>
                <a:gd name="T1" fmla="*/ 5 h 5"/>
                <a:gd name="T2" fmla="*/ 0 w 7"/>
                <a:gd name="T3" fmla="*/ 1 h 5"/>
                <a:gd name="T4" fmla="*/ 4 w 7"/>
                <a:gd name="T5" fmla="*/ 2 h 5"/>
                <a:gd name="T6" fmla="*/ 7 w 7"/>
                <a:gd name="T7" fmla="*/ 4 h 5"/>
                <a:gd name="T8" fmla="*/ 1 w 7"/>
                <a:gd name="T9" fmla="*/ 5 h 5"/>
                <a:gd name="T10" fmla="*/ 1 w 7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5"/>
                  </a:moveTo>
                  <a:cubicBezTo>
                    <a:pt x="0" y="4"/>
                    <a:pt x="0" y="2"/>
                    <a:pt x="0" y="1"/>
                  </a:cubicBezTo>
                  <a:cubicBezTo>
                    <a:pt x="1" y="0"/>
                    <a:pt x="3" y="1"/>
                    <a:pt x="4" y="2"/>
                  </a:cubicBezTo>
                  <a:cubicBezTo>
                    <a:pt x="4" y="2"/>
                    <a:pt x="7" y="3"/>
                    <a:pt x="7" y="4"/>
                  </a:cubicBezTo>
                  <a:cubicBezTo>
                    <a:pt x="7" y="4"/>
                    <a:pt x="2" y="5"/>
                    <a:pt x="1" y="5"/>
                  </a:cubicBezTo>
                  <a:cubicBezTo>
                    <a:pt x="0" y="4"/>
                    <a:pt x="4" y="5"/>
                    <a:pt x="1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14" name="Freeform 590"/>
            <p:cNvSpPr/>
            <p:nvPr/>
          </p:nvSpPr>
          <p:spPr bwMode="auto">
            <a:xfrm>
              <a:off x="6738407" y="4347133"/>
              <a:ext cx="111465" cy="82827"/>
            </a:xfrm>
            <a:custGeom>
              <a:avLst/>
              <a:gdLst>
                <a:gd name="T0" fmla="*/ 8 w 12"/>
                <a:gd name="T1" fmla="*/ 8 h 9"/>
                <a:gd name="T2" fmla="*/ 3 w 12"/>
                <a:gd name="T3" fmla="*/ 1 h 9"/>
                <a:gd name="T4" fmla="*/ 8 w 12"/>
                <a:gd name="T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8" y="8"/>
                  </a:moveTo>
                  <a:cubicBezTo>
                    <a:pt x="6" y="9"/>
                    <a:pt x="0" y="0"/>
                    <a:pt x="3" y="1"/>
                  </a:cubicBezTo>
                  <a:cubicBezTo>
                    <a:pt x="6" y="3"/>
                    <a:pt x="12" y="8"/>
                    <a:pt x="8" y="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15" name="Freeform 591"/>
            <p:cNvSpPr/>
            <p:nvPr/>
          </p:nvSpPr>
          <p:spPr bwMode="auto">
            <a:xfrm>
              <a:off x="6916751" y="4337578"/>
              <a:ext cx="82803" cy="28669"/>
            </a:xfrm>
            <a:custGeom>
              <a:avLst/>
              <a:gdLst>
                <a:gd name="T0" fmla="*/ 2 w 9"/>
                <a:gd name="T1" fmla="*/ 1 h 3"/>
                <a:gd name="T2" fmla="*/ 8 w 9"/>
                <a:gd name="T3" fmla="*/ 2 h 3"/>
                <a:gd name="T4" fmla="*/ 2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2" y="1"/>
                  </a:moveTo>
                  <a:cubicBezTo>
                    <a:pt x="5" y="0"/>
                    <a:pt x="9" y="2"/>
                    <a:pt x="8" y="2"/>
                  </a:cubicBezTo>
                  <a:cubicBezTo>
                    <a:pt x="3" y="3"/>
                    <a:pt x="0" y="2"/>
                    <a:pt x="2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16" name="Freeform 592"/>
            <p:cNvSpPr/>
            <p:nvPr/>
          </p:nvSpPr>
          <p:spPr bwMode="auto">
            <a:xfrm>
              <a:off x="6757513" y="4187857"/>
              <a:ext cx="334395" cy="178393"/>
            </a:xfrm>
            <a:custGeom>
              <a:avLst/>
              <a:gdLst>
                <a:gd name="T0" fmla="*/ 28 w 36"/>
                <a:gd name="T1" fmla="*/ 17 h 19"/>
                <a:gd name="T2" fmla="*/ 27 w 36"/>
                <a:gd name="T3" fmla="*/ 15 h 19"/>
                <a:gd name="T4" fmla="*/ 22 w 36"/>
                <a:gd name="T5" fmla="*/ 13 h 19"/>
                <a:gd name="T6" fmla="*/ 14 w 36"/>
                <a:gd name="T7" fmla="*/ 14 h 19"/>
                <a:gd name="T8" fmla="*/ 18 w 36"/>
                <a:gd name="T9" fmla="*/ 12 h 19"/>
                <a:gd name="T10" fmla="*/ 8 w 36"/>
                <a:gd name="T11" fmla="*/ 12 h 19"/>
                <a:gd name="T12" fmla="*/ 13 w 36"/>
                <a:gd name="T13" fmla="*/ 10 h 19"/>
                <a:gd name="T14" fmla="*/ 12 w 36"/>
                <a:gd name="T15" fmla="*/ 9 h 19"/>
                <a:gd name="T16" fmla="*/ 13 w 36"/>
                <a:gd name="T17" fmla="*/ 8 h 19"/>
                <a:gd name="T18" fmla="*/ 11 w 36"/>
                <a:gd name="T19" fmla="*/ 8 h 19"/>
                <a:gd name="T20" fmla="*/ 10 w 36"/>
                <a:gd name="T21" fmla="*/ 6 h 19"/>
                <a:gd name="T22" fmla="*/ 6 w 36"/>
                <a:gd name="T23" fmla="*/ 6 h 19"/>
                <a:gd name="T24" fmla="*/ 3 w 36"/>
                <a:gd name="T25" fmla="*/ 5 h 19"/>
                <a:gd name="T26" fmla="*/ 9 w 36"/>
                <a:gd name="T27" fmla="*/ 2 h 19"/>
                <a:gd name="T28" fmla="*/ 16 w 36"/>
                <a:gd name="T29" fmla="*/ 1 h 19"/>
                <a:gd name="T30" fmla="*/ 18 w 36"/>
                <a:gd name="T31" fmla="*/ 5 h 19"/>
                <a:gd name="T32" fmla="*/ 22 w 36"/>
                <a:gd name="T33" fmla="*/ 4 h 19"/>
                <a:gd name="T34" fmla="*/ 25 w 36"/>
                <a:gd name="T35" fmla="*/ 7 h 19"/>
                <a:gd name="T36" fmla="*/ 30 w 36"/>
                <a:gd name="T37" fmla="*/ 7 h 19"/>
                <a:gd name="T38" fmla="*/ 33 w 36"/>
                <a:gd name="T39" fmla="*/ 12 h 19"/>
                <a:gd name="T40" fmla="*/ 34 w 36"/>
                <a:gd name="T41" fmla="*/ 16 h 19"/>
                <a:gd name="T42" fmla="*/ 28 w 36"/>
                <a:gd name="T43" fmla="*/ 17 h 19"/>
                <a:gd name="T44" fmla="*/ 28 w 36"/>
                <a:gd name="T45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19">
                  <a:moveTo>
                    <a:pt x="28" y="17"/>
                  </a:moveTo>
                  <a:cubicBezTo>
                    <a:pt x="27" y="17"/>
                    <a:pt x="27" y="16"/>
                    <a:pt x="27" y="15"/>
                  </a:cubicBezTo>
                  <a:cubicBezTo>
                    <a:pt x="26" y="14"/>
                    <a:pt x="23" y="13"/>
                    <a:pt x="22" y="13"/>
                  </a:cubicBezTo>
                  <a:cubicBezTo>
                    <a:pt x="21" y="13"/>
                    <a:pt x="14" y="15"/>
                    <a:pt x="14" y="14"/>
                  </a:cubicBezTo>
                  <a:cubicBezTo>
                    <a:pt x="14" y="14"/>
                    <a:pt x="18" y="12"/>
                    <a:pt x="18" y="12"/>
                  </a:cubicBezTo>
                  <a:cubicBezTo>
                    <a:pt x="15" y="11"/>
                    <a:pt x="11" y="14"/>
                    <a:pt x="8" y="12"/>
                  </a:cubicBezTo>
                  <a:cubicBezTo>
                    <a:pt x="2" y="9"/>
                    <a:pt x="13" y="10"/>
                    <a:pt x="13" y="10"/>
                  </a:cubicBezTo>
                  <a:cubicBezTo>
                    <a:pt x="13" y="10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7"/>
                    <a:pt x="11" y="8"/>
                    <a:pt x="11" y="8"/>
                  </a:cubicBezTo>
                  <a:cubicBezTo>
                    <a:pt x="10" y="7"/>
                    <a:pt x="12" y="6"/>
                    <a:pt x="10" y="6"/>
                  </a:cubicBezTo>
                  <a:cubicBezTo>
                    <a:pt x="9" y="6"/>
                    <a:pt x="7" y="7"/>
                    <a:pt x="6" y="6"/>
                  </a:cubicBezTo>
                  <a:cubicBezTo>
                    <a:pt x="6" y="5"/>
                    <a:pt x="4" y="6"/>
                    <a:pt x="3" y="5"/>
                  </a:cubicBezTo>
                  <a:cubicBezTo>
                    <a:pt x="0" y="0"/>
                    <a:pt x="7" y="2"/>
                    <a:pt x="9" y="2"/>
                  </a:cubicBezTo>
                  <a:cubicBezTo>
                    <a:pt x="11" y="1"/>
                    <a:pt x="14" y="0"/>
                    <a:pt x="16" y="1"/>
                  </a:cubicBezTo>
                  <a:cubicBezTo>
                    <a:pt x="19" y="2"/>
                    <a:pt x="14" y="7"/>
                    <a:pt x="18" y="5"/>
                  </a:cubicBezTo>
                  <a:cubicBezTo>
                    <a:pt x="19" y="5"/>
                    <a:pt x="21" y="3"/>
                    <a:pt x="22" y="4"/>
                  </a:cubicBezTo>
                  <a:cubicBezTo>
                    <a:pt x="23" y="5"/>
                    <a:pt x="24" y="7"/>
                    <a:pt x="25" y="7"/>
                  </a:cubicBezTo>
                  <a:cubicBezTo>
                    <a:pt x="26" y="7"/>
                    <a:pt x="29" y="6"/>
                    <a:pt x="30" y="7"/>
                  </a:cubicBezTo>
                  <a:cubicBezTo>
                    <a:pt x="32" y="8"/>
                    <a:pt x="32" y="11"/>
                    <a:pt x="33" y="12"/>
                  </a:cubicBezTo>
                  <a:cubicBezTo>
                    <a:pt x="34" y="14"/>
                    <a:pt x="36" y="15"/>
                    <a:pt x="34" y="16"/>
                  </a:cubicBezTo>
                  <a:cubicBezTo>
                    <a:pt x="33" y="18"/>
                    <a:pt x="30" y="18"/>
                    <a:pt x="28" y="17"/>
                  </a:cubicBezTo>
                  <a:cubicBezTo>
                    <a:pt x="27" y="16"/>
                    <a:pt x="31" y="19"/>
                    <a:pt x="28" y="1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17" name="Freeform 593"/>
            <p:cNvSpPr/>
            <p:nvPr/>
          </p:nvSpPr>
          <p:spPr bwMode="auto">
            <a:xfrm>
              <a:off x="7018660" y="4101847"/>
              <a:ext cx="101909" cy="47785"/>
            </a:xfrm>
            <a:custGeom>
              <a:avLst/>
              <a:gdLst>
                <a:gd name="T0" fmla="*/ 8 w 11"/>
                <a:gd name="T1" fmla="*/ 5 h 5"/>
                <a:gd name="T2" fmla="*/ 4 w 11"/>
                <a:gd name="T3" fmla="*/ 4 h 5"/>
                <a:gd name="T4" fmla="*/ 2 w 11"/>
                <a:gd name="T5" fmla="*/ 3 h 5"/>
                <a:gd name="T6" fmla="*/ 7 w 11"/>
                <a:gd name="T7" fmla="*/ 2 h 5"/>
                <a:gd name="T8" fmla="*/ 8 w 1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8" y="5"/>
                  </a:moveTo>
                  <a:cubicBezTo>
                    <a:pt x="6" y="5"/>
                    <a:pt x="6" y="4"/>
                    <a:pt x="4" y="4"/>
                  </a:cubicBezTo>
                  <a:cubicBezTo>
                    <a:pt x="4" y="4"/>
                    <a:pt x="0" y="4"/>
                    <a:pt x="2" y="3"/>
                  </a:cubicBezTo>
                  <a:cubicBezTo>
                    <a:pt x="3" y="1"/>
                    <a:pt x="6" y="0"/>
                    <a:pt x="7" y="2"/>
                  </a:cubicBezTo>
                  <a:cubicBezTo>
                    <a:pt x="9" y="3"/>
                    <a:pt x="11" y="5"/>
                    <a:pt x="8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18" name="Freeform 594"/>
            <p:cNvSpPr/>
            <p:nvPr/>
          </p:nvSpPr>
          <p:spPr bwMode="auto">
            <a:xfrm>
              <a:off x="7101463" y="4251568"/>
              <a:ext cx="187897" cy="105124"/>
            </a:xfrm>
            <a:custGeom>
              <a:avLst/>
              <a:gdLst>
                <a:gd name="T0" fmla="*/ 8 w 20"/>
                <a:gd name="T1" fmla="*/ 7 h 11"/>
                <a:gd name="T2" fmla="*/ 3 w 20"/>
                <a:gd name="T3" fmla="*/ 5 h 11"/>
                <a:gd name="T4" fmla="*/ 4 w 20"/>
                <a:gd name="T5" fmla="*/ 3 h 11"/>
                <a:gd name="T6" fmla="*/ 1 w 20"/>
                <a:gd name="T7" fmla="*/ 1 h 11"/>
                <a:gd name="T8" fmla="*/ 6 w 20"/>
                <a:gd name="T9" fmla="*/ 1 h 11"/>
                <a:gd name="T10" fmla="*/ 12 w 20"/>
                <a:gd name="T11" fmla="*/ 3 h 11"/>
                <a:gd name="T12" fmla="*/ 16 w 20"/>
                <a:gd name="T13" fmla="*/ 3 h 11"/>
                <a:gd name="T14" fmla="*/ 19 w 20"/>
                <a:gd name="T15" fmla="*/ 4 h 11"/>
                <a:gd name="T16" fmla="*/ 18 w 20"/>
                <a:gd name="T17" fmla="*/ 8 h 11"/>
                <a:gd name="T18" fmla="*/ 15 w 20"/>
                <a:gd name="T19" fmla="*/ 10 h 11"/>
                <a:gd name="T20" fmla="*/ 9 w 20"/>
                <a:gd name="T21" fmla="*/ 11 h 11"/>
                <a:gd name="T22" fmla="*/ 4 w 20"/>
                <a:gd name="T23" fmla="*/ 8 h 11"/>
                <a:gd name="T24" fmla="*/ 8 w 20"/>
                <a:gd name="T25" fmla="*/ 7 h 11"/>
                <a:gd name="T26" fmla="*/ 8 w 20"/>
                <a:gd name="T2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11">
                  <a:moveTo>
                    <a:pt x="8" y="7"/>
                  </a:moveTo>
                  <a:cubicBezTo>
                    <a:pt x="6" y="7"/>
                    <a:pt x="4" y="6"/>
                    <a:pt x="3" y="5"/>
                  </a:cubicBezTo>
                  <a:cubicBezTo>
                    <a:pt x="0" y="4"/>
                    <a:pt x="4" y="3"/>
                    <a:pt x="4" y="3"/>
                  </a:cubicBezTo>
                  <a:cubicBezTo>
                    <a:pt x="4" y="2"/>
                    <a:pt x="2" y="1"/>
                    <a:pt x="1" y="1"/>
                  </a:cubicBezTo>
                  <a:cubicBezTo>
                    <a:pt x="1" y="0"/>
                    <a:pt x="6" y="1"/>
                    <a:pt x="6" y="1"/>
                  </a:cubicBezTo>
                  <a:cubicBezTo>
                    <a:pt x="8" y="1"/>
                    <a:pt x="10" y="2"/>
                    <a:pt x="12" y="3"/>
                  </a:cubicBezTo>
                  <a:cubicBezTo>
                    <a:pt x="14" y="3"/>
                    <a:pt x="15" y="3"/>
                    <a:pt x="16" y="3"/>
                  </a:cubicBezTo>
                  <a:cubicBezTo>
                    <a:pt x="17" y="3"/>
                    <a:pt x="20" y="4"/>
                    <a:pt x="19" y="4"/>
                  </a:cubicBezTo>
                  <a:cubicBezTo>
                    <a:pt x="17" y="6"/>
                    <a:pt x="16" y="5"/>
                    <a:pt x="18" y="8"/>
                  </a:cubicBezTo>
                  <a:cubicBezTo>
                    <a:pt x="19" y="9"/>
                    <a:pt x="16" y="9"/>
                    <a:pt x="15" y="10"/>
                  </a:cubicBezTo>
                  <a:cubicBezTo>
                    <a:pt x="13" y="10"/>
                    <a:pt x="11" y="11"/>
                    <a:pt x="9" y="11"/>
                  </a:cubicBezTo>
                  <a:cubicBezTo>
                    <a:pt x="8" y="10"/>
                    <a:pt x="4" y="9"/>
                    <a:pt x="4" y="8"/>
                  </a:cubicBezTo>
                  <a:cubicBezTo>
                    <a:pt x="4" y="8"/>
                    <a:pt x="10" y="7"/>
                    <a:pt x="8" y="7"/>
                  </a:cubicBezTo>
                  <a:cubicBezTo>
                    <a:pt x="5" y="6"/>
                    <a:pt x="10" y="7"/>
                    <a:pt x="8" y="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19" name="Freeform 595"/>
            <p:cNvSpPr/>
            <p:nvPr/>
          </p:nvSpPr>
          <p:spPr bwMode="auto">
            <a:xfrm>
              <a:off x="7206560" y="4347133"/>
              <a:ext cx="165604" cy="47785"/>
            </a:xfrm>
            <a:custGeom>
              <a:avLst/>
              <a:gdLst>
                <a:gd name="T0" fmla="*/ 14 w 18"/>
                <a:gd name="T1" fmla="*/ 5 h 5"/>
                <a:gd name="T2" fmla="*/ 16 w 18"/>
                <a:gd name="T3" fmla="*/ 2 h 5"/>
                <a:gd name="T4" fmla="*/ 13 w 18"/>
                <a:gd name="T5" fmla="*/ 1 h 5"/>
                <a:gd name="T6" fmla="*/ 3 w 18"/>
                <a:gd name="T7" fmla="*/ 1 h 5"/>
                <a:gd name="T8" fmla="*/ 4 w 18"/>
                <a:gd name="T9" fmla="*/ 4 h 5"/>
                <a:gd name="T10" fmla="*/ 14 w 18"/>
                <a:gd name="T11" fmla="*/ 5 h 5"/>
                <a:gd name="T12" fmla="*/ 14 w 1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">
                  <a:moveTo>
                    <a:pt x="14" y="5"/>
                  </a:moveTo>
                  <a:cubicBezTo>
                    <a:pt x="14" y="4"/>
                    <a:pt x="18" y="2"/>
                    <a:pt x="16" y="2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0" y="1"/>
                    <a:pt x="6" y="0"/>
                    <a:pt x="3" y="1"/>
                  </a:cubicBezTo>
                  <a:cubicBezTo>
                    <a:pt x="0" y="1"/>
                    <a:pt x="1" y="4"/>
                    <a:pt x="4" y="4"/>
                  </a:cubicBezTo>
                  <a:cubicBezTo>
                    <a:pt x="7" y="4"/>
                    <a:pt x="11" y="5"/>
                    <a:pt x="14" y="5"/>
                  </a:cubicBezTo>
                  <a:cubicBezTo>
                    <a:pt x="16" y="4"/>
                    <a:pt x="12" y="5"/>
                    <a:pt x="14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20" name="Freeform 596"/>
            <p:cNvSpPr/>
            <p:nvPr/>
          </p:nvSpPr>
          <p:spPr bwMode="auto">
            <a:xfrm>
              <a:off x="7197007" y="4560566"/>
              <a:ext cx="156051" cy="105124"/>
            </a:xfrm>
            <a:custGeom>
              <a:avLst/>
              <a:gdLst>
                <a:gd name="T0" fmla="*/ 7 w 17"/>
                <a:gd name="T1" fmla="*/ 1 h 11"/>
                <a:gd name="T2" fmla="*/ 1 w 17"/>
                <a:gd name="T3" fmla="*/ 6 h 11"/>
                <a:gd name="T4" fmla="*/ 10 w 17"/>
                <a:gd name="T5" fmla="*/ 10 h 11"/>
                <a:gd name="T6" fmla="*/ 15 w 17"/>
                <a:gd name="T7" fmla="*/ 10 h 11"/>
                <a:gd name="T8" fmla="*/ 15 w 17"/>
                <a:gd name="T9" fmla="*/ 8 h 11"/>
                <a:gd name="T10" fmla="*/ 16 w 17"/>
                <a:gd name="T11" fmla="*/ 6 h 11"/>
                <a:gd name="T12" fmla="*/ 7 w 17"/>
                <a:gd name="T13" fmla="*/ 1 h 11"/>
                <a:gd name="T14" fmla="*/ 7 w 17"/>
                <a:gd name="T1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5" y="0"/>
                    <a:pt x="2" y="4"/>
                    <a:pt x="1" y="6"/>
                  </a:cubicBezTo>
                  <a:cubicBezTo>
                    <a:pt x="0" y="8"/>
                    <a:pt x="8" y="10"/>
                    <a:pt x="10" y="10"/>
                  </a:cubicBezTo>
                  <a:cubicBezTo>
                    <a:pt x="11" y="11"/>
                    <a:pt x="14" y="11"/>
                    <a:pt x="15" y="10"/>
                  </a:cubicBezTo>
                  <a:cubicBezTo>
                    <a:pt x="16" y="10"/>
                    <a:pt x="15" y="9"/>
                    <a:pt x="15" y="8"/>
                  </a:cubicBezTo>
                  <a:cubicBezTo>
                    <a:pt x="15" y="7"/>
                    <a:pt x="15" y="6"/>
                    <a:pt x="16" y="6"/>
                  </a:cubicBezTo>
                  <a:cubicBezTo>
                    <a:pt x="17" y="4"/>
                    <a:pt x="9" y="1"/>
                    <a:pt x="7" y="1"/>
                  </a:cubicBezTo>
                  <a:cubicBezTo>
                    <a:pt x="5" y="0"/>
                    <a:pt x="8" y="1"/>
                    <a:pt x="7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21" name="Freeform 597"/>
            <p:cNvSpPr/>
            <p:nvPr/>
          </p:nvSpPr>
          <p:spPr bwMode="auto">
            <a:xfrm>
              <a:off x="7270254" y="4535082"/>
              <a:ext cx="38217" cy="25484"/>
            </a:xfrm>
            <a:custGeom>
              <a:avLst/>
              <a:gdLst>
                <a:gd name="T0" fmla="*/ 3 w 4"/>
                <a:gd name="T1" fmla="*/ 2 h 3"/>
                <a:gd name="T2" fmla="*/ 1 w 4"/>
                <a:gd name="T3" fmla="*/ 1 h 3"/>
                <a:gd name="T4" fmla="*/ 3 w 4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3" y="2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0"/>
                    <a:pt x="4" y="2"/>
                    <a:pt x="3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22" name="Freeform 598"/>
            <p:cNvSpPr/>
            <p:nvPr/>
          </p:nvSpPr>
          <p:spPr bwMode="auto">
            <a:xfrm>
              <a:off x="7439043" y="4366247"/>
              <a:ext cx="82803" cy="54153"/>
            </a:xfrm>
            <a:custGeom>
              <a:avLst/>
              <a:gdLst>
                <a:gd name="T0" fmla="*/ 1 w 9"/>
                <a:gd name="T1" fmla="*/ 5 h 6"/>
                <a:gd name="T2" fmla="*/ 1 w 9"/>
                <a:gd name="T3" fmla="*/ 1 h 6"/>
                <a:gd name="T4" fmla="*/ 5 w 9"/>
                <a:gd name="T5" fmla="*/ 1 h 6"/>
                <a:gd name="T6" fmla="*/ 9 w 9"/>
                <a:gd name="T7" fmla="*/ 3 h 6"/>
                <a:gd name="T8" fmla="*/ 5 w 9"/>
                <a:gd name="T9" fmla="*/ 5 h 6"/>
                <a:gd name="T10" fmla="*/ 1 w 9"/>
                <a:gd name="T11" fmla="*/ 5 h 6"/>
                <a:gd name="T12" fmla="*/ 1 w 9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1" y="5"/>
                  </a:moveTo>
                  <a:cubicBezTo>
                    <a:pt x="1" y="5"/>
                    <a:pt x="2" y="2"/>
                    <a:pt x="1" y="1"/>
                  </a:cubicBezTo>
                  <a:cubicBezTo>
                    <a:pt x="1" y="0"/>
                    <a:pt x="4" y="1"/>
                    <a:pt x="5" y="1"/>
                  </a:cubicBezTo>
                  <a:cubicBezTo>
                    <a:pt x="6" y="1"/>
                    <a:pt x="9" y="2"/>
                    <a:pt x="9" y="3"/>
                  </a:cubicBezTo>
                  <a:cubicBezTo>
                    <a:pt x="8" y="4"/>
                    <a:pt x="6" y="5"/>
                    <a:pt x="5" y="5"/>
                  </a:cubicBezTo>
                  <a:cubicBezTo>
                    <a:pt x="3" y="6"/>
                    <a:pt x="3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23" name="Freeform 599"/>
            <p:cNvSpPr/>
            <p:nvPr/>
          </p:nvSpPr>
          <p:spPr bwMode="auto">
            <a:xfrm>
              <a:off x="7483629" y="4449069"/>
              <a:ext cx="28662" cy="38227"/>
            </a:xfrm>
            <a:custGeom>
              <a:avLst/>
              <a:gdLst>
                <a:gd name="T0" fmla="*/ 2 w 3"/>
                <a:gd name="T1" fmla="*/ 1 h 4"/>
                <a:gd name="T2" fmla="*/ 1 w 3"/>
                <a:gd name="T3" fmla="*/ 3 h 4"/>
                <a:gd name="T4" fmla="*/ 2 w 3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0" y="0"/>
                    <a:pt x="0" y="3"/>
                    <a:pt x="1" y="3"/>
                  </a:cubicBezTo>
                  <a:cubicBezTo>
                    <a:pt x="2" y="4"/>
                    <a:pt x="3" y="2"/>
                    <a:pt x="2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24" name="Freeform 600"/>
            <p:cNvSpPr/>
            <p:nvPr/>
          </p:nvSpPr>
          <p:spPr bwMode="auto">
            <a:xfrm>
              <a:off x="7177896" y="4420403"/>
              <a:ext cx="831212" cy="254845"/>
            </a:xfrm>
            <a:custGeom>
              <a:avLst/>
              <a:gdLst>
                <a:gd name="T0" fmla="*/ 17 w 89"/>
                <a:gd name="T1" fmla="*/ 7 h 27"/>
                <a:gd name="T2" fmla="*/ 19 w 89"/>
                <a:gd name="T3" fmla="*/ 4 h 27"/>
                <a:gd name="T4" fmla="*/ 15 w 89"/>
                <a:gd name="T5" fmla="*/ 2 h 27"/>
                <a:gd name="T6" fmla="*/ 12 w 89"/>
                <a:gd name="T7" fmla="*/ 2 h 27"/>
                <a:gd name="T8" fmla="*/ 4 w 89"/>
                <a:gd name="T9" fmla="*/ 1 h 27"/>
                <a:gd name="T10" fmla="*/ 4 w 89"/>
                <a:gd name="T11" fmla="*/ 3 h 27"/>
                <a:gd name="T12" fmla="*/ 0 w 89"/>
                <a:gd name="T13" fmla="*/ 4 h 27"/>
                <a:gd name="T14" fmla="*/ 5 w 89"/>
                <a:gd name="T15" fmla="*/ 5 h 27"/>
                <a:gd name="T16" fmla="*/ 7 w 89"/>
                <a:gd name="T17" fmla="*/ 6 h 27"/>
                <a:gd name="T18" fmla="*/ 6 w 89"/>
                <a:gd name="T19" fmla="*/ 7 h 27"/>
                <a:gd name="T20" fmla="*/ 24 w 89"/>
                <a:gd name="T21" fmla="*/ 13 h 27"/>
                <a:gd name="T22" fmla="*/ 25 w 89"/>
                <a:gd name="T23" fmla="*/ 16 h 27"/>
                <a:gd name="T24" fmla="*/ 24 w 89"/>
                <a:gd name="T25" fmla="*/ 21 h 27"/>
                <a:gd name="T26" fmla="*/ 27 w 89"/>
                <a:gd name="T27" fmla="*/ 25 h 27"/>
                <a:gd name="T28" fmla="*/ 30 w 89"/>
                <a:gd name="T29" fmla="*/ 24 h 27"/>
                <a:gd name="T30" fmla="*/ 33 w 89"/>
                <a:gd name="T31" fmla="*/ 26 h 27"/>
                <a:gd name="T32" fmla="*/ 38 w 89"/>
                <a:gd name="T33" fmla="*/ 26 h 27"/>
                <a:gd name="T34" fmla="*/ 42 w 89"/>
                <a:gd name="T35" fmla="*/ 23 h 27"/>
                <a:gd name="T36" fmla="*/ 45 w 89"/>
                <a:gd name="T37" fmla="*/ 26 h 27"/>
                <a:gd name="T38" fmla="*/ 52 w 89"/>
                <a:gd name="T39" fmla="*/ 27 h 27"/>
                <a:gd name="T40" fmla="*/ 62 w 89"/>
                <a:gd name="T41" fmla="*/ 27 h 27"/>
                <a:gd name="T42" fmla="*/ 65 w 89"/>
                <a:gd name="T43" fmla="*/ 27 h 27"/>
                <a:gd name="T44" fmla="*/ 67 w 89"/>
                <a:gd name="T45" fmla="*/ 24 h 27"/>
                <a:gd name="T46" fmla="*/ 70 w 89"/>
                <a:gd name="T47" fmla="*/ 25 h 27"/>
                <a:gd name="T48" fmla="*/ 76 w 89"/>
                <a:gd name="T49" fmla="*/ 27 h 27"/>
                <a:gd name="T50" fmla="*/ 82 w 89"/>
                <a:gd name="T51" fmla="*/ 26 h 27"/>
                <a:gd name="T52" fmla="*/ 85 w 89"/>
                <a:gd name="T53" fmla="*/ 24 h 27"/>
                <a:gd name="T54" fmla="*/ 85 w 89"/>
                <a:gd name="T55" fmla="*/ 22 h 27"/>
                <a:gd name="T56" fmla="*/ 82 w 89"/>
                <a:gd name="T57" fmla="*/ 22 h 27"/>
                <a:gd name="T58" fmla="*/ 85 w 89"/>
                <a:gd name="T59" fmla="*/ 17 h 27"/>
                <a:gd name="T60" fmla="*/ 80 w 89"/>
                <a:gd name="T61" fmla="*/ 16 h 27"/>
                <a:gd name="T62" fmla="*/ 78 w 89"/>
                <a:gd name="T63" fmla="*/ 14 h 27"/>
                <a:gd name="T64" fmla="*/ 70 w 89"/>
                <a:gd name="T65" fmla="*/ 14 h 27"/>
                <a:gd name="T66" fmla="*/ 65 w 89"/>
                <a:gd name="T67" fmla="*/ 14 h 27"/>
                <a:gd name="T68" fmla="*/ 55 w 89"/>
                <a:gd name="T69" fmla="*/ 17 h 27"/>
                <a:gd name="T70" fmla="*/ 56 w 89"/>
                <a:gd name="T71" fmla="*/ 18 h 27"/>
                <a:gd name="T72" fmla="*/ 52 w 89"/>
                <a:gd name="T73" fmla="*/ 18 h 27"/>
                <a:gd name="T74" fmla="*/ 49 w 89"/>
                <a:gd name="T75" fmla="*/ 16 h 27"/>
                <a:gd name="T76" fmla="*/ 46 w 89"/>
                <a:gd name="T77" fmla="*/ 17 h 27"/>
                <a:gd name="T78" fmla="*/ 42 w 89"/>
                <a:gd name="T79" fmla="*/ 16 h 27"/>
                <a:gd name="T80" fmla="*/ 41 w 89"/>
                <a:gd name="T81" fmla="*/ 18 h 27"/>
                <a:gd name="T82" fmla="*/ 38 w 89"/>
                <a:gd name="T83" fmla="*/ 16 h 27"/>
                <a:gd name="T84" fmla="*/ 39 w 89"/>
                <a:gd name="T85" fmla="*/ 14 h 27"/>
                <a:gd name="T86" fmla="*/ 34 w 89"/>
                <a:gd name="T87" fmla="*/ 12 h 27"/>
                <a:gd name="T88" fmla="*/ 30 w 89"/>
                <a:gd name="T89" fmla="*/ 13 h 27"/>
                <a:gd name="T90" fmla="*/ 32 w 89"/>
                <a:gd name="T91" fmla="*/ 12 h 27"/>
                <a:gd name="T92" fmla="*/ 28 w 89"/>
                <a:gd name="T93" fmla="*/ 9 h 27"/>
                <a:gd name="T94" fmla="*/ 38 w 89"/>
                <a:gd name="T95" fmla="*/ 10 h 27"/>
                <a:gd name="T96" fmla="*/ 33 w 89"/>
                <a:gd name="T97" fmla="*/ 7 h 27"/>
                <a:gd name="T98" fmla="*/ 28 w 89"/>
                <a:gd name="T99" fmla="*/ 7 h 27"/>
                <a:gd name="T100" fmla="*/ 32 w 89"/>
                <a:gd name="T101" fmla="*/ 6 h 27"/>
                <a:gd name="T102" fmla="*/ 27 w 89"/>
                <a:gd name="T103" fmla="*/ 5 h 27"/>
                <a:gd name="T104" fmla="*/ 17 w 89"/>
                <a:gd name="T105" fmla="*/ 7 h 27"/>
                <a:gd name="T106" fmla="*/ 17 w 89"/>
                <a:gd name="T107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" h="27">
                  <a:moveTo>
                    <a:pt x="17" y="7"/>
                  </a:moveTo>
                  <a:cubicBezTo>
                    <a:pt x="18" y="7"/>
                    <a:pt x="20" y="5"/>
                    <a:pt x="19" y="4"/>
                  </a:cubicBezTo>
                  <a:cubicBezTo>
                    <a:pt x="18" y="3"/>
                    <a:pt x="16" y="2"/>
                    <a:pt x="15" y="2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9" y="1"/>
                    <a:pt x="7" y="0"/>
                    <a:pt x="4" y="1"/>
                  </a:cubicBez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0" y="3"/>
                    <a:pt x="0" y="4"/>
                  </a:cubicBezTo>
                  <a:cubicBezTo>
                    <a:pt x="0" y="5"/>
                    <a:pt x="4" y="5"/>
                    <a:pt x="5" y="5"/>
                  </a:cubicBezTo>
                  <a:cubicBezTo>
                    <a:pt x="5" y="6"/>
                    <a:pt x="7" y="6"/>
                    <a:pt x="7" y="6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12" y="11"/>
                    <a:pt x="21" y="5"/>
                    <a:pt x="24" y="13"/>
                  </a:cubicBezTo>
                  <a:cubicBezTo>
                    <a:pt x="24" y="14"/>
                    <a:pt x="26" y="15"/>
                    <a:pt x="25" y="16"/>
                  </a:cubicBezTo>
                  <a:cubicBezTo>
                    <a:pt x="24" y="18"/>
                    <a:pt x="23" y="19"/>
                    <a:pt x="24" y="21"/>
                  </a:cubicBezTo>
                  <a:cubicBezTo>
                    <a:pt x="24" y="21"/>
                    <a:pt x="26" y="25"/>
                    <a:pt x="27" y="25"/>
                  </a:cubicBezTo>
                  <a:cubicBezTo>
                    <a:pt x="28" y="26"/>
                    <a:pt x="30" y="23"/>
                    <a:pt x="30" y="24"/>
                  </a:cubicBezTo>
                  <a:cubicBezTo>
                    <a:pt x="31" y="24"/>
                    <a:pt x="32" y="26"/>
                    <a:pt x="33" y="26"/>
                  </a:cubicBezTo>
                  <a:cubicBezTo>
                    <a:pt x="35" y="27"/>
                    <a:pt x="37" y="26"/>
                    <a:pt x="38" y="26"/>
                  </a:cubicBezTo>
                  <a:cubicBezTo>
                    <a:pt x="39" y="25"/>
                    <a:pt x="41" y="23"/>
                    <a:pt x="42" y="23"/>
                  </a:cubicBezTo>
                  <a:cubicBezTo>
                    <a:pt x="42" y="23"/>
                    <a:pt x="44" y="26"/>
                    <a:pt x="45" y="26"/>
                  </a:cubicBezTo>
                  <a:cubicBezTo>
                    <a:pt x="47" y="27"/>
                    <a:pt x="50" y="27"/>
                    <a:pt x="52" y="27"/>
                  </a:cubicBezTo>
                  <a:cubicBezTo>
                    <a:pt x="56" y="27"/>
                    <a:pt x="59" y="27"/>
                    <a:pt x="62" y="27"/>
                  </a:cubicBezTo>
                  <a:cubicBezTo>
                    <a:pt x="63" y="27"/>
                    <a:pt x="64" y="27"/>
                    <a:pt x="65" y="27"/>
                  </a:cubicBezTo>
                  <a:cubicBezTo>
                    <a:pt x="67" y="26"/>
                    <a:pt x="66" y="24"/>
                    <a:pt x="67" y="24"/>
                  </a:cubicBezTo>
                  <a:cubicBezTo>
                    <a:pt x="68" y="23"/>
                    <a:pt x="69" y="24"/>
                    <a:pt x="70" y="25"/>
                  </a:cubicBezTo>
                  <a:cubicBezTo>
                    <a:pt x="71" y="26"/>
                    <a:pt x="74" y="27"/>
                    <a:pt x="76" y="27"/>
                  </a:cubicBezTo>
                  <a:cubicBezTo>
                    <a:pt x="78" y="27"/>
                    <a:pt x="80" y="27"/>
                    <a:pt x="82" y="26"/>
                  </a:cubicBezTo>
                  <a:cubicBezTo>
                    <a:pt x="84" y="26"/>
                    <a:pt x="83" y="24"/>
                    <a:pt x="85" y="24"/>
                  </a:cubicBezTo>
                  <a:cubicBezTo>
                    <a:pt x="86" y="24"/>
                    <a:pt x="87" y="21"/>
                    <a:pt x="85" y="22"/>
                  </a:cubicBezTo>
                  <a:cubicBezTo>
                    <a:pt x="85" y="22"/>
                    <a:pt x="83" y="22"/>
                    <a:pt x="82" y="22"/>
                  </a:cubicBezTo>
                  <a:cubicBezTo>
                    <a:pt x="82" y="22"/>
                    <a:pt x="89" y="18"/>
                    <a:pt x="85" y="17"/>
                  </a:cubicBezTo>
                  <a:cubicBezTo>
                    <a:pt x="84" y="17"/>
                    <a:pt x="82" y="16"/>
                    <a:pt x="80" y="16"/>
                  </a:cubicBezTo>
                  <a:cubicBezTo>
                    <a:pt x="78" y="16"/>
                    <a:pt x="80" y="14"/>
                    <a:pt x="78" y="14"/>
                  </a:cubicBezTo>
                  <a:cubicBezTo>
                    <a:pt x="75" y="14"/>
                    <a:pt x="73" y="14"/>
                    <a:pt x="70" y="14"/>
                  </a:cubicBezTo>
                  <a:cubicBezTo>
                    <a:pt x="68" y="14"/>
                    <a:pt x="67" y="13"/>
                    <a:pt x="65" y="14"/>
                  </a:cubicBezTo>
                  <a:cubicBezTo>
                    <a:pt x="64" y="14"/>
                    <a:pt x="55" y="16"/>
                    <a:pt x="55" y="17"/>
                  </a:cubicBezTo>
                  <a:cubicBezTo>
                    <a:pt x="55" y="17"/>
                    <a:pt x="56" y="17"/>
                    <a:pt x="56" y="18"/>
                  </a:cubicBezTo>
                  <a:cubicBezTo>
                    <a:pt x="56" y="18"/>
                    <a:pt x="53" y="18"/>
                    <a:pt x="52" y="18"/>
                  </a:cubicBezTo>
                  <a:cubicBezTo>
                    <a:pt x="51" y="18"/>
                    <a:pt x="50" y="17"/>
                    <a:pt x="49" y="16"/>
                  </a:cubicBezTo>
                  <a:cubicBezTo>
                    <a:pt x="48" y="16"/>
                    <a:pt x="47" y="17"/>
                    <a:pt x="46" y="17"/>
                  </a:cubicBezTo>
                  <a:cubicBezTo>
                    <a:pt x="45" y="17"/>
                    <a:pt x="43" y="16"/>
                    <a:pt x="42" y="16"/>
                  </a:cubicBezTo>
                  <a:cubicBezTo>
                    <a:pt x="41" y="16"/>
                    <a:pt x="42" y="18"/>
                    <a:pt x="41" y="18"/>
                  </a:cubicBezTo>
                  <a:cubicBezTo>
                    <a:pt x="40" y="18"/>
                    <a:pt x="39" y="16"/>
                    <a:pt x="38" y="16"/>
                  </a:cubicBezTo>
                  <a:cubicBezTo>
                    <a:pt x="35" y="16"/>
                    <a:pt x="39" y="15"/>
                    <a:pt x="39" y="14"/>
                  </a:cubicBezTo>
                  <a:cubicBezTo>
                    <a:pt x="39" y="13"/>
                    <a:pt x="35" y="12"/>
                    <a:pt x="34" y="12"/>
                  </a:cubicBezTo>
                  <a:cubicBezTo>
                    <a:pt x="34" y="12"/>
                    <a:pt x="30" y="13"/>
                    <a:pt x="30" y="13"/>
                  </a:cubicBezTo>
                  <a:cubicBezTo>
                    <a:pt x="30" y="12"/>
                    <a:pt x="32" y="12"/>
                    <a:pt x="32" y="12"/>
                  </a:cubicBezTo>
                  <a:cubicBezTo>
                    <a:pt x="32" y="11"/>
                    <a:pt x="27" y="10"/>
                    <a:pt x="28" y="9"/>
                  </a:cubicBezTo>
                  <a:cubicBezTo>
                    <a:pt x="28" y="9"/>
                    <a:pt x="38" y="10"/>
                    <a:pt x="38" y="10"/>
                  </a:cubicBezTo>
                  <a:cubicBezTo>
                    <a:pt x="38" y="9"/>
                    <a:pt x="34" y="8"/>
                    <a:pt x="33" y="7"/>
                  </a:cubicBezTo>
                  <a:cubicBezTo>
                    <a:pt x="32" y="7"/>
                    <a:pt x="30" y="7"/>
                    <a:pt x="28" y="7"/>
                  </a:cubicBezTo>
                  <a:cubicBezTo>
                    <a:pt x="29" y="7"/>
                    <a:pt x="31" y="7"/>
                    <a:pt x="32" y="6"/>
                  </a:cubicBezTo>
                  <a:cubicBezTo>
                    <a:pt x="32" y="5"/>
                    <a:pt x="27" y="5"/>
                    <a:pt x="27" y="5"/>
                  </a:cubicBezTo>
                  <a:cubicBezTo>
                    <a:pt x="23" y="5"/>
                    <a:pt x="21" y="6"/>
                    <a:pt x="17" y="7"/>
                  </a:cubicBezTo>
                  <a:cubicBezTo>
                    <a:pt x="17" y="7"/>
                    <a:pt x="18" y="7"/>
                    <a:pt x="17" y="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25" name="Freeform 601"/>
            <p:cNvSpPr/>
            <p:nvPr/>
          </p:nvSpPr>
          <p:spPr bwMode="auto">
            <a:xfrm>
              <a:off x="7197007" y="3980797"/>
              <a:ext cx="550956" cy="347225"/>
            </a:xfrm>
            <a:custGeom>
              <a:avLst/>
              <a:gdLst>
                <a:gd name="T0" fmla="*/ 55 w 59"/>
                <a:gd name="T1" fmla="*/ 21 h 37"/>
                <a:gd name="T2" fmla="*/ 46 w 59"/>
                <a:gd name="T3" fmla="*/ 20 h 37"/>
                <a:gd name="T4" fmla="*/ 46 w 59"/>
                <a:gd name="T5" fmla="*/ 18 h 37"/>
                <a:gd name="T6" fmla="*/ 44 w 59"/>
                <a:gd name="T7" fmla="*/ 15 h 37"/>
                <a:gd name="T8" fmla="*/ 44 w 59"/>
                <a:gd name="T9" fmla="*/ 11 h 37"/>
                <a:gd name="T10" fmla="*/ 43 w 59"/>
                <a:gd name="T11" fmla="*/ 15 h 37"/>
                <a:gd name="T12" fmla="*/ 35 w 59"/>
                <a:gd name="T13" fmla="*/ 10 h 37"/>
                <a:gd name="T14" fmla="*/ 24 w 59"/>
                <a:gd name="T15" fmla="*/ 2 h 37"/>
                <a:gd name="T16" fmla="*/ 12 w 59"/>
                <a:gd name="T17" fmla="*/ 1 h 37"/>
                <a:gd name="T18" fmla="*/ 12 w 59"/>
                <a:gd name="T19" fmla="*/ 3 h 37"/>
                <a:gd name="T20" fmla="*/ 6 w 59"/>
                <a:gd name="T21" fmla="*/ 5 h 37"/>
                <a:gd name="T22" fmla="*/ 11 w 59"/>
                <a:gd name="T23" fmla="*/ 9 h 37"/>
                <a:gd name="T24" fmla="*/ 6 w 59"/>
                <a:gd name="T25" fmla="*/ 9 h 37"/>
                <a:gd name="T26" fmla="*/ 5 w 59"/>
                <a:gd name="T27" fmla="*/ 11 h 37"/>
                <a:gd name="T28" fmla="*/ 6 w 59"/>
                <a:gd name="T29" fmla="*/ 14 h 37"/>
                <a:gd name="T30" fmla="*/ 10 w 59"/>
                <a:gd name="T31" fmla="*/ 14 h 37"/>
                <a:gd name="T32" fmla="*/ 0 w 59"/>
                <a:gd name="T33" fmla="*/ 15 h 37"/>
                <a:gd name="T34" fmla="*/ 7 w 59"/>
                <a:gd name="T35" fmla="*/ 20 h 37"/>
                <a:gd name="T36" fmla="*/ 8 w 59"/>
                <a:gd name="T37" fmla="*/ 23 h 37"/>
                <a:gd name="T38" fmla="*/ 14 w 59"/>
                <a:gd name="T39" fmla="*/ 23 h 37"/>
                <a:gd name="T40" fmla="*/ 26 w 59"/>
                <a:gd name="T41" fmla="*/ 23 h 37"/>
                <a:gd name="T42" fmla="*/ 28 w 59"/>
                <a:gd name="T43" fmla="*/ 24 h 37"/>
                <a:gd name="T44" fmla="*/ 16 w 59"/>
                <a:gd name="T45" fmla="*/ 25 h 37"/>
                <a:gd name="T46" fmla="*/ 16 w 59"/>
                <a:gd name="T47" fmla="*/ 30 h 37"/>
                <a:gd name="T48" fmla="*/ 19 w 59"/>
                <a:gd name="T49" fmla="*/ 33 h 37"/>
                <a:gd name="T50" fmla="*/ 32 w 59"/>
                <a:gd name="T51" fmla="*/ 35 h 37"/>
                <a:gd name="T52" fmla="*/ 34 w 59"/>
                <a:gd name="T53" fmla="*/ 36 h 37"/>
                <a:gd name="T54" fmla="*/ 40 w 59"/>
                <a:gd name="T55" fmla="*/ 35 h 37"/>
                <a:gd name="T56" fmla="*/ 41 w 59"/>
                <a:gd name="T57" fmla="*/ 35 h 37"/>
                <a:gd name="T58" fmla="*/ 41 w 59"/>
                <a:gd name="T59" fmla="*/ 29 h 37"/>
                <a:gd name="T60" fmla="*/ 46 w 59"/>
                <a:gd name="T61" fmla="*/ 30 h 37"/>
                <a:gd name="T62" fmla="*/ 51 w 59"/>
                <a:gd name="T63" fmla="*/ 28 h 37"/>
                <a:gd name="T64" fmla="*/ 54 w 59"/>
                <a:gd name="T65" fmla="*/ 26 h 37"/>
                <a:gd name="T66" fmla="*/ 58 w 59"/>
                <a:gd name="T67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37">
                  <a:moveTo>
                    <a:pt x="58" y="24"/>
                  </a:moveTo>
                  <a:cubicBezTo>
                    <a:pt x="58" y="22"/>
                    <a:pt x="56" y="22"/>
                    <a:pt x="55" y="21"/>
                  </a:cubicBezTo>
                  <a:cubicBezTo>
                    <a:pt x="54" y="20"/>
                    <a:pt x="53" y="22"/>
                    <a:pt x="52" y="21"/>
                  </a:cubicBezTo>
                  <a:cubicBezTo>
                    <a:pt x="50" y="19"/>
                    <a:pt x="48" y="21"/>
                    <a:pt x="46" y="20"/>
                  </a:cubicBezTo>
                  <a:cubicBezTo>
                    <a:pt x="46" y="20"/>
                    <a:pt x="48" y="19"/>
                    <a:pt x="48" y="18"/>
                  </a:cubicBezTo>
                  <a:cubicBezTo>
                    <a:pt x="48" y="18"/>
                    <a:pt x="46" y="18"/>
                    <a:pt x="46" y="18"/>
                  </a:cubicBezTo>
                  <a:cubicBezTo>
                    <a:pt x="46" y="17"/>
                    <a:pt x="47" y="17"/>
                    <a:pt x="47" y="16"/>
                  </a:cubicBezTo>
                  <a:cubicBezTo>
                    <a:pt x="47" y="15"/>
                    <a:pt x="44" y="16"/>
                    <a:pt x="44" y="15"/>
                  </a:cubicBezTo>
                  <a:cubicBezTo>
                    <a:pt x="43" y="15"/>
                    <a:pt x="45" y="14"/>
                    <a:pt x="45" y="14"/>
                  </a:cubicBezTo>
                  <a:cubicBezTo>
                    <a:pt x="46" y="13"/>
                    <a:pt x="44" y="12"/>
                    <a:pt x="44" y="11"/>
                  </a:cubicBezTo>
                  <a:cubicBezTo>
                    <a:pt x="43" y="10"/>
                    <a:pt x="38" y="11"/>
                    <a:pt x="38" y="11"/>
                  </a:cubicBezTo>
                  <a:cubicBezTo>
                    <a:pt x="38" y="12"/>
                    <a:pt x="43" y="14"/>
                    <a:pt x="43" y="15"/>
                  </a:cubicBezTo>
                  <a:cubicBezTo>
                    <a:pt x="42" y="16"/>
                    <a:pt x="39" y="14"/>
                    <a:pt x="38" y="13"/>
                  </a:cubicBezTo>
                  <a:cubicBezTo>
                    <a:pt x="36" y="12"/>
                    <a:pt x="39" y="10"/>
                    <a:pt x="35" y="10"/>
                  </a:cubicBezTo>
                  <a:cubicBezTo>
                    <a:pt x="33" y="10"/>
                    <a:pt x="30" y="10"/>
                    <a:pt x="29" y="8"/>
                  </a:cubicBezTo>
                  <a:cubicBezTo>
                    <a:pt x="28" y="6"/>
                    <a:pt x="26" y="3"/>
                    <a:pt x="24" y="2"/>
                  </a:cubicBezTo>
                  <a:cubicBezTo>
                    <a:pt x="21" y="1"/>
                    <a:pt x="18" y="0"/>
                    <a:pt x="16" y="0"/>
                  </a:cubicBezTo>
                  <a:cubicBezTo>
                    <a:pt x="15" y="0"/>
                    <a:pt x="10" y="0"/>
                    <a:pt x="12" y="1"/>
                  </a:cubicBezTo>
                  <a:cubicBezTo>
                    <a:pt x="13" y="1"/>
                    <a:pt x="17" y="2"/>
                    <a:pt x="17" y="2"/>
                  </a:cubicBezTo>
                  <a:cubicBezTo>
                    <a:pt x="17" y="4"/>
                    <a:pt x="13" y="3"/>
                    <a:pt x="12" y="3"/>
                  </a:cubicBezTo>
                  <a:cubicBezTo>
                    <a:pt x="12" y="3"/>
                    <a:pt x="13" y="4"/>
                    <a:pt x="13" y="4"/>
                  </a:cubicBezTo>
                  <a:cubicBezTo>
                    <a:pt x="13" y="5"/>
                    <a:pt x="7" y="2"/>
                    <a:pt x="6" y="5"/>
                  </a:cubicBezTo>
                  <a:cubicBezTo>
                    <a:pt x="6" y="5"/>
                    <a:pt x="11" y="7"/>
                    <a:pt x="12" y="7"/>
                  </a:cubicBezTo>
                  <a:cubicBezTo>
                    <a:pt x="10" y="6"/>
                    <a:pt x="11" y="9"/>
                    <a:pt x="11" y="9"/>
                  </a:cubicBezTo>
                  <a:cubicBezTo>
                    <a:pt x="11" y="10"/>
                    <a:pt x="4" y="7"/>
                    <a:pt x="3" y="8"/>
                  </a:cubicBezTo>
                  <a:cubicBezTo>
                    <a:pt x="3" y="7"/>
                    <a:pt x="6" y="8"/>
                    <a:pt x="6" y="9"/>
                  </a:cubicBezTo>
                  <a:cubicBezTo>
                    <a:pt x="6" y="8"/>
                    <a:pt x="4" y="9"/>
                    <a:pt x="4" y="9"/>
                  </a:cubicBezTo>
                  <a:cubicBezTo>
                    <a:pt x="3" y="10"/>
                    <a:pt x="5" y="11"/>
                    <a:pt x="5" y="11"/>
                  </a:cubicBezTo>
                  <a:cubicBezTo>
                    <a:pt x="6" y="12"/>
                    <a:pt x="2" y="12"/>
                    <a:pt x="1" y="12"/>
                  </a:cubicBezTo>
                  <a:cubicBezTo>
                    <a:pt x="2" y="12"/>
                    <a:pt x="4" y="13"/>
                    <a:pt x="6" y="14"/>
                  </a:cubicBezTo>
                  <a:cubicBezTo>
                    <a:pt x="8" y="14"/>
                    <a:pt x="10" y="13"/>
                    <a:pt x="12" y="13"/>
                  </a:cubicBezTo>
                  <a:cubicBezTo>
                    <a:pt x="12" y="13"/>
                    <a:pt x="10" y="14"/>
                    <a:pt x="10" y="14"/>
                  </a:cubicBezTo>
                  <a:cubicBezTo>
                    <a:pt x="10" y="15"/>
                    <a:pt x="11" y="15"/>
                    <a:pt x="11" y="15"/>
                  </a:cubicBezTo>
                  <a:cubicBezTo>
                    <a:pt x="11" y="16"/>
                    <a:pt x="0" y="15"/>
                    <a:pt x="0" y="15"/>
                  </a:cubicBezTo>
                  <a:cubicBezTo>
                    <a:pt x="0" y="15"/>
                    <a:pt x="2" y="18"/>
                    <a:pt x="2" y="18"/>
                  </a:cubicBezTo>
                  <a:cubicBezTo>
                    <a:pt x="3" y="19"/>
                    <a:pt x="7" y="21"/>
                    <a:pt x="7" y="20"/>
                  </a:cubicBezTo>
                  <a:cubicBezTo>
                    <a:pt x="7" y="21"/>
                    <a:pt x="5" y="20"/>
                    <a:pt x="6" y="22"/>
                  </a:cubicBezTo>
                  <a:cubicBezTo>
                    <a:pt x="6" y="22"/>
                    <a:pt x="7" y="23"/>
                    <a:pt x="8" y="23"/>
                  </a:cubicBezTo>
                  <a:cubicBezTo>
                    <a:pt x="9" y="24"/>
                    <a:pt x="10" y="23"/>
                    <a:pt x="11" y="23"/>
                  </a:cubicBezTo>
                  <a:cubicBezTo>
                    <a:pt x="12" y="22"/>
                    <a:pt x="13" y="24"/>
                    <a:pt x="14" y="23"/>
                  </a:cubicBezTo>
                  <a:cubicBezTo>
                    <a:pt x="17" y="22"/>
                    <a:pt x="19" y="21"/>
                    <a:pt x="21" y="22"/>
                  </a:cubicBezTo>
                  <a:cubicBezTo>
                    <a:pt x="23" y="23"/>
                    <a:pt x="24" y="23"/>
                    <a:pt x="26" y="23"/>
                  </a:cubicBezTo>
                  <a:cubicBezTo>
                    <a:pt x="25" y="23"/>
                    <a:pt x="23" y="23"/>
                    <a:pt x="21" y="23"/>
                  </a:cubicBezTo>
                  <a:cubicBezTo>
                    <a:pt x="23" y="23"/>
                    <a:pt x="27" y="23"/>
                    <a:pt x="28" y="24"/>
                  </a:cubicBezTo>
                  <a:cubicBezTo>
                    <a:pt x="28" y="24"/>
                    <a:pt x="23" y="25"/>
                    <a:pt x="23" y="25"/>
                  </a:cubicBezTo>
                  <a:cubicBezTo>
                    <a:pt x="21" y="25"/>
                    <a:pt x="18" y="25"/>
                    <a:pt x="16" y="25"/>
                  </a:cubicBezTo>
                  <a:cubicBezTo>
                    <a:pt x="16" y="26"/>
                    <a:pt x="12" y="27"/>
                    <a:pt x="13" y="27"/>
                  </a:cubicBezTo>
                  <a:cubicBezTo>
                    <a:pt x="14" y="28"/>
                    <a:pt x="15" y="28"/>
                    <a:pt x="16" y="30"/>
                  </a:cubicBezTo>
                  <a:cubicBezTo>
                    <a:pt x="16" y="32"/>
                    <a:pt x="22" y="30"/>
                    <a:pt x="23" y="32"/>
                  </a:cubicBezTo>
                  <a:cubicBezTo>
                    <a:pt x="23" y="32"/>
                    <a:pt x="19" y="32"/>
                    <a:pt x="19" y="33"/>
                  </a:cubicBezTo>
                  <a:cubicBezTo>
                    <a:pt x="20" y="34"/>
                    <a:pt x="25" y="36"/>
                    <a:pt x="26" y="36"/>
                  </a:cubicBezTo>
                  <a:cubicBezTo>
                    <a:pt x="26" y="36"/>
                    <a:pt x="32" y="36"/>
                    <a:pt x="32" y="35"/>
                  </a:cubicBezTo>
                  <a:cubicBezTo>
                    <a:pt x="32" y="35"/>
                    <a:pt x="31" y="35"/>
                    <a:pt x="31" y="35"/>
                  </a:cubicBezTo>
                  <a:cubicBezTo>
                    <a:pt x="31" y="33"/>
                    <a:pt x="35" y="36"/>
                    <a:pt x="34" y="36"/>
                  </a:cubicBezTo>
                  <a:cubicBezTo>
                    <a:pt x="35" y="36"/>
                    <a:pt x="33" y="33"/>
                    <a:pt x="33" y="32"/>
                  </a:cubicBezTo>
                  <a:cubicBezTo>
                    <a:pt x="35" y="31"/>
                    <a:pt x="37" y="37"/>
                    <a:pt x="40" y="35"/>
                  </a:cubicBezTo>
                  <a:cubicBezTo>
                    <a:pt x="41" y="34"/>
                    <a:pt x="39" y="32"/>
                    <a:pt x="40" y="32"/>
                  </a:cubicBezTo>
                  <a:cubicBezTo>
                    <a:pt x="41" y="32"/>
                    <a:pt x="41" y="34"/>
                    <a:pt x="41" y="35"/>
                  </a:cubicBezTo>
                  <a:cubicBezTo>
                    <a:pt x="42" y="35"/>
                    <a:pt x="43" y="31"/>
                    <a:pt x="42" y="31"/>
                  </a:cubicBezTo>
                  <a:cubicBezTo>
                    <a:pt x="42" y="30"/>
                    <a:pt x="42" y="29"/>
                    <a:pt x="41" y="29"/>
                  </a:cubicBezTo>
                  <a:cubicBezTo>
                    <a:pt x="41" y="28"/>
                    <a:pt x="42" y="26"/>
                    <a:pt x="43" y="27"/>
                  </a:cubicBezTo>
                  <a:cubicBezTo>
                    <a:pt x="44" y="28"/>
                    <a:pt x="43" y="32"/>
                    <a:pt x="46" y="30"/>
                  </a:cubicBezTo>
                  <a:cubicBezTo>
                    <a:pt x="47" y="29"/>
                    <a:pt x="50" y="25"/>
                    <a:pt x="52" y="27"/>
                  </a:cubicBezTo>
                  <a:cubicBezTo>
                    <a:pt x="53" y="27"/>
                    <a:pt x="51" y="28"/>
                    <a:pt x="51" y="28"/>
                  </a:cubicBezTo>
                  <a:cubicBezTo>
                    <a:pt x="51" y="28"/>
                    <a:pt x="56" y="27"/>
                    <a:pt x="56" y="27"/>
                  </a:cubicBezTo>
                  <a:cubicBezTo>
                    <a:pt x="56" y="27"/>
                    <a:pt x="54" y="27"/>
                    <a:pt x="54" y="26"/>
                  </a:cubicBezTo>
                  <a:cubicBezTo>
                    <a:pt x="54" y="25"/>
                    <a:pt x="59" y="25"/>
                    <a:pt x="58" y="24"/>
                  </a:cubicBezTo>
                  <a:cubicBezTo>
                    <a:pt x="58" y="22"/>
                    <a:pt x="58" y="25"/>
                    <a:pt x="58" y="2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26" name="Freeform 602"/>
            <p:cNvSpPr/>
            <p:nvPr/>
          </p:nvSpPr>
          <p:spPr bwMode="auto">
            <a:xfrm>
              <a:off x="7419934" y="3767367"/>
              <a:ext cx="1455416" cy="758159"/>
            </a:xfrm>
            <a:custGeom>
              <a:avLst/>
              <a:gdLst>
                <a:gd name="T0" fmla="*/ 15 w 156"/>
                <a:gd name="T1" fmla="*/ 77 h 81"/>
                <a:gd name="T2" fmla="*/ 27 w 156"/>
                <a:gd name="T3" fmla="*/ 76 h 81"/>
                <a:gd name="T4" fmla="*/ 37 w 156"/>
                <a:gd name="T5" fmla="*/ 78 h 81"/>
                <a:gd name="T6" fmla="*/ 48 w 156"/>
                <a:gd name="T7" fmla="*/ 77 h 81"/>
                <a:gd name="T8" fmla="*/ 65 w 156"/>
                <a:gd name="T9" fmla="*/ 76 h 81"/>
                <a:gd name="T10" fmla="*/ 59 w 156"/>
                <a:gd name="T11" fmla="*/ 70 h 81"/>
                <a:gd name="T12" fmla="*/ 50 w 156"/>
                <a:gd name="T13" fmla="*/ 65 h 81"/>
                <a:gd name="T14" fmla="*/ 73 w 156"/>
                <a:gd name="T15" fmla="*/ 61 h 81"/>
                <a:gd name="T16" fmla="*/ 76 w 156"/>
                <a:gd name="T17" fmla="*/ 55 h 81"/>
                <a:gd name="T18" fmla="*/ 71 w 156"/>
                <a:gd name="T19" fmla="*/ 50 h 81"/>
                <a:gd name="T20" fmla="*/ 72 w 156"/>
                <a:gd name="T21" fmla="*/ 48 h 81"/>
                <a:gd name="T22" fmla="*/ 78 w 156"/>
                <a:gd name="T23" fmla="*/ 45 h 81"/>
                <a:gd name="T24" fmla="*/ 90 w 156"/>
                <a:gd name="T25" fmla="*/ 44 h 81"/>
                <a:gd name="T26" fmla="*/ 105 w 156"/>
                <a:gd name="T27" fmla="*/ 37 h 81"/>
                <a:gd name="T28" fmla="*/ 105 w 156"/>
                <a:gd name="T29" fmla="*/ 32 h 81"/>
                <a:gd name="T30" fmla="*/ 136 w 156"/>
                <a:gd name="T31" fmla="*/ 21 h 81"/>
                <a:gd name="T32" fmla="*/ 115 w 156"/>
                <a:gd name="T33" fmla="*/ 23 h 81"/>
                <a:gd name="T34" fmla="*/ 134 w 156"/>
                <a:gd name="T35" fmla="*/ 18 h 81"/>
                <a:gd name="T36" fmla="*/ 146 w 156"/>
                <a:gd name="T37" fmla="*/ 10 h 81"/>
                <a:gd name="T38" fmla="*/ 133 w 156"/>
                <a:gd name="T39" fmla="*/ 5 h 81"/>
                <a:gd name="T40" fmla="*/ 121 w 156"/>
                <a:gd name="T41" fmla="*/ 5 h 81"/>
                <a:gd name="T42" fmla="*/ 100 w 156"/>
                <a:gd name="T43" fmla="*/ 2 h 81"/>
                <a:gd name="T44" fmla="*/ 91 w 156"/>
                <a:gd name="T45" fmla="*/ 5 h 81"/>
                <a:gd name="T46" fmla="*/ 80 w 156"/>
                <a:gd name="T47" fmla="*/ 8 h 81"/>
                <a:gd name="T48" fmla="*/ 58 w 156"/>
                <a:gd name="T49" fmla="*/ 4 h 81"/>
                <a:gd name="T50" fmla="*/ 52 w 156"/>
                <a:gd name="T51" fmla="*/ 5 h 81"/>
                <a:gd name="T52" fmla="*/ 46 w 156"/>
                <a:gd name="T53" fmla="*/ 10 h 81"/>
                <a:gd name="T54" fmla="*/ 45 w 156"/>
                <a:gd name="T55" fmla="*/ 12 h 81"/>
                <a:gd name="T56" fmla="*/ 31 w 156"/>
                <a:gd name="T57" fmla="*/ 10 h 81"/>
                <a:gd name="T58" fmla="*/ 34 w 156"/>
                <a:gd name="T59" fmla="*/ 16 h 81"/>
                <a:gd name="T60" fmla="*/ 23 w 156"/>
                <a:gd name="T61" fmla="*/ 16 h 81"/>
                <a:gd name="T62" fmla="*/ 5 w 156"/>
                <a:gd name="T63" fmla="*/ 17 h 81"/>
                <a:gd name="T64" fmla="*/ 11 w 156"/>
                <a:gd name="T65" fmla="*/ 21 h 81"/>
                <a:gd name="T66" fmla="*/ 13 w 156"/>
                <a:gd name="T67" fmla="*/ 26 h 81"/>
                <a:gd name="T68" fmla="*/ 23 w 156"/>
                <a:gd name="T69" fmla="*/ 27 h 81"/>
                <a:gd name="T70" fmla="*/ 20 w 156"/>
                <a:gd name="T71" fmla="*/ 31 h 81"/>
                <a:gd name="T72" fmla="*/ 26 w 156"/>
                <a:gd name="T73" fmla="*/ 30 h 81"/>
                <a:gd name="T74" fmla="*/ 42 w 156"/>
                <a:gd name="T75" fmla="*/ 30 h 81"/>
                <a:gd name="T76" fmla="*/ 52 w 156"/>
                <a:gd name="T77" fmla="*/ 31 h 81"/>
                <a:gd name="T78" fmla="*/ 73 w 156"/>
                <a:gd name="T79" fmla="*/ 21 h 81"/>
                <a:gd name="T80" fmla="*/ 60 w 156"/>
                <a:gd name="T81" fmla="*/ 31 h 81"/>
                <a:gd name="T82" fmla="*/ 44 w 156"/>
                <a:gd name="T83" fmla="*/ 35 h 81"/>
                <a:gd name="T84" fmla="*/ 58 w 156"/>
                <a:gd name="T85" fmla="*/ 42 h 81"/>
                <a:gd name="T86" fmla="*/ 32 w 156"/>
                <a:gd name="T87" fmla="*/ 39 h 81"/>
                <a:gd name="T88" fmla="*/ 42 w 156"/>
                <a:gd name="T89" fmla="*/ 50 h 81"/>
                <a:gd name="T90" fmla="*/ 44 w 156"/>
                <a:gd name="T91" fmla="*/ 52 h 81"/>
                <a:gd name="T92" fmla="*/ 30 w 156"/>
                <a:gd name="T93" fmla="*/ 52 h 81"/>
                <a:gd name="T94" fmla="*/ 27 w 156"/>
                <a:gd name="T95" fmla="*/ 59 h 81"/>
                <a:gd name="T96" fmla="*/ 36 w 156"/>
                <a:gd name="T97" fmla="*/ 57 h 81"/>
                <a:gd name="T98" fmla="*/ 34 w 156"/>
                <a:gd name="T99" fmla="*/ 60 h 81"/>
                <a:gd name="T100" fmla="*/ 37 w 156"/>
                <a:gd name="T101" fmla="*/ 65 h 81"/>
                <a:gd name="T102" fmla="*/ 38 w 156"/>
                <a:gd name="T103" fmla="*/ 68 h 81"/>
                <a:gd name="T104" fmla="*/ 19 w 156"/>
                <a:gd name="T105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6" h="81">
                  <a:moveTo>
                    <a:pt x="26" y="70"/>
                  </a:moveTo>
                  <a:cubicBezTo>
                    <a:pt x="22" y="70"/>
                    <a:pt x="17" y="70"/>
                    <a:pt x="13" y="71"/>
                  </a:cubicBezTo>
                  <a:cubicBezTo>
                    <a:pt x="11" y="72"/>
                    <a:pt x="11" y="75"/>
                    <a:pt x="12" y="76"/>
                  </a:cubicBezTo>
                  <a:cubicBezTo>
                    <a:pt x="13" y="77"/>
                    <a:pt x="15" y="78"/>
                    <a:pt x="15" y="77"/>
                  </a:cubicBezTo>
                  <a:cubicBezTo>
                    <a:pt x="17" y="77"/>
                    <a:pt x="16" y="76"/>
                    <a:pt x="17" y="75"/>
                  </a:cubicBezTo>
                  <a:cubicBezTo>
                    <a:pt x="17" y="75"/>
                    <a:pt x="17" y="78"/>
                    <a:pt x="17" y="78"/>
                  </a:cubicBezTo>
                  <a:cubicBezTo>
                    <a:pt x="19" y="78"/>
                    <a:pt x="22" y="78"/>
                    <a:pt x="24" y="78"/>
                  </a:cubicBezTo>
                  <a:cubicBezTo>
                    <a:pt x="26" y="78"/>
                    <a:pt x="26" y="76"/>
                    <a:pt x="27" y="76"/>
                  </a:cubicBezTo>
                  <a:cubicBezTo>
                    <a:pt x="29" y="76"/>
                    <a:pt x="27" y="78"/>
                    <a:pt x="27" y="78"/>
                  </a:cubicBezTo>
                  <a:cubicBezTo>
                    <a:pt x="27" y="78"/>
                    <a:pt x="37" y="79"/>
                    <a:pt x="37" y="78"/>
                  </a:cubicBezTo>
                  <a:cubicBezTo>
                    <a:pt x="37" y="78"/>
                    <a:pt x="35" y="77"/>
                    <a:pt x="34" y="76"/>
                  </a:cubicBezTo>
                  <a:cubicBezTo>
                    <a:pt x="34" y="76"/>
                    <a:pt x="38" y="77"/>
                    <a:pt x="37" y="78"/>
                  </a:cubicBezTo>
                  <a:cubicBezTo>
                    <a:pt x="38" y="77"/>
                    <a:pt x="37" y="76"/>
                    <a:pt x="38" y="76"/>
                  </a:cubicBezTo>
                  <a:cubicBezTo>
                    <a:pt x="38" y="76"/>
                    <a:pt x="40" y="77"/>
                    <a:pt x="41" y="77"/>
                  </a:cubicBezTo>
                  <a:cubicBezTo>
                    <a:pt x="43" y="79"/>
                    <a:pt x="41" y="76"/>
                    <a:pt x="42" y="75"/>
                  </a:cubicBezTo>
                  <a:cubicBezTo>
                    <a:pt x="42" y="75"/>
                    <a:pt x="48" y="78"/>
                    <a:pt x="48" y="77"/>
                  </a:cubicBezTo>
                  <a:cubicBezTo>
                    <a:pt x="48" y="76"/>
                    <a:pt x="46" y="76"/>
                    <a:pt x="46" y="75"/>
                  </a:cubicBezTo>
                  <a:cubicBezTo>
                    <a:pt x="46" y="75"/>
                    <a:pt x="53" y="76"/>
                    <a:pt x="53" y="76"/>
                  </a:cubicBezTo>
                  <a:cubicBezTo>
                    <a:pt x="57" y="76"/>
                    <a:pt x="52" y="79"/>
                    <a:pt x="52" y="80"/>
                  </a:cubicBezTo>
                  <a:cubicBezTo>
                    <a:pt x="52" y="81"/>
                    <a:pt x="64" y="76"/>
                    <a:pt x="65" y="76"/>
                  </a:cubicBezTo>
                  <a:cubicBezTo>
                    <a:pt x="67" y="76"/>
                    <a:pt x="72" y="73"/>
                    <a:pt x="68" y="72"/>
                  </a:cubicBezTo>
                  <a:cubicBezTo>
                    <a:pt x="66" y="71"/>
                    <a:pt x="63" y="73"/>
                    <a:pt x="61" y="72"/>
                  </a:cubicBezTo>
                  <a:cubicBezTo>
                    <a:pt x="61" y="72"/>
                    <a:pt x="63" y="70"/>
                    <a:pt x="63" y="70"/>
                  </a:cubicBezTo>
                  <a:cubicBezTo>
                    <a:pt x="63" y="69"/>
                    <a:pt x="60" y="70"/>
                    <a:pt x="59" y="70"/>
                  </a:cubicBezTo>
                  <a:cubicBezTo>
                    <a:pt x="57" y="70"/>
                    <a:pt x="56" y="68"/>
                    <a:pt x="54" y="68"/>
                  </a:cubicBezTo>
                  <a:cubicBezTo>
                    <a:pt x="53" y="69"/>
                    <a:pt x="50" y="70"/>
                    <a:pt x="48" y="69"/>
                  </a:cubicBezTo>
                  <a:cubicBezTo>
                    <a:pt x="49" y="69"/>
                    <a:pt x="50" y="69"/>
                    <a:pt x="51" y="69"/>
                  </a:cubicBezTo>
                  <a:cubicBezTo>
                    <a:pt x="52" y="68"/>
                    <a:pt x="50" y="66"/>
                    <a:pt x="50" y="65"/>
                  </a:cubicBezTo>
                  <a:cubicBezTo>
                    <a:pt x="50" y="67"/>
                    <a:pt x="59" y="68"/>
                    <a:pt x="60" y="68"/>
                  </a:cubicBezTo>
                  <a:cubicBezTo>
                    <a:pt x="61" y="68"/>
                    <a:pt x="63" y="68"/>
                    <a:pt x="65" y="68"/>
                  </a:cubicBezTo>
                  <a:cubicBezTo>
                    <a:pt x="67" y="68"/>
                    <a:pt x="69" y="65"/>
                    <a:pt x="68" y="64"/>
                  </a:cubicBezTo>
                  <a:cubicBezTo>
                    <a:pt x="65" y="61"/>
                    <a:pt x="71" y="61"/>
                    <a:pt x="73" y="61"/>
                  </a:cubicBezTo>
                  <a:cubicBezTo>
                    <a:pt x="74" y="61"/>
                    <a:pt x="79" y="61"/>
                    <a:pt x="80" y="60"/>
                  </a:cubicBezTo>
                  <a:cubicBezTo>
                    <a:pt x="80" y="60"/>
                    <a:pt x="75" y="58"/>
                    <a:pt x="75" y="58"/>
                  </a:cubicBezTo>
                  <a:cubicBezTo>
                    <a:pt x="77" y="57"/>
                    <a:pt x="81" y="59"/>
                    <a:pt x="82" y="57"/>
                  </a:cubicBezTo>
                  <a:cubicBezTo>
                    <a:pt x="83" y="56"/>
                    <a:pt x="77" y="55"/>
                    <a:pt x="76" y="55"/>
                  </a:cubicBezTo>
                  <a:cubicBezTo>
                    <a:pt x="77" y="55"/>
                    <a:pt x="84" y="54"/>
                    <a:pt x="85" y="53"/>
                  </a:cubicBezTo>
                  <a:cubicBezTo>
                    <a:pt x="87" y="52"/>
                    <a:pt x="77" y="50"/>
                    <a:pt x="77" y="51"/>
                  </a:cubicBezTo>
                  <a:cubicBezTo>
                    <a:pt x="77" y="50"/>
                    <a:pt x="79" y="50"/>
                    <a:pt x="79" y="50"/>
                  </a:cubicBezTo>
                  <a:cubicBezTo>
                    <a:pt x="79" y="49"/>
                    <a:pt x="72" y="50"/>
                    <a:pt x="71" y="50"/>
                  </a:cubicBezTo>
                  <a:cubicBezTo>
                    <a:pt x="69" y="50"/>
                    <a:pt x="68" y="51"/>
                    <a:pt x="66" y="52"/>
                  </a:cubicBezTo>
                  <a:cubicBezTo>
                    <a:pt x="67" y="52"/>
                    <a:pt x="70" y="49"/>
                    <a:pt x="68" y="49"/>
                  </a:cubicBezTo>
                  <a:cubicBezTo>
                    <a:pt x="68" y="49"/>
                    <a:pt x="64" y="49"/>
                    <a:pt x="64" y="48"/>
                  </a:cubicBezTo>
                  <a:cubicBezTo>
                    <a:pt x="64" y="48"/>
                    <a:pt x="71" y="48"/>
                    <a:pt x="72" y="48"/>
                  </a:cubicBezTo>
                  <a:cubicBezTo>
                    <a:pt x="71" y="48"/>
                    <a:pt x="68" y="47"/>
                    <a:pt x="68" y="47"/>
                  </a:cubicBezTo>
                  <a:cubicBezTo>
                    <a:pt x="69" y="46"/>
                    <a:pt x="72" y="48"/>
                    <a:pt x="74" y="47"/>
                  </a:cubicBezTo>
                  <a:cubicBezTo>
                    <a:pt x="73" y="47"/>
                    <a:pt x="69" y="46"/>
                    <a:pt x="69" y="46"/>
                  </a:cubicBezTo>
                  <a:cubicBezTo>
                    <a:pt x="69" y="45"/>
                    <a:pt x="77" y="46"/>
                    <a:pt x="78" y="45"/>
                  </a:cubicBezTo>
                  <a:cubicBezTo>
                    <a:pt x="78" y="45"/>
                    <a:pt x="75" y="44"/>
                    <a:pt x="75" y="44"/>
                  </a:cubicBezTo>
                  <a:cubicBezTo>
                    <a:pt x="74" y="44"/>
                    <a:pt x="77" y="44"/>
                    <a:pt x="77" y="44"/>
                  </a:cubicBezTo>
                  <a:cubicBezTo>
                    <a:pt x="79" y="45"/>
                    <a:pt x="80" y="46"/>
                    <a:pt x="82" y="46"/>
                  </a:cubicBezTo>
                  <a:cubicBezTo>
                    <a:pt x="84" y="46"/>
                    <a:pt x="87" y="45"/>
                    <a:pt x="90" y="44"/>
                  </a:cubicBezTo>
                  <a:cubicBezTo>
                    <a:pt x="98" y="43"/>
                    <a:pt x="85" y="42"/>
                    <a:pt x="84" y="40"/>
                  </a:cubicBezTo>
                  <a:cubicBezTo>
                    <a:pt x="84" y="39"/>
                    <a:pt x="93" y="40"/>
                    <a:pt x="94" y="41"/>
                  </a:cubicBezTo>
                  <a:cubicBezTo>
                    <a:pt x="96" y="42"/>
                    <a:pt x="97" y="42"/>
                    <a:pt x="100" y="41"/>
                  </a:cubicBezTo>
                  <a:cubicBezTo>
                    <a:pt x="101" y="41"/>
                    <a:pt x="106" y="39"/>
                    <a:pt x="105" y="37"/>
                  </a:cubicBezTo>
                  <a:cubicBezTo>
                    <a:pt x="105" y="36"/>
                    <a:pt x="94" y="41"/>
                    <a:pt x="97" y="36"/>
                  </a:cubicBezTo>
                  <a:cubicBezTo>
                    <a:pt x="96" y="37"/>
                    <a:pt x="101" y="37"/>
                    <a:pt x="101" y="37"/>
                  </a:cubicBezTo>
                  <a:cubicBezTo>
                    <a:pt x="104" y="37"/>
                    <a:pt x="106" y="36"/>
                    <a:pt x="108" y="36"/>
                  </a:cubicBezTo>
                  <a:cubicBezTo>
                    <a:pt x="108" y="35"/>
                    <a:pt x="105" y="32"/>
                    <a:pt x="105" y="32"/>
                  </a:cubicBezTo>
                  <a:cubicBezTo>
                    <a:pt x="106" y="32"/>
                    <a:pt x="107" y="33"/>
                    <a:pt x="107" y="34"/>
                  </a:cubicBezTo>
                  <a:cubicBezTo>
                    <a:pt x="108" y="35"/>
                    <a:pt x="110" y="34"/>
                    <a:pt x="111" y="34"/>
                  </a:cubicBezTo>
                  <a:cubicBezTo>
                    <a:pt x="114" y="32"/>
                    <a:pt x="116" y="30"/>
                    <a:pt x="119" y="29"/>
                  </a:cubicBezTo>
                  <a:cubicBezTo>
                    <a:pt x="121" y="28"/>
                    <a:pt x="136" y="22"/>
                    <a:pt x="136" y="21"/>
                  </a:cubicBezTo>
                  <a:cubicBezTo>
                    <a:pt x="136" y="20"/>
                    <a:pt x="123" y="23"/>
                    <a:pt x="122" y="23"/>
                  </a:cubicBezTo>
                  <a:cubicBezTo>
                    <a:pt x="119" y="24"/>
                    <a:pt x="116" y="24"/>
                    <a:pt x="112" y="25"/>
                  </a:cubicBezTo>
                  <a:cubicBezTo>
                    <a:pt x="112" y="25"/>
                    <a:pt x="108" y="25"/>
                    <a:pt x="108" y="25"/>
                  </a:cubicBezTo>
                  <a:cubicBezTo>
                    <a:pt x="108" y="24"/>
                    <a:pt x="114" y="24"/>
                    <a:pt x="115" y="23"/>
                  </a:cubicBezTo>
                  <a:cubicBezTo>
                    <a:pt x="116" y="23"/>
                    <a:pt x="123" y="22"/>
                    <a:pt x="123" y="21"/>
                  </a:cubicBezTo>
                  <a:cubicBezTo>
                    <a:pt x="123" y="22"/>
                    <a:pt x="113" y="20"/>
                    <a:pt x="114" y="19"/>
                  </a:cubicBezTo>
                  <a:cubicBezTo>
                    <a:pt x="114" y="19"/>
                    <a:pt x="126" y="20"/>
                    <a:pt x="127" y="19"/>
                  </a:cubicBezTo>
                  <a:cubicBezTo>
                    <a:pt x="129" y="19"/>
                    <a:pt x="132" y="18"/>
                    <a:pt x="134" y="18"/>
                  </a:cubicBezTo>
                  <a:cubicBezTo>
                    <a:pt x="135" y="18"/>
                    <a:pt x="137" y="18"/>
                    <a:pt x="138" y="18"/>
                  </a:cubicBezTo>
                  <a:cubicBezTo>
                    <a:pt x="142" y="17"/>
                    <a:pt x="146" y="16"/>
                    <a:pt x="149" y="15"/>
                  </a:cubicBezTo>
                  <a:cubicBezTo>
                    <a:pt x="149" y="15"/>
                    <a:pt x="156" y="11"/>
                    <a:pt x="153" y="10"/>
                  </a:cubicBezTo>
                  <a:cubicBezTo>
                    <a:pt x="151" y="10"/>
                    <a:pt x="148" y="10"/>
                    <a:pt x="146" y="10"/>
                  </a:cubicBezTo>
                  <a:cubicBezTo>
                    <a:pt x="145" y="9"/>
                    <a:pt x="143" y="10"/>
                    <a:pt x="143" y="9"/>
                  </a:cubicBezTo>
                  <a:cubicBezTo>
                    <a:pt x="143" y="7"/>
                    <a:pt x="141" y="7"/>
                    <a:pt x="141" y="5"/>
                  </a:cubicBezTo>
                  <a:cubicBezTo>
                    <a:pt x="141" y="5"/>
                    <a:pt x="137" y="6"/>
                    <a:pt x="136" y="6"/>
                  </a:cubicBezTo>
                  <a:cubicBezTo>
                    <a:pt x="135" y="5"/>
                    <a:pt x="134" y="3"/>
                    <a:pt x="133" y="5"/>
                  </a:cubicBezTo>
                  <a:cubicBezTo>
                    <a:pt x="133" y="5"/>
                    <a:pt x="127" y="6"/>
                    <a:pt x="126" y="6"/>
                  </a:cubicBezTo>
                  <a:cubicBezTo>
                    <a:pt x="124" y="7"/>
                    <a:pt x="122" y="7"/>
                    <a:pt x="120" y="7"/>
                  </a:cubicBezTo>
                  <a:cubicBezTo>
                    <a:pt x="120" y="7"/>
                    <a:pt x="116" y="7"/>
                    <a:pt x="116" y="7"/>
                  </a:cubicBezTo>
                  <a:cubicBezTo>
                    <a:pt x="116" y="6"/>
                    <a:pt x="120" y="6"/>
                    <a:pt x="121" y="5"/>
                  </a:cubicBezTo>
                  <a:cubicBezTo>
                    <a:pt x="123" y="5"/>
                    <a:pt x="125" y="4"/>
                    <a:pt x="126" y="3"/>
                  </a:cubicBezTo>
                  <a:cubicBezTo>
                    <a:pt x="124" y="6"/>
                    <a:pt x="103" y="0"/>
                    <a:pt x="102" y="2"/>
                  </a:cubicBezTo>
                  <a:cubicBezTo>
                    <a:pt x="102" y="3"/>
                    <a:pt x="104" y="3"/>
                    <a:pt x="105" y="4"/>
                  </a:cubicBezTo>
                  <a:cubicBezTo>
                    <a:pt x="105" y="5"/>
                    <a:pt x="100" y="2"/>
                    <a:pt x="100" y="2"/>
                  </a:cubicBezTo>
                  <a:cubicBezTo>
                    <a:pt x="98" y="1"/>
                    <a:pt x="95" y="2"/>
                    <a:pt x="94" y="2"/>
                  </a:cubicBezTo>
                  <a:cubicBezTo>
                    <a:pt x="93" y="2"/>
                    <a:pt x="90" y="2"/>
                    <a:pt x="91" y="3"/>
                  </a:cubicBezTo>
                  <a:cubicBezTo>
                    <a:pt x="92" y="4"/>
                    <a:pt x="94" y="7"/>
                    <a:pt x="95" y="6"/>
                  </a:cubicBezTo>
                  <a:cubicBezTo>
                    <a:pt x="95" y="7"/>
                    <a:pt x="91" y="6"/>
                    <a:pt x="91" y="5"/>
                  </a:cubicBezTo>
                  <a:cubicBezTo>
                    <a:pt x="88" y="5"/>
                    <a:pt x="87" y="2"/>
                    <a:pt x="85" y="2"/>
                  </a:cubicBezTo>
                  <a:cubicBezTo>
                    <a:pt x="81" y="2"/>
                    <a:pt x="78" y="2"/>
                    <a:pt x="75" y="2"/>
                  </a:cubicBezTo>
                  <a:cubicBezTo>
                    <a:pt x="70" y="3"/>
                    <a:pt x="73" y="4"/>
                    <a:pt x="76" y="5"/>
                  </a:cubicBezTo>
                  <a:cubicBezTo>
                    <a:pt x="77" y="6"/>
                    <a:pt x="79" y="7"/>
                    <a:pt x="80" y="8"/>
                  </a:cubicBezTo>
                  <a:cubicBezTo>
                    <a:pt x="80" y="8"/>
                    <a:pt x="77" y="10"/>
                    <a:pt x="77" y="10"/>
                  </a:cubicBezTo>
                  <a:cubicBezTo>
                    <a:pt x="76" y="10"/>
                    <a:pt x="78" y="9"/>
                    <a:pt x="78" y="9"/>
                  </a:cubicBezTo>
                  <a:cubicBezTo>
                    <a:pt x="78" y="8"/>
                    <a:pt x="71" y="4"/>
                    <a:pt x="70" y="4"/>
                  </a:cubicBezTo>
                  <a:cubicBezTo>
                    <a:pt x="66" y="4"/>
                    <a:pt x="62" y="3"/>
                    <a:pt x="58" y="4"/>
                  </a:cubicBezTo>
                  <a:cubicBezTo>
                    <a:pt x="58" y="4"/>
                    <a:pt x="60" y="6"/>
                    <a:pt x="61" y="6"/>
                  </a:cubicBezTo>
                  <a:cubicBezTo>
                    <a:pt x="62" y="6"/>
                    <a:pt x="64" y="7"/>
                    <a:pt x="66" y="6"/>
                  </a:cubicBezTo>
                  <a:cubicBezTo>
                    <a:pt x="64" y="7"/>
                    <a:pt x="61" y="8"/>
                    <a:pt x="59" y="7"/>
                  </a:cubicBezTo>
                  <a:cubicBezTo>
                    <a:pt x="58" y="7"/>
                    <a:pt x="51" y="4"/>
                    <a:pt x="52" y="5"/>
                  </a:cubicBezTo>
                  <a:cubicBezTo>
                    <a:pt x="52" y="4"/>
                    <a:pt x="57" y="10"/>
                    <a:pt x="53" y="9"/>
                  </a:cubicBezTo>
                  <a:cubicBezTo>
                    <a:pt x="52" y="8"/>
                    <a:pt x="49" y="7"/>
                    <a:pt x="47" y="8"/>
                  </a:cubicBezTo>
                  <a:cubicBezTo>
                    <a:pt x="48" y="8"/>
                    <a:pt x="51" y="9"/>
                    <a:pt x="51" y="9"/>
                  </a:cubicBezTo>
                  <a:cubicBezTo>
                    <a:pt x="50" y="10"/>
                    <a:pt x="46" y="8"/>
                    <a:pt x="46" y="10"/>
                  </a:cubicBezTo>
                  <a:cubicBezTo>
                    <a:pt x="46" y="11"/>
                    <a:pt x="50" y="12"/>
                    <a:pt x="51" y="13"/>
                  </a:cubicBezTo>
                  <a:cubicBezTo>
                    <a:pt x="54" y="13"/>
                    <a:pt x="61" y="14"/>
                    <a:pt x="61" y="17"/>
                  </a:cubicBezTo>
                  <a:cubicBezTo>
                    <a:pt x="61" y="16"/>
                    <a:pt x="54" y="15"/>
                    <a:pt x="52" y="14"/>
                  </a:cubicBezTo>
                  <a:cubicBezTo>
                    <a:pt x="50" y="14"/>
                    <a:pt x="47" y="11"/>
                    <a:pt x="45" y="12"/>
                  </a:cubicBezTo>
                  <a:cubicBezTo>
                    <a:pt x="45" y="12"/>
                    <a:pt x="48" y="14"/>
                    <a:pt x="48" y="14"/>
                  </a:cubicBezTo>
                  <a:cubicBezTo>
                    <a:pt x="48" y="14"/>
                    <a:pt x="45" y="15"/>
                    <a:pt x="45" y="14"/>
                  </a:cubicBezTo>
                  <a:cubicBezTo>
                    <a:pt x="43" y="13"/>
                    <a:pt x="42" y="12"/>
                    <a:pt x="40" y="11"/>
                  </a:cubicBezTo>
                  <a:cubicBezTo>
                    <a:pt x="39" y="10"/>
                    <a:pt x="31" y="10"/>
                    <a:pt x="31" y="10"/>
                  </a:cubicBezTo>
                  <a:cubicBezTo>
                    <a:pt x="31" y="11"/>
                    <a:pt x="34" y="11"/>
                    <a:pt x="31" y="12"/>
                  </a:cubicBezTo>
                  <a:cubicBezTo>
                    <a:pt x="30" y="12"/>
                    <a:pt x="25" y="14"/>
                    <a:pt x="25" y="14"/>
                  </a:cubicBezTo>
                  <a:cubicBezTo>
                    <a:pt x="26" y="14"/>
                    <a:pt x="29" y="13"/>
                    <a:pt x="29" y="13"/>
                  </a:cubicBezTo>
                  <a:cubicBezTo>
                    <a:pt x="30" y="14"/>
                    <a:pt x="34" y="16"/>
                    <a:pt x="34" y="16"/>
                  </a:cubicBezTo>
                  <a:cubicBezTo>
                    <a:pt x="34" y="16"/>
                    <a:pt x="31" y="15"/>
                    <a:pt x="31" y="16"/>
                  </a:cubicBezTo>
                  <a:cubicBezTo>
                    <a:pt x="31" y="16"/>
                    <a:pt x="32" y="19"/>
                    <a:pt x="30" y="17"/>
                  </a:cubicBezTo>
                  <a:cubicBezTo>
                    <a:pt x="29" y="16"/>
                    <a:pt x="28" y="14"/>
                    <a:pt x="26" y="15"/>
                  </a:cubicBezTo>
                  <a:cubicBezTo>
                    <a:pt x="25" y="15"/>
                    <a:pt x="24" y="17"/>
                    <a:pt x="23" y="16"/>
                  </a:cubicBezTo>
                  <a:cubicBezTo>
                    <a:pt x="22" y="15"/>
                    <a:pt x="21" y="14"/>
                    <a:pt x="19" y="14"/>
                  </a:cubicBezTo>
                  <a:cubicBezTo>
                    <a:pt x="18" y="14"/>
                    <a:pt x="15" y="15"/>
                    <a:pt x="14" y="16"/>
                  </a:cubicBezTo>
                  <a:cubicBezTo>
                    <a:pt x="12" y="17"/>
                    <a:pt x="13" y="18"/>
                    <a:pt x="10" y="17"/>
                  </a:cubicBezTo>
                  <a:cubicBezTo>
                    <a:pt x="8" y="16"/>
                    <a:pt x="7" y="17"/>
                    <a:pt x="5" y="17"/>
                  </a:cubicBezTo>
                  <a:cubicBezTo>
                    <a:pt x="4" y="18"/>
                    <a:pt x="0" y="18"/>
                    <a:pt x="0" y="19"/>
                  </a:cubicBezTo>
                  <a:cubicBezTo>
                    <a:pt x="0" y="21"/>
                    <a:pt x="9" y="19"/>
                    <a:pt x="9" y="20"/>
                  </a:cubicBezTo>
                  <a:cubicBezTo>
                    <a:pt x="9" y="21"/>
                    <a:pt x="6" y="21"/>
                    <a:pt x="5" y="22"/>
                  </a:cubicBezTo>
                  <a:cubicBezTo>
                    <a:pt x="5" y="21"/>
                    <a:pt x="10" y="21"/>
                    <a:pt x="11" y="21"/>
                  </a:cubicBezTo>
                  <a:cubicBezTo>
                    <a:pt x="12" y="21"/>
                    <a:pt x="17" y="21"/>
                    <a:pt x="17" y="21"/>
                  </a:cubicBezTo>
                  <a:cubicBezTo>
                    <a:pt x="17" y="21"/>
                    <a:pt x="15" y="22"/>
                    <a:pt x="14" y="22"/>
                  </a:cubicBezTo>
                  <a:cubicBezTo>
                    <a:pt x="12" y="22"/>
                    <a:pt x="11" y="22"/>
                    <a:pt x="9" y="24"/>
                  </a:cubicBezTo>
                  <a:cubicBezTo>
                    <a:pt x="5" y="26"/>
                    <a:pt x="12" y="26"/>
                    <a:pt x="13" y="26"/>
                  </a:cubicBezTo>
                  <a:cubicBezTo>
                    <a:pt x="17" y="27"/>
                    <a:pt x="20" y="27"/>
                    <a:pt x="24" y="26"/>
                  </a:cubicBezTo>
                  <a:cubicBezTo>
                    <a:pt x="26" y="25"/>
                    <a:pt x="31" y="22"/>
                    <a:pt x="34" y="24"/>
                  </a:cubicBezTo>
                  <a:cubicBezTo>
                    <a:pt x="34" y="24"/>
                    <a:pt x="29" y="26"/>
                    <a:pt x="29" y="26"/>
                  </a:cubicBezTo>
                  <a:cubicBezTo>
                    <a:pt x="27" y="26"/>
                    <a:pt x="25" y="26"/>
                    <a:pt x="23" y="27"/>
                  </a:cubicBezTo>
                  <a:cubicBezTo>
                    <a:pt x="22" y="27"/>
                    <a:pt x="20" y="27"/>
                    <a:pt x="18" y="27"/>
                  </a:cubicBezTo>
                  <a:cubicBezTo>
                    <a:pt x="16" y="28"/>
                    <a:pt x="14" y="27"/>
                    <a:pt x="12" y="28"/>
                  </a:cubicBezTo>
                  <a:cubicBezTo>
                    <a:pt x="13" y="28"/>
                    <a:pt x="16" y="29"/>
                    <a:pt x="16" y="29"/>
                  </a:cubicBezTo>
                  <a:cubicBezTo>
                    <a:pt x="17" y="30"/>
                    <a:pt x="18" y="31"/>
                    <a:pt x="20" y="31"/>
                  </a:cubicBezTo>
                  <a:cubicBezTo>
                    <a:pt x="24" y="31"/>
                    <a:pt x="26" y="28"/>
                    <a:pt x="30" y="27"/>
                  </a:cubicBezTo>
                  <a:cubicBezTo>
                    <a:pt x="31" y="27"/>
                    <a:pt x="44" y="26"/>
                    <a:pt x="44" y="25"/>
                  </a:cubicBezTo>
                  <a:cubicBezTo>
                    <a:pt x="44" y="26"/>
                    <a:pt x="38" y="26"/>
                    <a:pt x="37" y="26"/>
                  </a:cubicBezTo>
                  <a:cubicBezTo>
                    <a:pt x="34" y="27"/>
                    <a:pt x="29" y="28"/>
                    <a:pt x="26" y="30"/>
                  </a:cubicBezTo>
                  <a:cubicBezTo>
                    <a:pt x="23" y="33"/>
                    <a:pt x="32" y="32"/>
                    <a:pt x="33" y="32"/>
                  </a:cubicBezTo>
                  <a:cubicBezTo>
                    <a:pt x="35" y="32"/>
                    <a:pt x="37" y="33"/>
                    <a:pt x="39" y="31"/>
                  </a:cubicBezTo>
                  <a:cubicBezTo>
                    <a:pt x="40" y="31"/>
                    <a:pt x="40" y="30"/>
                    <a:pt x="40" y="29"/>
                  </a:cubicBezTo>
                  <a:cubicBezTo>
                    <a:pt x="41" y="29"/>
                    <a:pt x="42" y="29"/>
                    <a:pt x="42" y="30"/>
                  </a:cubicBezTo>
                  <a:cubicBezTo>
                    <a:pt x="42" y="30"/>
                    <a:pt x="42" y="30"/>
                    <a:pt x="41" y="30"/>
                  </a:cubicBezTo>
                  <a:cubicBezTo>
                    <a:pt x="43" y="30"/>
                    <a:pt x="48" y="28"/>
                    <a:pt x="50" y="29"/>
                  </a:cubicBezTo>
                  <a:cubicBezTo>
                    <a:pt x="49" y="28"/>
                    <a:pt x="44" y="32"/>
                    <a:pt x="43" y="32"/>
                  </a:cubicBezTo>
                  <a:cubicBezTo>
                    <a:pt x="44" y="33"/>
                    <a:pt x="50" y="31"/>
                    <a:pt x="52" y="31"/>
                  </a:cubicBezTo>
                  <a:cubicBezTo>
                    <a:pt x="55" y="31"/>
                    <a:pt x="58" y="30"/>
                    <a:pt x="61" y="28"/>
                  </a:cubicBezTo>
                  <a:cubicBezTo>
                    <a:pt x="62" y="27"/>
                    <a:pt x="62" y="25"/>
                    <a:pt x="62" y="25"/>
                  </a:cubicBezTo>
                  <a:cubicBezTo>
                    <a:pt x="64" y="25"/>
                    <a:pt x="64" y="25"/>
                    <a:pt x="65" y="24"/>
                  </a:cubicBezTo>
                  <a:cubicBezTo>
                    <a:pt x="66" y="24"/>
                    <a:pt x="73" y="20"/>
                    <a:pt x="73" y="21"/>
                  </a:cubicBezTo>
                  <a:cubicBezTo>
                    <a:pt x="73" y="21"/>
                    <a:pt x="69" y="24"/>
                    <a:pt x="69" y="24"/>
                  </a:cubicBezTo>
                  <a:cubicBezTo>
                    <a:pt x="68" y="25"/>
                    <a:pt x="64" y="27"/>
                    <a:pt x="64" y="28"/>
                  </a:cubicBezTo>
                  <a:cubicBezTo>
                    <a:pt x="64" y="29"/>
                    <a:pt x="75" y="28"/>
                    <a:pt x="75" y="29"/>
                  </a:cubicBezTo>
                  <a:cubicBezTo>
                    <a:pt x="75" y="28"/>
                    <a:pt x="60" y="32"/>
                    <a:pt x="60" y="31"/>
                  </a:cubicBezTo>
                  <a:cubicBezTo>
                    <a:pt x="60" y="31"/>
                    <a:pt x="69" y="32"/>
                    <a:pt x="68" y="32"/>
                  </a:cubicBezTo>
                  <a:cubicBezTo>
                    <a:pt x="68" y="33"/>
                    <a:pt x="64" y="33"/>
                    <a:pt x="63" y="33"/>
                  </a:cubicBezTo>
                  <a:cubicBezTo>
                    <a:pt x="61" y="33"/>
                    <a:pt x="58" y="33"/>
                    <a:pt x="56" y="34"/>
                  </a:cubicBezTo>
                  <a:cubicBezTo>
                    <a:pt x="52" y="34"/>
                    <a:pt x="48" y="34"/>
                    <a:pt x="44" y="35"/>
                  </a:cubicBezTo>
                  <a:cubicBezTo>
                    <a:pt x="43" y="35"/>
                    <a:pt x="43" y="36"/>
                    <a:pt x="45" y="36"/>
                  </a:cubicBezTo>
                  <a:cubicBezTo>
                    <a:pt x="46" y="37"/>
                    <a:pt x="49" y="38"/>
                    <a:pt x="50" y="39"/>
                  </a:cubicBezTo>
                  <a:cubicBezTo>
                    <a:pt x="52" y="41"/>
                    <a:pt x="50" y="43"/>
                    <a:pt x="53" y="43"/>
                  </a:cubicBezTo>
                  <a:cubicBezTo>
                    <a:pt x="54" y="42"/>
                    <a:pt x="57" y="43"/>
                    <a:pt x="58" y="42"/>
                  </a:cubicBezTo>
                  <a:cubicBezTo>
                    <a:pt x="49" y="47"/>
                    <a:pt x="44" y="36"/>
                    <a:pt x="37" y="36"/>
                  </a:cubicBezTo>
                  <a:cubicBezTo>
                    <a:pt x="35" y="36"/>
                    <a:pt x="26" y="34"/>
                    <a:pt x="26" y="36"/>
                  </a:cubicBezTo>
                  <a:cubicBezTo>
                    <a:pt x="26" y="36"/>
                    <a:pt x="25" y="38"/>
                    <a:pt x="25" y="38"/>
                  </a:cubicBezTo>
                  <a:cubicBezTo>
                    <a:pt x="26" y="38"/>
                    <a:pt x="32" y="38"/>
                    <a:pt x="32" y="39"/>
                  </a:cubicBezTo>
                  <a:cubicBezTo>
                    <a:pt x="32" y="39"/>
                    <a:pt x="26" y="39"/>
                    <a:pt x="26" y="41"/>
                  </a:cubicBezTo>
                  <a:cubicBezTo>
                    <a:pt x="26" y="42"/>
                    <a:pt x="32" y="42"/>
                    <a:pt x="34" y="43"/>
                  </a:cubicBezTo>
                  <a:cubicBezTo>
                    <a:pt x="35" y="44"/>
                    <a:pt x="36" y="45"/>
                    <a:pt x="37" y="46"/>
                  </a:cubicBezTo>
                  <a:cubicBezTo>
                    <a:pt x="38" y="48"/>
                    <a:pt x="40" y="49"/>
                    <a:pt x="42" y="50"/>
                  </a:cubicBezTo>
                  <a:cubicBezTo>
                    <a:pt x="44" y="51"/>
                    <a:pt x="45" y="51"/>
                    <a:pt x="47" y="50"/>
                  </a:cubicBezTo>
                  <a:cubicBezTo>
                    <a:pt x="48" y="50"/>
                    <a:pt x="50" y="49"/>
                    <a:pt x="51" y="50"/>
                  </a:cubicBezTo>
                  <a:cubicBezTo>
                    <a:pt x="51" y="50"/>
                    <a:pt x="50" y="52"/>
                    <a:pt x="50" y="52"/>
                  </a:cubicBezTo>
                  <a:cubicBezTo>
                    <a:pt x="48" y="52"/>
                    <a:pt x="45" y="51"/>
                    <a:pt x="44" y="52"/>
                  </a:cubicBezTo>
                  <a:cubicBezTo>
                    <a:pt x="44" y="51"/>
                    <a:pt x="48" y="54"/>
                    <a:pt x="48" y="54"/>
                  </a:cubicBezTo>
                  <a:cubicBezTo>
                    <a:pt x="48" y="55"/>
                    <a:pt x="43" y="53"/>
                    <a:pt x="43" y="53"/>
                  </a:cubicBezTo>
                  <a:cubicBezTo>
                    <a:pt x="40" y="51"/>
                    <a:pt x="38" y="51"/>
                    <a:pt x="35" y="51"/>
                  </a:cubicBezTo>
                  <a:cubicBezTo>
                    <a:pt x="33" y="51"/>
                    <a:pt x="32" y="51"/>
                    <a:pt x="30" y="52"/>
                  </a:cubicBezTo>
                  <a:cubicBezTo>
                    <a:pt x="28" y="53"/>
                    <a:pt x="27" y="52"/>
                    <a:pt x="26" y="53"/>
                  </a:cubicBezTo>
                  <a:cubicBezTo>
                    <a:pt x="25" y="54"/>
                    <a:pt x="25" y="55"/>
                    <a:pt x="23" y="55"/>
                  </a:cubicBezTo>
                  <a:cubicBezTo>
                    <a:pt x="22" y="56"/>
                    <a:pt x="21" y="59"/>
                    <a:pt x="23" y="59"/>
                  </a:cubicBezTo>
                  <a:cubicBezTo>
                    <a:pt x="25" y="59"/>
                    <a:pt x="27" y="58"/>
                    <a:pt x="27" y="59"/>
                  </a:cubicBezTo>
                  <a:cubicBezTo>
                    <a:pt x="28" y="61"/>
                    <a:pt x="32" y="60"/>
                    <a:pt x="32" y="59"/>
                  </a:cubicBezTo>
                  <a:cubicBezTo>
                    <a:pt x="33" y="59"/>
                    <a:pt x="35" y="56"/>
                    <a:pt x="35" y="55"/>
                  </a:cubicBezTo>
                  <a:cubicBezTo>
                    <a:pt x="35" y="56"/>
                    <a:pt x="35" y="56"/>
                    <a:pt x="35" y="57"/>
                  </a:cubicBezTo>
                  <a:cubicBezTo>
                    <a:pt x="35" y="57"/>
                    <a:pt x="36" y="57"/>
                    <a:pt x="36" y="57"/>
                  </a:cubicBezTo>
                  <a:cubicBezTo>
                    <a:pt x="36" y="57"/>
                    <a:pt x="35" y="58"/>
                    <a:pt x="35" y="59"/>
                  </a:cubicBezTo>
                  <a:cubicBezTo>
                    <a:pt x="35" y="59"/>
                    <a:pt x="35" y="59"/>
                    <a:pt x="36" y="59"/>
                  </a:cubicBezTo>
                  <a:cubicBezTo>
                    <a:pt x="36" y="59"/>
                    <a:pt x="33" y="60"/>
                    <a:pt x="3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61"/>
                    <a:pt x="31" y="60"/>
                    <a:pt x="30" y="61"/>
                  </a:cubicBezTo>
                  <a:cubicBezTo>
                    <a:pt x="31" y="61"/>
                    <a:pt x="35" y="61"/>
                    <a:pt x="36" y="62"/>
                  </a:cubicBezTo>
                  <a:cubicBezTo>
                    <a:pt x="36" y="62"/>
                    <a:pt x="31" y="65"/>
                    <a:pt x="32" y="65"/>
                  </a:cubicBezTo>
                  <a:cubicBezTo>
                    <a:pt x="32" y="66"/>
                    <a:pt x="37" y="65"/>
                    <a:pt x="37" y="65"/>
                  </a:cubicBezTo>
                  <a:cubicBezTo>
                    <a:pt x="37" y="65"/>
                    <a:pt x="36" y="65"/>
                    <a:pt x="36" y="65"/>
                  </a:cubicBezTo>
                  <a:cubicBezTo>
                    <a:pt x="36" y="66"/>
                    <a:pt x="41" y="65"/>
                    <a:pt x="42" y="64"/>
                  </a:cubicBezTo>
                  <a:cubicBezTo>
                    <a:pt x="42" y="64"/>
                    <a:pt x="46" y="59"/>
                    <a:pt x="47" y="60"/>
                  </a:cubicBezTo>
                  <a:cubicBezTo>
                    <a:pt x="48" y="61"/>
                    <a:pt x="40" y="67"/>
                    <a:pt x="38" y="68"/>
                  </a:cubicBezTo>
                  <a:cubicBezTo>
                    <a:pt x="35" y="68"/>
                    <a:pt x="33" y="68"/>
                    <a:pt x="30" y="66"/>
                  </a:cubicBezTo>
                  <a:cubicBezTo>
                    <a:pt x="28" y="65"/>
                    <a:pt x="28" y="63"/>
                    <a:pt x="26" y="63"/>
                  </a:cubicBezTo>
                  <a:cubicBezTo>
                    <a:pt x="24" y="62"/>
                    <a:pt x="22" y="62"/>
                    <a:pt x="20" y="62"/>
                  </a:cubicBezTo>
                  <a:cubicBezTo>
                    <a:pt x="17" y="62"/>
                    <a:pt x="17" y="63"/>
                    <a:pt x="19" y="65"/>
                  </a:cubicBezTo>
                  <a:cubicBezTo>
                    <a:pt x="20" y="66"/>
                    <a:pt x="20" y="67"/>
                    <a:pt x="22" y="67"/>
                  </a:cubicBezTo>
                  <a:cubicBezTo>
                    <a:pt x="25" y="67"/>
                    <a:pt x="22" y="67"/>
                    <a:pt x="22" y="68"/>
                  </a:cubicBezTo>
                  <a:cubicBezTo>
                    <a:pt x="22" y="68"/>
                    <a:pt x="26" y="70"/>
                    <a:pt x="26" y="7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27" name="Freeform 604"/>
            <p:cNvSpPr/>
            <p:nvPr/>
          </p:nvSpPr>
          <p:spPr bwMode="auto">
            <a:xfrm>
              <a:off x="8101466" y="4187857"/>
              <a:ext cx="130574" cy="47785"/>
            </a:xfrm>
            <a:custGeom>
              <a:avLst/>
              <a:gdLst>
                <a:gd name="T0" fmla="*/ 13 w 14"/>
                <a:gd name="T1" fmla="*/ 4 h 5"/>
                <a:gd name="T2" fmla="*/ 11 w 14"/>
                <a:gd name="T3" fmla="*/ 2 h 5"/>
                <a:gd name="T4" fmla="*/ 8 w 14"/>
                <a:gd name="T5" fmla="*/ 2 h 5"/>
                <a:gd name="T6" fmla="*/ 1 w 14"/>
                <a:gd name="T7" fmla="*/ 1 h 5"/>
                <a:gd name="T8" fmla="*/ 2 w 14"/>
                <a:gd name="T9" fmla="*/ 2 h 5"/>
                <a:gd name="T10" fmla="*/ 0 w 14"/>
                <a:gd name="T11" fmla="*/ 3 h 5"/>
                <a:gd name="T12" fmla="*/ 3 w 14"/>
                <a:gd name="T13" fmla="*/ 3 h 5"/>
                <a:gd name="T14" fmla="*/ 8 w 14"/>
                <a:gd name="T15" fmla="*/ 4 h 5"/>
                <a:gd name="T16" fmla="*/ 13 w 14"/>
                <a:gd name="T17" fmla="*/ 4 h 5"/>
                <a:gd name="T18" fmla="*/ 13 w 14"/>
                <a:gd name="T1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5">
                  <a:moveTo>
                    <a:pt x="13" y="4"/>
                  </a:moveTo>
                  <a:cubicBezTo>
                    <a:pt x="12" y="3"/>
                    <a:pt x="13" y="3"/>
                    <a:pt x="11" y="2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2"/>
                    <a:pt x="2" y="2"/>
                  </a:cubicBezTo>
                  <a:cubicBezTo>
                    <a:pt x="2" y="3"/>
                    <a:pt x="0" y="4"/>
                    <a:pt x="0" y="3"/>
                  </a:cubicBezTo>
                  <a:cubicBezTo>
                    <a:pt x="0" y="4"/>
                    <a:pt x="2" y="3"/>
                    <a:pt x="3" y="3"/>
                  </a:cubicBezTo>
                  <a:cubicBezTo>
                    <a:pt x="4" y="3"/>
                    <a:pt x="6" y="4"/>
                    <a:pt x="8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3"/>
                    <a:pt x="14" y="5"/>
                    <a:pt x="13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28" name="Freeform 605"/>
            <p:cNvSpPr/>
            <p:nvPr/>
          </p:nvSpPr>
          <p:spPr bwMode="auto">
            <a:xfrm>
              <a:off x="7738407" y="4226081"/>
              <a:ext cx="54142" cy="19114"/>
            </a:xfrm>
            <a:custGeom>
              <a:avLst/>
              <a:gdLst>
                <a:gd name="T0" fmla="*/ 5 w 6"/>
                <a:gd name="T1" fmla="*/ 1 h 2"/>
                <a:gd name="T2" fmla="*/ 2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4" y="2"/>
                    <a:pt x="0" y="0"/>
                    <a:pt x="2" y="0"/>
                  </a:cubicBezTo>
                  <a:cubicBezTo>
                    <a:pt x="3" y="0"/>
                    <a:pt x="6" y="1"/>
                    <a:pt x="5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29" name="Freeform 606"/>
            <p:cNvSpPr/>
            <p:nvPr/>
          </p:nvSpPr>
          <p:spPr bwMode="auto">
            <a:xfrm>
              <a:off x="7980446" y="4515968"/>
              <a:ext cx="54142" cy="28672"/>
            </a:xfrm>
            <a:custGeom>
              <a:avLst/>
              <a:gdLst>
                <a:gd name="T0" fmla="*/ 4 w 6"/>
                <a:gd name="T1" fmla="*/ 1 h 3"/>
                <a:gd name="T2" fmla="*/ 1 w 6"/>
                <a:gd name="T3" fmla="*/ 2 h 3"/>
                <a:gd name="T4" fmla="*/ 4 w 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4" y="1"/>
                  </a:moveTo>
                  <a:cubicBezTo>
                    <a:pt x="3" y="0"/>
                    <a:pt x="0" y="2"/>
                    <a:pt x="1" y="2"/>
                  </a:cubicBezTo>
                  <a:cubicBezTo>
                    <a:pt x="2" y="3"/>
                    <a:pt x="6" y="1"/>
                    <a:pt x="4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30" name="Freeform 607"/>
            <p:cNvSpPr/>
            <p:nvPr/>
          </p:nvSpPr>
          <p:spPr bwMode="auto">
            <a:xfrm>
              <a:off x="4805282" y="5815671"/>
              <a:ext cx="47770" cy="38227"/>
            </a:xfrm>
            <a:custGeom>
              <a:avLst/>
              <a:gdLst>
                <a:gd name="T0" fmla="*/ 4 w 5"/>
                <a:gd name="T1" fmla="*/ 1 h 4"/>
                <a:gd name="T2" fmla="*/ 1 w 5"/>
                <a:gd name="T3" fmla="*/ 4 h 4"/>
                <a:gd name="T4" fmla="*/ 4 w 5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3" y="0"/>
                    <a:pt x="0" y="4"/>
                    <a:pt x="1" y="4"/>
                  </a:cubicBezTo>
                  <a:cubicBezTo>
                    <a:pt x="1" y="4"/>
                    <a:pt x="5" y="1"/>
                    <a:pt x="4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31" name="Freeform 608"/>
            <p:cNvSpPr/>
            <p:nvPr/>
          </p:nvSpPr>
          <p:spPr bwMode="auto">
            <a:xfrm>
              <a:off x="4872164" y="5806113"/>
              <a:ext cx="9556" cy="955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32" name="Freeform 609"/>
            <p:cNvSpPr/>
            <p:nvPr/>
          </p:nvSpPr>
          <p:spPr bwMode="auto">
            <a:xfrm>
              <a:off x="3919931" y="5815671"/>
              <a:ext cx="63695" cy="57338"/>
            </a:xfrm>
            <a:custGeom>
              <a:avLst/>
              <a:gdLst>
                <a:gd name="T0" fmla="*/ 5 w 7"/>
                <a:gd name="T1" fmla="*/ 2 h 6"/>
                <a:gd name="T2" fmla="*/ 1 w 7"/>
                <a:gd name="T3" fmla="*/ 2 h 6"/>
                <a:gd name="T4" fmla="*/ 5 w 7"/>
                <a:gd name="T5" fmla="*/ 2 h 6"/>
                <a:gd name="T6" fmla="*/ 5 w 7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5" y="2"/>
                  </a:moveTo>
                  <a:cubicBezTo>
                    <a:pt x="7" y="0"/>
                    <a:pt x="2" y="0"/>
                    <a:pt x="1" y="2"/>
                  </a:cubicBezTo>
                  <a:cubicBezTo>
                    <a:pt x="0" y="3"/>
                    <a:pt x="4" y="5"/>
                    <a:pt x="5" y="2"/>
                  </a:cubicBezTo>
                  <a:cubicBezTo>
                    <a:pt x="6" y="1"/>
                    <a:pt x="3" y="6"/>
                    <a:pt x="5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33" name="Freeform 610"/>
            <p:cNvSpPr/>
            <p:nvPr/>
          </p:nvSpPr>
          <p:spPr bwMode="auto">
            <a:xfrm>
              <a:off x="17661981" y="9138193"/>
              <a:ext cx="19109" cy="9558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34" name="Freeform 611"/>
            <p:cNvSpPr/>
            <p:nvPr/>
          </p:nvSpPr>
          <p:spPr bwMode="auto">
            <a:xfrm>
              <a:off x="17540962" y="9119079"/>
              <a:ext cx="19109" cy="19114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1"/>
                    <a:pt x="0" y="2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35" name="Freeform 612"/>
            <p:cNvSpPr/>
            <p:nvPr/>
          </p:nvSpPr>
          <p:spPr bwMode="auto">
            <a:xfrm>
              <a:off x="17961345" y="10785121"/>
              <a:ext cx="63695" cy="47785"/>
            </a:xfrm>
            <a:custGeom>
              <a:avLst/>
              <a:gdLst>
                <a:gd name="T0" fmla="*/ 6 w 7"/>
                <a:gd name="T1" fmla="*/ 2 h 5"/>
                <a:gd name="T2" fmla="*/ 1 w 7"/>
                <a:gd name="T3" fmla="*/ 2 h 5"/>
                <a:gd name="T4" fmla="*/ 6 w 7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6" y="2"/>
                  </a:moveTo>
                  <a:cubicBezTo>
                    <a:pt x="7" y="0"/>
                    <a:pt x="0" y="1"/>
                    <a:pt x="1" y="2"/>
                  </a:cubicBezTo>
                  <a:cubicBezTo>
                    <a:pt x="1" y="3"/>
                    <a:pt x="5" y="5"/>
                    <a:pt x="6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36" name="Rectangle 613"/>
            <p:cNvSpPr>
              <a:spLocks noChangeArrowheads="1"/>
            </p:cNvSpPr>
            <p:nvPr/>
          </p:nvSpPr>
          <p:spPr bwMode="auto">
            <a:xfrm>
              <a:off x="12451788" y="5197675"/>
              <a:ext cx="3187" cy="3188"/>
            </a:xfrm>
            <a:prstGeom prst="rect">
              <a:avLst/>
            </a:pr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37" name="Freeform 614"/>
            <p:cNvSpPr/>
            <p:nvPr/>
          </p:nvSpPr>
          <p:spPr bwMode="auto">
            <a:xfrm>
              <a:off x="9257516" y="10504795"/>
              <a:ext cx="95541" cy="82827"/>
            </a:xfrm>
            <a:custGeom>
              <a:avLst/>
              <a:gdLst>
                <a:gd name="T0" fmla="*/ 4 w 10"/>
                <a:gd name="T1" fmla="*/ 4 h 9"/>
                <a:gd name="T2" fmla="*/ 0 w 10"/>
                <a:gd name="T3" fmla="*/ 8 h 9"/>
                <a:gd name="T4" fmla="*/ 2 w 10"/>
                <a:gd name="T5" fmla="*/ 8 h 9"/>
                <a:gd name="T6" fmla="*/ 5 w 10"/>
                <a:gd name="T7" fmla="*/ 5 h 9"/>
                <a:gd name="T8" fmla="*/ 8 w 10"/>
                <a:gd name="T9" fmla="*/ 0 h 9"/>
                <a:gd name="T10" fmla="*/ 4 w 10"/>
                <a:gd name="T11" fmla="*/ 4 h 9"/>
                <a:gd name="T12" fmla="*/ 4 w 10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4" y="4"/>
                  </a:moveTo>
                  <a:cubicBezTo>
                    <a:pt x="4" y="5"/>
                    <a:pt x="1" y="7"/>
                    <a:pt x="0" y="8"/>
                  </a:cubicBezTo>
                  <a:cubicBezTo>
                    <a:pt x="0" y="9"/>
                    <a:pt x="2" y="8"/>
                    <a:pt x="2" y="8"/>
                  </a:cubicBezTo>
                  <a:cubicBezTo>
                    <a:pt x="3" y="7"/>
                    <a:pt x="4" y="6"/>
                    <a:pt x="5" y="5"/>
                  </a:cubicBezTo>
                  <a:cubicBezTo>
                    <a:pt x="6" y="4"/>
                    <a:pt x="10" y="0"/>
                    <a:pt x="8" y="0"/>
                  </a:cubicBezTo>
                  <a:cubicBezTo>
                    <a:pt x="7" y="0"/>
                    <a:pt x="4" y="3"/>
                    <a:pt x="4" y="4"/>
                  </a:cubicBezTo>
                  <a:cubicBezTo>
                    <a:pt x="4" y="5"/>
                    <a:pt x="4" y="3"/>
                    <a:pt x="4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38" name="Freeform 615"/>
            <p:cNvSpPr/>
            <p:nvPr/>
          </p:nvSpPr>
          <p:spPr bwMode="auto">
            <a:xfrm>
              <a:off x="7821211" y="6733109"/>
              <a:ext cx="66879" cy="28672"/>
            </a:xfrm>
            <a:custGeom>
              <a:avLst/>
              <a:gdLst>
                <a:gd name="T0" fmla="*/ 7 w 7"/>
                <a:gd name="T1" fmla="*/ 1 h 3"/>
                <a:gd name="T2" fmla="*/ 1 w 7"/>
                <a:gd name="T3" fmla="*/ 0 h 3"/>
                <a:gd name="T4" fmla="*/ 7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7" y="1"/>
                  </a:moveTo>
                  <a:cubicBezTo>
                    <a:pt x="7" y="0"/>
                    <a:pt x="0" y="0"/>
                    <a:pt x="1" y="0"/>
                  </a:cubicBezTo>
                  <a:cubicBezTo>
                    <a:pt x="2" y="0"/>
                    <a:pt x="6" y="3"/>
                    <a:pt x="7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39" name="Freeform 616"/>
            <p:cNvSpPr/>
            <p:nvPr/>
          </p:nvSpPr>
          <p:spPr bwMode="auto">
            <a:xfrm>
              <a:off x="8483629" y="11766268"/>
              <a:ext cx="168791" cy="149721"/>
            </a:xfrm>
            <a:custGeom>
              <a:avLst/>
              <a:gdLst>
                <a:gd name="T0" fmla="*/ 17 w 18"/>
                <a:gd name="T1" fmla="*/ 14 h 16"/>
                <a:gd name="T2" fmla="*/ 8 w 18"/>
                <a:gd name="T3" fmla="*/ 9 h 16"/>
                <a:gd name="T4" fmla="*/ 4 w 18"/>
                <a:gd name="T5" fmla="*/ 5 h 16"/>
                <a:gd name="T6" fmla="*/ 1 w 18"/>
                <a:gd name="T7" fmla="*/ 3 h 16"/>
                <a:gd name="T8" fmla="*/ 2 w 18"/>
                <a:gd name="T9" fmla="*/ 2 h 16"/>
                <a:gd name="T10" fmla="*/ 0 w 18"/>
                <a:gd name="T11" fmla="*/ 0 h 16"/>
                <a:gd name="T12" fmla="*/ 0 w 18"/>
                <a:gd name="T13" fmla="*/ 14 h 16"/>
                <a:gd name="T14" fmla="*/ 7 w 18"/>
                <a:gd name="T15" fmla="*/ 15 h 16"/>
                <a:gd name="T16" fmla="*/ 10 w 18"/>
                <a:gd name="T17" fmla="*/ 16 h 16"/>
                <a:gd name="T18" fmla="*/ 13 w 18"/>
                <a:gd name="T19" fmla="*/ 15 h 16"/>
                <a:gd name="T20" fmla="*/ 18 w 18"/>
                <a:gd name="T21" fmla="*/ 14 h 16"/>
                <a:gd name="T22" fmla="*/ 17 w 18"/>
                <a:gd name="T2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6">
                  <a:moveTo>
                    <a:pt x="17" y="14"/>
                  </a:moveTo>
                  <a:cubicBezTo>
                    <a:pt x="13" y="14"/>
                    <a:pt x="11" y="11"/>
                    <a:pt x="8" y="9"/>
                  </a:cubicBezTo>
                  <a:cubicBezTo>
                    <a:pt x="7" y="7"/>
                    <a:pt x="5" y="6"/>
                    <a:pt x="4" y="5"/>
                  </a:cubicBezTo>
                  <a:cubicBezTo>
                    <a:pt x="3" y="5"/>
                    <a:pt x="1" y="4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3" y="2"/>
                    <a:pt x="1" y="0"/>
                    <a:pt x="0" y="0"/>
                  </a:cubicBezTo>
                  <a:cubicBezTo>
                    <a:pt x="0" y="5"/>
                    <a:pt x="0" y="10"/>
                    <a:pt x="0" y="14"/>
                  </a:cubicBezTo>
                  <a:cubicBezTo>
                    <a:pt x="0" y="15"/>
                    <a:pt x="6" y="15"/>
                    <a:pt x="7" y="15"/>
                  </a:cubicBezTo>
                  <a:cubicBezTo>
                    <a:pt x="8" y="15"/>
                    <a:pt x="9" y="15"/>
                    <a:pt x="10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4" y="15"/>
                    <a:pt x="18" y="15"/>
                    <a:pt x="18" y="14"/>
                  </a:cubicBezTo>
                  <a:cubicBezTo>
                    <a:pt x="18" y="14"/>
                    <a:pt x="18" y="13"/>
                    <a:pt x="17" y="1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40" name="Freeform 617"/>
            <p:cNvSpPr/>
            <p:nvPr/>
          </p:nvSpPr>
          <p:spPr bwMode="auto">
            <a:xfrm>
              <a:off x="8305288" y="11747159"/>
              <a:ext cx="280256" cy="216615"/>
            </a:xfrm>
            <a:custGeom>
              <a:avLst/>
              <a:gdLst>
                <a:gd name="T0" fmla="*/ 19 w 30"/>
                <a:gd name="T1" fmla="*/ 17 h 23"/>
                <a:gd name="T2" fmla="*/ 19 w 30"/>
                <a:gd name="T3" fmla="*/ 7 h 23"/>
                <a:gd name="T4" fmla="*/ 19 w 30"/>
                <a:gd name="T5" fmla="*/ 3 h 23"/>
                <a:gd name="T6" fmla="*/ 15 w 30"/>
                <a:gd name="T7" fmla="*/ 1 h 23"/>
                <a:gd name="T8" fmla="*/ 12 w 30"/>
                <a:gd name="T9" fmla="*/ 3 h 23"/>
                <a:gd name="T10" fmla="*/ 13 w 30"/>
                <a:gd name="T11" fmla="*/ 6 h 23"/>
                <a:gd name="T12" fmla="*/ 15 w 30"/>
                <a:gd name="T13" fmla="*/ 6 h 23"/>
                <a:gd name="T14" fmla="*/ 14 w 30"/>
                <a:gd name="T15" fmla="*/ 8 h 23"/>
                <a:gd name="T16" fmla="*/ 13 w 30"/>
                <a:gd name="T17" fmla="*/ 11 h 23"/>
                <a:gd name="T18" fmla="*/ 16 w 30"/>
                <a:gd name="T19" fmla="*/ 13 h 23"/>
                <a:gd name="T20" fmla="*/ 12 w 30"/>
                <a:gd name="T21" fmla="*/ 13 h 23"/>
                <a:gd name="T22" fmla="*/ 9 w 30"/>
                <a:gd name="T23" fmla="*/ 12 h 23"/>
                <a:gd name="T24" fmla="*/ 10 w 30"/>
                <a:gd name="T25" fmla="*/ 12 h 23"/>
                <a:gd name="T26" fmla="*/ 10 w 30"/>
                <a:gd name="T27" fmla="*/ 9 h 23"/>
                <a:gd name="T28" fmla="*/ 8 w 30"/>
                <a:gd name="T29" fmla="*/ 11 h 23"/>
                <a:gd name="T30" fmla="*/ 5 w 30"/>
                <a:gd name="T31" fmla="*/ 11 h 23"/>
                <a:gd name="T32" fmla="*/ 0 w 30"/>
                <a:gd name="T33" fmla="*/ 12 h 23"/>
                <a:gd name="T34" fmla="*/ 2 w 30"/>
                <a:gd name="T35" fmla="*/ 12 h 23"/>
                <a:gd name="T36" fmla="*/ 3 w 30"/>
                <a:gd name="T37" fmla="*/ 12 h 23"/>
                <a:gd name="T38" fmla="*/ 5 w 30"/>
                <a:gd name="T39" fmla="*/ 12 h 23"/>
                <a:gd name="T40" fmla="*/ 6 w 30"/>
                <a:gd name="T41" fmla="*/ 13 h 23"/>
                <a:gd name="T42" fmla="*/ 4 w 30"/>
                <a:gd name="T43" fmla="*/ 15 h 23"/>
                <a:gd name="T44" fmla="*/ 6 w 30"/>
                <a:gd name="T45" fmla="*/ 15 h 23"/>
                <a:gd name="T46" fmla="*/ 8 w 30"/>
                <a:gd name="T47" fmla="*/ 16 h 23"/>
                <a:gd name="T48" fmla="*/ 7 w 30"/>
                <a:gd name="T49" fmla="*/ 16 h 23"/>
                <a:gd name="T50" fmla="*/ 10 w 30"/>
                <a:gd name="T51" fmla="*/ 17 h 23"/>
                <a:gd name="T52" fmla="*/ 12 w 30"/>
                <a:gd name="T53" fmla="*/ 17 h 23"/>
                <a:gd name="T54" fmla="*/ 17 w 30"/>
                <a:gd name="T55" fmla="*/ 21 h 23"/>
                <a:gd name="T56" fmla="*/ 16 w 30"/>
                <a:gd name="T57" fmla="*/ 20 h 23"/>
                <a:gd name="T58" fmla="*/ 23 w 30"/>
                <a:gd name="T59" fmla="*/ 23 h 23"/>
                <a:gd name="T60" fmla="*/ 19 w 30"/>
                <a:gd name="T61" fmla="*/ 18 h 23"/>
                <a:gd name="T62" fmla="*/ 24 w 30"/>
                <a:gd name="T63" fmla="*/ 19 h 23"/>
                <a:gd name="T64" fmla="*/ 30 w 30"/>
                <a:gd name="T65" fmla="*/ 18 h 23"/>
                <a:gd name="T66" fmla="*/ 19 w 30"/>
                <a:gd name="T6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23">
                  <a:moveTo>
                    <a:pt x="19" y="17"/>
                  </a:moveTo>
                  <a:cubicBezTo>
                    <a:pt x="19" y="13"/>
                    <a:pt x="19" y="10"/>
                    <a:pt x="19" y="7"/>
                  </a:cubicBezTo>
                  <a:cubicBezTo>
                    <a:pt x="19" y="6"/>
                    <a:pt x="19" y="4"/>
                    <a:pt x="19" y="3"/>
                  </a:cubicBezTo>
                  <a:cubicBezTo>
                    <a:pt x="19" y="2"/>
                    <a:pt x="16" y="0"/>
                    <a:pt x="15" y="1"/>
                  </a:cubicBezTo>
                  <a:cubicBezTo>
                    <a:pt x="14" y="2"/>
                    <a:pt x="12" y="1"/>
                    <a:pt x="12" y="3"/>
                  </a:cubicBezTo>
                  <a:cubicBezTo>
                    <a:pt x="11" y="5"/>
                    <a:pt x="9" y="7"/>
                    <a:pt x="13" y="6"/>
                  </a:cubicBezTo>
                  <a:cubicBezTo>
                    <a:pt x="13" y="6"/>
                    <a:pt x="15" y="6"/>
                    <a:pt x="15" y="6"/>
                  </a:cubicBezTo>
                  <a:cubicBezTo>
                    <a:pt x="16" y="6"/>
                    <a:pt x="14" y="8"/>
                    <a:pt x="14" y="8"/>
                  </a:cubicBezTo>
                  <a:cubicBezTo>
                    <a:pt x="13" y="8"/>
                    <a:pt x="11" y="10"/>
                    <a:pt x="13" y="11"/>
                  </a:cubicBezTo>
                  <a:cubicBezTo>
                    <a:pt x="13" y="12"/>
                    <a:pt x="16" y="12"/>
                    <a:pt x="16" y="13"/>
                  </a:cubicBezTo>
                  <a:cubicBezTo>
                    <a:pt x="16" y="13"/>
                    <a:pt x="12" y="13"/>
                    <a:pt x="12" y="13"/>
                  </a:cubicBezTo>
                  <a:cubicBezTo>
                    <a:pt x="11" y="13"/>
                    <a:pt x="9" y="12"/>
                    <a:pt x="9" y="12"/>
                  </a:cubicBezTo>
                  <a:cubicBezTo>
                    <a:pt x="9" y="12"/>
                    <a:pt x="10" y="13"/>
                    <a:pt x="10" y="12"/>
                  </a:cubicBezTo>
                  <a:cubicBezTo>
                    <a:pt x="10" y="11"/>
                    <a:pt x="11" y="10"/>
                    <a:pt x="10" y="9"/>
                  </a:cubicBezTo>
                  <a:cubicBezTo>
                    <a:pt x="10" y="9"/>
                    <a:pt x="8" y="11"/>
                    <a:pt x="8" y="11"/>
                  </a:cubicBezTo>
                  <a:cubicBezTo>
                    <a:pt x="7" y="12"/>
                    <a:pt x="6" y="11"/>
                    <a:pt x="5" y="11"/>
                  </a:cubicBezTo>
                  <a:cubicBezTo>
                    <a:pt x="4" y="11"/>
                    <a:pt x="0" y="10"/>
                    <a:pt x="0" y="12"/>
                  </a:cubicBezTo>
                  <a:cubicBezTo>
                    <a:pt x="0" y="13"/>
                    <a:pt x="2" y="12"/>
                    <a:pt x="2" y="12"/>
                  </a:cubicBezTo>
                  <a:cubicBezTo>
                    <a:pt x="3" y="11"/>
                    <a:pt x="2" y="12"/>
                    <a:pt x="3" y="12"/>
                  </a:cubicBezTo>
                  <a:cubicBezTo>
                    <a:pt x="4" y="13"/>
                    <a:pt x="4" y="11"/>
                    <a:pt x="5" y="12"/>
                  </a:cubicBezTo>
                  <a:cubicBezTo>
                    <a:pt x="5" y="12"/>
                    <a:pt x="6" y="13"/>
                    <a:pt x="6" y="13"/>
                  </a:cubicBezTo>
                  <a:cubicBezTo>
                    <a:pt x="6" y="13"/>
                    <a:pt x="2" y="14"/>
                    <a:pt x="4" y="15"/>
                  </a:cubicBezTo>
                  <a:cubicBezTo>
                    <a:pt x="5" y="16"/>
                    <a:pt x="6" y="14"/>
                    <a:pt x="6" y="15"/>
                  </a:cubicBezTo>
                  <a:cubicBezTo>
                    <a:pt x="7" y="15"/>
                    <a:pt x="8" y="16"/>
                    <a:pt x="8" y="16"/>
                  </a:cubicBezTo>
                  <a:cubicBezTo>
                    <a:pt x="8" y="16"/>
                    <a:pt x="8" y="16"/>
                    <a:pt x="7" y="16"/>
                  </a:cubicBezTo>
                  <a:cubicBezTo>
                    <a:pt x="7" y="17"/>
                    <a:pt x="9" y="17"/>
                    <a:pt x="10" y="17"/>
                  </a:cubicBezTo>
                  <a:cubicBezTo>
                    <a:pt x="11" y="17"/>
                    <a:pt x="11" y="15"/>
                    <a:pt x="12" y="17"/>
                  </a:cubicBezTo>
                  <a:cubicBezTo>
                    <a:pt x="12" y="17"/>
                    <a:pt x="16" y="22"/>
                    <a:pt x="17" y="21"/>
                  </a:cubicBezTo>
                  <a:cubicBezTo>
                    <a:pt x="17" y="21"/>
                    <a:pt x="16" y="20"/>
                    <a:pt x="16" y="20"/>
                  </a:cubicBezTo>
                  <a:cubicBezTo>
                    <a:pt x="16" y="19"/>
                    <a:pt x="22" y="23"/>
                    <a:pt x="23" y="23"/>
                  </a:cubicBezTo>
                  <a:cubicBezTo>
                    <a:pt x="23" y="22"/>
                    <a:pt x="19" y="19"/>
                    <a:pt x="19" y="18"/>
                  </a:cubicBezTo>
                  <a:cubicBezTo>
                    <a:pt x="20" y="18"/>
                    <a:pt x="24" y="19"/>
                    <a:pt x="24" y="19"/>
                  </a:cubicBezTo>
                  <a:cubicBezTo>
                    <a:pt x="26" y="19"/>
                    <a:pt x="28" y="19"/>
                    <a:pt x="30" y="18"/>
                  </a:cubicBezTo>
                  <a:cubicBezTo>
                    <a:pt x="27" y="16"/>
                    <a:pt x="23" y="17"/>
                    <a:pt x="19" y="1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41" name="Freeform 618"/>
            <p:cNvSpPr/>
            <p:nvPr/>
          </p:nvSpPr>
          <p:spPr bwMode="auto">
            <a:xfrm>
              <a:off x="8260699" y="8501084"/>
              <a:ext cx="710194" cy="516057"/>
            </a:xfrm>
            <a:custGeom>
              <a:avLst/>
              <a:gdLst>
                <a:gd name="T0" fmla="*/ 63 w 76"/>
                <a:gd name="T1" fmla="*/ 28 h 55"/>
                <a:gd name="T2" fmla="*/ 66 w 76"/>
                <a:gd name="T3" fmla="*/ 24 h 55"/>
                <a:gd name="T4" fmla="*/ 67 w 76"/>
                <a:gd name="T5" fmla="*/ 22 h 55"/>
                <a:gd name="T6" fmla="*/ 67 w 76"/>
                <a:gd name="T7" fmla="*/ 18 h 55"/>
                <a:gd name="T8" fmla="*/ 61 w 76"/>
                <a:gd name="T9" fmla="*/ 15 h 55"/>
                <a:gd name="T10" fmla="*/ 63 w 76"/>
                <a:gd name="T11" fmla="*/ 14 h 55"/>
                <a:gd name="T12" fmla="*/ 64 w 76"/>
                <a:gd name="T13" fmla="*/ 11 h 55"/>
                <a:gd name="T14" fmla="*/ 60 w 76"/>
                <a:gd name="T15" fmla="*/ 9 h 55"/>
                <a:gd name="T16" fmla="*/ 59 w 76"/>
                <a:gd name="T17" fmla="*/ 8 h 55"/>
                <a:gd name="T18" fmla="*/ 57 w 76"/>
                <a:gd name="T19" fmla="*/ 9 h 55"/>
                <a:gd name="T20" fmla="*/ 57 w 76"/>
                <a:gd name="T21" fmla="*/ 7 h 55"/>
                <a:gd name="T22" fmla="*/ 54 w 76"/>
                <a:gd name="T23" fmla="*/ 8 h 55"/>
                <a:gd name="T24" fmla="*/ 54 w 76"/>
                <a:gd name="T25" fmla="*/ 6 h 55"/>
                <a:gd name="T26" fmla="*/ 58 w 76"/>
                <a:gd name="T27" fmla="*/ 5 h 55"/>
                <a:gd name="T28" fmla="*/ 55 w 76"/>
                <a:gd name="T29" fmla="*/ 4 h 55"/>
                <a:gd name="T30" fmla="*/ 49 w 76"/>
                <a:gd name="T31" fmla="*/ 4 h 55"/>
                <a:gd name="T32" fmla="*/ 44 w 76"/>
                <a:gd name="T33" fmla="*/ 7 h 55"/>
                <a:gd name="T34" fmla="*/ 38 w 76"/>
                <a:gd name="T35" fmla="*/ 5 h 55"/>
                <a:gd name="T36" fmla="*/ 29 w 76"/>
                <a:gd name="T37" fmla="*/ 5 h 55"/>
                <a:gd name="T38" fmla="*/ 26 w 76"/>
                <a:gd name="T39" fmla="*/ 2 h 55"/>
                <a:gd name="T40" fmla="*/ 20 w 76"/>
                <a:gd name="T41" fmla="*/ 0 h 55"/>
                <a:gd name="T42" fmla="*/ 11 w 76"/>
                <a:gd name="T43" fmla="*/ 4 h 55"/>
                <a:gd name="T44" fmla="*/ 13 w 76"/>
                <a:gd name="T45" fmla="*/ 12 h 55"/>
                <a:gd name="T46" fmla="*/ 8 w 76"/>
                <a:gd name="T47" fmla="*/ 8 h 55"/>
                <a:gd name="T48" fmla="*/ 10 w 76"/>
                <a:gd name="T49" fmla="*/ 5 h 55"/>
                <a:gd name="T50" fmla="*/ 8 w 76"/>
                <a:gd name="T51" fmla="*/ 1 h 55"/>
                <a:gd name="T52" fmla="*/ 4 w 76"/>
                <a:gd name="T53" fmla="*/ 7 h 55"/>
                <a:gd name="T54" fmla="*/ 3 w 76"/>
                <a:gd name="T55" fmla="*/ 12 h 55"/>
                <a:gd name="T56" fmla="*/ 5 w 76"/>
                <a:gd name="T57" fmla="*/ 13 h 55"/>
                <a:gd name="T58" fmla="*/ 7 w 76"/>
                <a:gd name="T59" fmla="*/ 16 h 55"/>
                <a:gd name="T60" fmla="*/ 10 w 76"/>
                <a:gd name="T61" fmla="*/ 23 h 55"/>
                <a:gd name="T62" fmla="*/ 13 w 76"/>
                <a:gd name="T63" fmla="*/ 23 h 55"/>
                <a:gd name="T64" fmla="*/ 15 w 76"/>
                <a:gd name="T65" fmla="*/ 22 h 55"/>
                <a:gd name="T66" fmla="*/ 21 w 76"/>
                <a:gd name="T67" fmla="*/ 27 h 55"/>
                <a:gd name="T68" fmla="*/ 23 w 76"/>
                <a:gd name="T69" fmla="*/ 27 h 55"/>
                <a:gd name="T70" fmla="*/ 26 w 76"/>
                <a:gd name="T71" fmla="*/ 27 h 55"/>
                <a:gd name="T72" fmla="*/ 31 w 76"/>
                <a:gd name="T73" fmla="*/ 29 h 55"/>
                <a:gd name="T74" fmla="*/ 31 w 76"/>
                <a:gd name="T75" fmla="*/ 38 h 55"/>
                <a:gd name="T76" fmla="*/ 32 w 76"/>
                <a:gd name="T77" fmla="*/ 41 h 55"/>
                <a:gd name="T78" fmla="*/ 30 w 76"/>
                <a:gd name="T79" fmla="*/ 44 h 55"/>
                <a:gd name="T80" fmla="*/ 40 w 76"/>
                <a:gd name="T81" fmla="*/ 53 h 55"/>
                <a:gd name="T82" fmla="*/ 42 w 76"/>
                <a:gd name="T83" fmla="*/ 54 h 55"/>
                <a:gd name="T84" fmla="*/ 45 w 76"/>
                <a:gd name="T85" fmla="*/ 52 h 55"/>
                <a:gd name="T86" fmla="*/ 51 w 76"/>
                <a:gd name="T87" fmla="*/ 47 h 55"/>
                <a:gd name="T88" fmla="*/ 49 w 76"/>
                <a:gd name="T89" fmla="*/ 44 h 55"/>
                <a:gd name="T90" fmla="*/ 48 w 76"/>
                <a:gd name="T91" fmla="*/ 41 h 55"/>
                <a:gd name="T92" fmla="*/ 45 w 76"/>
                <a:gd name="T93" fmla="*/ 38 h 55"/>
                <a:gd name="T94" fmla="*/ 52 w 76"/>
                <a:gd name="T95" fmla="*/ 38 h 55"/>
                <a:gd name="T96" fmla="*/ 54 w 76"/>
                <a:gd name="T97" fmla="*/ 40 h 55"/>
                <a:gd name="T98" fmla="*/ 56 w 76"/>
                <a:gd name="T99" fmla="*/ 38 h 55"/>
                <a:gd name="T100" fmla="*/ 62 w 76"/>
                <a:gd name="T101" fmla="*/ 36 h 55"/>
                <a:gd name="T102" fmla="*/ 67 w 76"/>
                <a:gd name="T103" fmla="*/ 33 h 55"/>
                <a:gd name="T104" fmla="*/ 63 w 76"/>
                <a:gd name="T105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" h="55">
                  <a:moveTo>
                    <a:pt x="63" y="28"/>
                  </a:moveTo>
                  <a:cubicBezTo>
                    <a:pt x="63" y="26"/>
                    <a:pt x="63" y="25"/>
                    <a:pt x="66" y="24"/>
                  </a:cubicBezTo>
                  <a:cubicBezTo>
                    <a:pt x="66" y="23"/>
                    <a:pt x="68" y="23"/>
                    <a:pt x="67" y="22"/>
                  </a:cubicBezTo>
                  <a:cubicBezTo>
                    <a:pt x="66" y="21"/>
                    <a:pt x="65" y="19"/>
                    <a:pt x="67" y="18"/>
                  </a:cubicBezTo>
                  <a:cubicBezTo>
                    <a:pt x="76" y="14"/>
                    <a:pt x="61" y="15"/>
                    <a:pt x="61" y="15"/>
                  </a:cubicBezTo>
                  <a:cubicBezTo>
                    <a:pt x="61" y="14"/>
                    <a:pt x="62" y="14"/>
                    <a:pt x="63" y="14"/>
                  </a:cubicBezTo>
                  <a:cubicBezTo>
                    <a:pt x="64" y="14"/>
                    <a:pt x="64" y="12"/>
                    <a:pt x="64" y="11"/>
                  </a:cubicBezTo>
                  <a:cubicBezTo>
                    <a:pt x="64" y="10"/>
                    <a:pt x="60" y="8"/>
                    <a:pt x="60" y="9"/>
                  </a:cubicBezTo>
                  <a:cubicBezTo>
                    <a:pt x="60" y="10"/>
                    <a:pt x="59" y="8"/>
                    <a:pt x="59" y="8"/>
                  </a:cubicBezTo>
                  <a:cubicBezTo>
                    <a:pt x="58" y="8"/>
                    <a:pt x="58" y="10"/>
                    <a:pt x="57" y="9"/>
                  </a:cubicBezTo>
                  <a:cubicBezTo>
                    <a:pt x="57" y="9"/>
                    <a:pt x="57" y="8"/>
                    <a:pt x="57" y="7"/>
                  </a:cubicBezTo>
                  <a:cubicBezTo>
                    <a:pt x="56" y="6"/>
                    <a:pt x="55" y="8"/>
                    <a:pt x="54" y="8"/>
                  </a:cubicBezTo>
                  <a:cubicBezTo>
                    <a:pt x="54" y="8"/>
                    <a:pt x="54" y="6"/>
                    <a:pt x="54" y="6"/>
                  </a:cubicBezTo>
                  <a:cubicBezTo>
                    <a:pt x="54" y="4"/>
                    <a:pt x="57" y="5"/>
                    <a:pt x="58" y="5"/>
                  </a:cubicBezTo>
                  <a:cubicBezTo>
                    <a:pt x="59" y="4"/>
                    <a:pt x="55" y="4"/>
                    <a:pt x="55" y="4"/>
                  </a:cubicBezTo>
                  <a:cubicBezTo>
                    <a:pt x="53" y="4"/>
                    <a:pt x="51" y="3"/>
                    <a:pt x="49" y="4"/>
                  </a:cubicBezTo>
                  <a:cubicBezTo>
                    <a:pt x="47" y="5"/>
                    <a:pt x="46" y="8"/>
                    <a:pt x="44" y="7"/>
                  </a:cubicBezTo>
                  <a:cubicBezTo>
                    <a:pt x="41" y="7"/>
                    <a:pt x="40" y="7"/>
                    <a:pt x="38" y="5"/>
                  </a:cubicBezTo>
                  <a:cubicBezTo>
                    <a:pt x="36" y="3"/>
                    <a:pt x="32" y="5"/>
                    <a:pt x="29" y="5"/>
                  </a:cubicBezTo>
                  <a:cubicBezTo>
                    <a:pt x="27" y="5"/>
                    <a:pt x="27" y="4"/>
                    <a:pt x="26" y="2"/>
                  </a:cubicBezTo>
                  <a:cubicBezTo>
                    <a:pt x="25" y="0"/>
                    <a:pt x="23" y="0"/>
                    <a:pt x="20" y="0"/>
                  </a:cubicBezTo>
                  <a:cubicBezTo>
                    <a:pt x="19" y="0"/>
                    <a:pt x="11" y="1"/>
                    <a:pt x="11" y="4"/>
                  </a:cubicBezTo>
                  <a:cubicBezTo>
                    <a:pt x="11" y="7"/>
                    <a:pt x="15" y="8"/>
                    <a:pt x="13" y="12"/>
                  </a:cubicBezTo>
                  <a:cubicBezTo>
                    <a:pt x="11" y="14"/>
                    <a:pt x="7" y="10"/>
                    <a:pt x="8" y="8"/>
                  </a:cubicBezTo>
                  <a:cubicBezTo>
                    <a:pt x="8" y="7"/>
                    <a:pt x="10" y="6"/>
                    <a:pt x="10" y="5"/>
                  </a:cubicBezTo>
                  <a:cubicBezTo>
                    <a:pt x="11" y="3"/>
                    <a:pt x="8" y="2"/>
                    <a:pt x="8" y="1"/>
                  </a:cubicBezTo>
                  <a:cubicBezTo>
                    <a:pt x="5" y="3"/>
                    <a:pt x="4" y="4"/>
                    <a:pt x="4" y="7"/>
                  </a:cubicBezTo>
                  <a:cubicBezTo>
                    <a:pt x="3" y="8"/>
                    <a:pt x="0" y="12"/>
                    <a:pt x="3" y="12"/>
                  </a:cubicBezTo>
                  <a:cubicBezTo>
                    <a:pt x="3" y="12"/>
                    <a:pt x="4" y="12"/>
                    <a:pt x="5" y="13"/>
                  </a:cubicBezTo>
                  <a:cubicBezTo>
                    <a:pt x="5" y="14"/>
                    <a:pt x="6" y="15"/>
                    <a:pt x="7" y="16"/>
                  </a:cubicBezTo>
                  <a:cubicBezTo>
                    <a:pt x="9" y="18"/>
                    <a:pt x="5" y="22"/>
                    <a:pt x="10" y="23"/>
                  </a:cubicBezTo>
                  <a:cubicBezTo>
                    <a:pt x="10" y="23"/>
                    <a:pt x="12" y="23"/>
                    <a:pt x="13" y="23"/>
                  </a:cubicBezTo>
                  <a:cubicBezTo>
                    <a:pt x="14" y="23"/>
                    <a:pt x="14" y="22"/>
                    <a:pt x="15" y="22"/>
                  </a:cubicBezTo>
                  <a:cubicBezTo>
                    <a:pt x="18" y="22"/>
                    <a:pt x="19" y="25"/>
                    <a:pt x="21" y="27"/>
                  </a:cubicBezTo>
                  <a:cubicBezTo>
                    <a:pt x="21" y="27"/>
                    <a:pt x="22" y="28"/>
                    <a:pt x="23" y="27"/>
                  </a:cubicBezTo>
                  <a:cubicBezTo>
                    <a:pt x="23" y="26"/>
                    <a:pt x="24" y="27"/>
                    <a:pt x="26" y="27"/>
                  </a:cubicBezTo>
                  <a:cubicBezTo>
                    <a:pt x="28" y="28"/>
                    <a:pt x="33" y="25"/>
                    <a:pt x="31" y="29"/>
                  </a:cubicBezTo>
                  <a:cubicBezTo>
                    <a:pt x="29" y="32"/>
                    <a:pt x="29" y="35"/>
                    <a:pt x="31" y="38"/>
                  </a:cubicBezTo>
                  <a:cubicBezTo>
                    <a:pt x="31" y="39"/>
                    <a:pt x="32" y="40"/>
                    <a:pt x="32" y="41"/>
                  </a:cubicBezTo>
                  <a:cubicBezTo>
                    <a:pt x="32" y="42"/>
                    <a:pt x="29" y="43"/>
                    <a:pt x="30" y="44"/>
                  </a:cubicBezTo>
                  <a:cubicBezTo>
                    <a:pt x="33" y="47"/>
                    <a:pt x="34" y="55"/>
                    <a:pt x="40" y="53"/>
                  </a:cubicBezTo>
                  <a:cubicBezTo>
                    <a:pt x="41" y="53"/>
                    <a:pt x="41" y="54"/>
                    <a:pt x="42" y="54"/>
                  </a:cubicBezTo>
                  <a:cubicBezTo>
                    <a:pt x="43" y="54"/>
                    <a:pt x="44" y="53"/>
                    <a:pt x="45" y="52"/>
                  </a:cubicBezTo>
                  <a:cubicBezTo>
                    <a:pt x="47" y="51"/>
                    <a:pt x="48" y="49"/>
                    <a:pt x="51" y="47"/>
                  </a:cubicBezTo>
                  <a:cubicBezTo>
                    <a:pt x="53" y="46"/>
                    <a:pt x="49" y="46"/>
                    <a:pt x="49" y="44"/>
                  </a:cubicBezTo>
                  <a:cubicBezTo>
                    <a:pt x="49" y="43"/>
                    <a:pt x="48" y="42"/>
                    <a:pt x="48" y="41"/>
                  </a:cubicBezTo>
                  <a:cubicBezTo>
                    <a:pt x="48" y="40"/>
                    <a:pt x="45" y="39"/>
                    <a:pt x="45" y="38"/>
                  </a:cubicBezTo>
                  <a:cubicBezTo>
                    <a:pt x="45" y="37"/>
                    <a:pt x="51" y="38"/>
                    <a:pt x="52" y="38"/>
                  </a:cubicBezTo>
                  <a:cubicBezTo>
                    <a:pt x="54" y="38"/>
                    <a:pt x="53" y="39"/>
                    <a:pt x="54" y="40"/>
                  </a:cubicBezTo>
                  <a:cubicBezTo>
                    <a:pt x="55" y="40"/>
                    <a:pt x="55" y="38"/>
                    <a:pt x="56" y="38"/>
                  </a:cubicBezTo>
                  <a:cubicBezTo>
                    <a:pt x="57" y="37"/>
                    <a:pt x="60" y="37"/>
                    <a:pt x="62" y="36"/>
                  </a:cubicBezTo>
                  <a:cubicBezTo>
                    <a:pt x="63" y="35"/>
                    <a:pt x="65" y="34"/>
                    <a:pt x="67" y="33"/>
                  </a:cubicBezTo>
                  <a:cubicBezTo>
                    <a:pt x="66" y="31"/>
                    <a:pt x="63" y="30"/>
                    <a:pt x="63" y="2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42" name="Freeform 619"/>
            <p:cNvSpPr/>
            <p:nvPr/>
          </p:nvSpPr>
          <p:spPr bwMode="auto">
            <a:xfrm>
              <a:off x="8830764" y="8641249"/>
              <a:ext cx="242036" cy="356781"/>
            </a:xfrm>
            <a:custGeom>
              <a:avLst/>
              <a:gdLst>
                <a:gd name="T0" fmla="*/ 22 w 26"/>
                <a:gd name="T1" fmla="*/ 29 h 38"/>
                <a:gd name="T2" fmla="*/ 18 w 26"/>
                <a:gd name="T3" fmla="*/ 21 h 38"/>
                <a:gd name="T4" fmla="*/ 20 w 26"/>
                <a:gd name="T5" fmla="*/ 18 h 38"/>
                <a:gd name="T6" fmla="*/ 22 w 26"/>
                <a:gd name="T7" fmla="*/ 15 h 38"/>
                <a:gd name="T8" fmla="*/ 22 w 26"/>
                <a:gd name="T9" fmla="*/ 13 h 38"/>
                <a:gd name="T10" fmla="*/ 20 w 26"/>
                <a:gd name="T11" fmla="*/ 11 h 38"/>
                <a:gd name="T12" fmla="*/ 16 w 26"/>
                <a:gd name="T13" fmla="*/ 7 h 38"/>
                <a:gd name="T14" fmla="*/ 9 w 26"/>
                <a:gd name="T15" fmla="*/ 0 h 38"/>
                <a:gd name="T16" fmla="*/ 5 w 26"/>
                <a:gd name="T17" fmla="*/ 5 h 38"/>
                <a:gd name="T18" fmla="*/ 6 w 26"/>
                <a:gd name="T19" fmla="*/ 8 h 38"/>
                <a:gd name="T20" fmla="*/ 3 w 26"/>
                <a:gd name="T21" fmla="*/ 10 h 38"/>
                <a:gd name="T22" fmla="*/ 4 w 26"/>
                <a:gd name="T23" fmla="*/ 16 h 38"/>
                <a:gd name="T24" fmla="*/ 7 w 26"/>
                <a:gd name="T25" fmla="*/ 18 h 38"/>
                <a:gd name="T26" fmla="*/ 8 w 26"/>
                <a:gd name="T27" fmla="*/ 20 h 38"/>
                <a:gd name="T28" fmla="*/ 8 w 26"/>
                <a:gd name="T29" fmla="*/ 27 h 38"/>
                <a:gd name="T30" fmla="*/ 11 w 26"/>
                <a:gd name="T31" fmla="*/ 35 h 38"/>
                <a:gd name="T32" fmla="*/ 17 w 26"/>
                <a:gd name="T33" fmla="*/ 35 h 38"/>
                <a:gd name="T34" fmla="*/ 21 w 26"/>
                <a:gd name="T35" fmla="*/ 34 h 38"/>
                <a:gd name="T36" fmla="*/ 26 w 26"/>
                <a:gd name="T37" fmla="*/ 34 h 38"/>
                <a:gd name="T38" fmla="*/ 22 w 26"/>
                <a:gd name="T39" fmla="*/ 29 h 38"/>
                <a:gd name="T40" fmla="*/ 22 w 26"/>
                <a:gd name="T41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38">
                  <a:moveTo>
                    <a:pt x="22" y="29"/>
                  </a:moveTo>
                  <a:cubicBezTo>
                    <a:pt x="22" y="28"/>
                    <a:pt x="17" y="22"/>
                    <a:pt x="18" y="21"/>
                  </a:cubicBezTo>
                  <a:cubicBezTo>
                    <a:pt x="19" y="20"/>
                    <a:pt x="18" y="19"/>
                    <a:pt x="20" y="18"/>
                  </a:cubicBezTo>
                  <a:cubicBezTo>
                    <a:pt x="23" y="18"/>
                    <a:pt x="22" y="16"/>
                    <a:pt x="22" y="15"/>
                  </a:cubicBezTo>
                  <a:cubicBezTo>
                    <a:pt x="22" y="14"/>
                    <a:pt x="22" y="13"/>
                    <a:pt x="22" y="13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9" y="9"/>
                    <a:pt x="16" y="9"/>
                    <a:pt x="16" y="7"/>
                  </a:cubicBezTo>
                  <a:cubicBezTo>
                    <a:pt x="15" y="4"/>
                    <a:pt x="11" y="1"/>
                    <a:pt x="9" y="0"/>
                  </a:cubicBezTo>
                  <a:cubicBezTo>
                    <a:pt x="9" y="3"/>
                    <a:pt x="4" y="3"/>
                    <a:pt x="5" y="5"/>
                  </a:cubicBezTo>
                  <a:cubicBezTo>
                    <a:pt x="5" y="6"/>
                    <a:pt x="7" y="7"/>
                    <a:pt x="6" y="8"/>
                  </a:cubicBezTo>
                  <a:cubicBezTo>
                    <a:pt x="5" y="8"/>
                    <a:pt x="3" y="9"/>
                    <a:pt x="3" y="10"/>
                  </a:cubicBezTo>
                  <a:cubicBezTo>
                    <a:pt x="0" y="11"/>
                    <a:pt x="2" y="14"/>
                    <a:pt x="4" y="16"/>
                  </a:cubicBezTo>
                  <a:cubicBezTo>
                    <a:pt x="5" y="17"/>
                    <a:pt x="5" y="18"/>
                    <a:pt x="7" y="18"/>
                  </a:cubicBezTo>
                  <a:cubicBezTo>
                    <a:pt x="8" y="18"/>
                    <a:pt x="7" y="19"/>
                    <a:pt x="8" y="20"/>
                  </a:cubicBezTo>
                  <a:cubicBezTo>
                    <a:pt x="10" y="23"/>
                    <a:pt x="9" y="24"/>
                    <a:pt x="8" y="27"/>
                  </a:cubicBezTo>
                  <a:cubicBezTo>
                    <a:pt x="8" y="30"/>
                    <a:pt x="10" y="33"/>
                    <a:pt x="11" y="35"/>
                  </a:cubicBezTo>
                  <a:cubicBezTo>
                    <a:pt x="14" y="38"/>
                    <a:pt x="15" y="35"/>
                    <a:pt x="17" y="35"/>
                  </a:cubicBezTo>
                  <a:cubicBezTo>
                    <a:pt x="19" y="35"/>
                    <a:pt x="20" y="34"/>
                    <a:pt x="21" y="34"/>
                  </a:cubicBezTo>
                  <a:cubicBezTo>
                    <a:pt x="23" y="33"/>
                    <a:pt x="24" y="33"/>
                    <a:pt x="26" y="34"/>
                  </a:cubicBezTo>
                  <a:cubicBezTo>
                    <a:pt x="25" y="32"/>
                    <a:pt x="24" y="30"/>
                    <a:pt x="22" y="29"/>
                  </a:cubicBezTo>
                  <a:cubicBezTo>
                    <a:pt x="21" y="27"/>
                    <a:pt x="23" y="29"/>
                    <a:pt x="22" y="2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43" name="Freeform 620"/>
            <p:cNvSpPr/>
            <p:nvPr/>
          </p:nvSpPr>
          <p:spPr bwMode="auto">
            <a:xfrm>
              <a:off x="8986815" y="8752743"/>
              <a:ext cx="207006" cy="216615"/>
            </a:xfrm>
            <a:custGeom>
              <a:avLst/>
              <a:gdLst>
                <a:gd name="T0" fmla="*/ 19 w 22"/>
                <a:gd name="T1" fmla="*/ 7 h 23"/>
                <a:gd name="T2" fmla="*/ 22 w 22"/>
                <a:gd name="T3" fmla="*/ 2 h 23"/>
                <a:gd name="T4" fmla="*/ 12 w 22"/>
                <a:gd name="T5" fmla="*/ 2 h 23"/>
                <a:gd name="T6" fmla="*/ 9 w 22"/>
                <a:gd name="T7" fmla="*/ 0 h 23"/>
                <a:gd name="T8" fmla="*/ 5 w 22"/>
                <a:gd name="T9" fmla="*/ 1 h 23"/>
                <a:gd name="T10" fmla="*/ 4 w 22"/>
                <a:gd name="T11" fmla="*/ 6 h 23"/>
                <a:gd name="T12" fmla="*/ 1 w 22"/>
                <a:gd name="T13" fmla="*/ 10 h 23"/>
                <a:gd name="T14" fmla="*/ 4 w 22"/>
                <a:gd name="T15" fmla="*/ 15 h 23"/>
                <a:gd name="T16" fmla="*/ 9 w 22"/>
                <a:gd name="T17" fmla="*/ 22 h 23"/>
                <a:gd name="T18" fmla="*/ 12 w 22"/>
                <a:gd name="T19" fmla="*/ 19 h 23"/>
                <a:gd name="T20" fmla="*/ 16 w 22"/>
                <a:gd name="T21" fmla="*/ 18 h 23"/>
                <a:gd name="T22" fmla="*/ 19 w 22"/>
                <a:gd name="T23" fmla="*/ 19 h 23"/>
                <a:gd name="T24" fmla="*/ 20 w 22"/>
                <a:gd name="T25" fmla="*/ 14 h 23"/>
                <a:gd name="T26" fmla="*/ 19 w 22"/>
                <a:gd name="T27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3">
                  <a:moveTo>
                    <a:pt x="19" y="7"/>
                  </a:moveTo>
                  <a:cubicBezTo>
                    <a:pt x="19" y="5"/>
                    <a:pt x="21" y="3"/>
                    <a:pt x="22" y="2"/>
                  </a:cubicBezTo>
                  <a:cubicBezTo>
                    <a:pt x="19" y="1"/>
                    <a:pt x="14" y="0"/>
                    <a:pt x="12" y="2"/>
                  </a:cubicBezTo>
                  <a:cubicBezTo>
                    <a:pt x="10" y="3"/>
                    <a:pt x="9" y="1"/>
                    <a:pt x="9" y="0"/>
                  </a:cubicBezTo>
                  <a:cubicBezTo>
                    <a:pt x="8" y="0"/>
                    <a:pt x="7" y="2"/>
                    <a:pt x="5" y="1"/>
                  </a:cubicBezTo>
                  <a:cubicBezTo>
                    <a:pt x="5" y="2"/>
                    <a:pt x="7" y="6"/>
                    <a:pt x="4" y="6"/>
                  </a:cubicBezTo>
                  <a:cubicBezTo>
                    <a:pt x="2" y="7"/>
                    <a:pt x="0" y="8"/>
                    <a:pt x="1" y="10"/>
                  </a:cubicBezTo>
                  <a:cubicBezTo>
                    <a:pt x="2" y="12"/>
                    <a:pt x="3" y="13"/>
                    <a:pt x="4" y="15"/>
                  </a:cubicBezTo>
                  <a:cubicBezTo>
                    <a:pt x="5" y="17"/>
                    <a:pt x="7" y="19"/>
                    <a:pt x="9" y="22"/>
                  </a:cubicBezTo>
                  <a:cubicBezTo>
                    <a:pt x="12" y="23"/>
                    <a:pt x="10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7" y="20"/>
                    <a:pt x="19" y="19"/>
                  </a:cubicBezTo>
                  <a:cubicBezTo>
                    <a:pt x="20" y="17"/>
                    <a:pt x="21" y="16"/>
                    <a:pt x="20" y="14"/>
                  </a:cubicBezTo>
                  <a:cubicBezTo>
                    <a:pt x="20" y="12"/>
                    <a:pt x="19" y="9"/>
                    <a:pt x="19" y="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44" name="Freeform 621"/>
            <p:cNvSpPr/>
            <p:nvPr/>
          </p:nvSpPr>
          <p:spPr bwMode="auto">
            <a:xfrm>
              <a:off x="9155606" y="8771859"/>
              <a:ext cx="149682" cy="168837"/>
            </a:xfrm>
            <a:custGeom>
              <a:avLst/>
              <a:gdLst>
                <a:gd name="T0" fmla="*/ 12 w 16"/>
                <a:gd name="T1" fmla="*/ 5 h 18"/>
                <a:gd name="T2" fmla="*/ 5 w 16"/>
                <a:gd name="T3" fmla="*/ 1 h 18"/>
                <a:gd name="T4" fmla="*/ 1 w 16"/>
                <a:gd name="T5" fmla="*/ 6 h 18"/>
                <a:gd name="T6" fmla="*/ 2 w 16"/>
                <a:gd name="T7" fmla="*/ 12 h 18"/>
                <a:gd name="T8" fmla="*/ 0 w 16"/>
                <a:gd name="T9" fmla="*/ 17 h 18"/>
                <a:gd name="T10" fmla="*/ 4 w 16"/>
                <a:gd name="T11" fmla="*/ 17 h 18"/>
                <a:gd name="T12" fmla="*/ 9 w 16"/>
                <a:gd name="T13" fmla="*/ 17 h 18"/>
                <a:gd name="T14" fmla="*/ 16 w 16"/>
                <a:gd name="T15" fmla="*/ 8 h 18"/>
                <a:gd name="T16" fmla="*/ 12 w 16"/>
                <a:gd name="T17" fmla="*/ 5 h 18"/>
                <a:gd name="T18" fmla="*/ 12 w 16"/>
                <a:gd name="T19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8">
                  <a:moveTo>
                    <a:pt x="12" y="5"/>
                  </a:moveTo>
                  <a:cubicBezTo>
                    <a:pt x="10" y="3"/>
                    <a:pt x="8" y="1"/>
                    <a:pt x="5" y="1"/>
                  </a:cubicBezTo>
                  <a:cubicBezTo>
                    <a:pt x="3" y="0"/>
                    <a:pt x="0" y="4"/>
                    <a:pt x="1" y="6"/>
                  </a:cubicBezTo>
                  <a:cubicBezTo>
                    <a:pt x="1" y="8"/>
                    <a:pt x="2" y="10"/>
                    <a:pt x="2" y="12"/>
                  </a:cubicBezTo>
                  <a:cubicBezTo>
                    <a:pt x="3" y="14"/>
                    <a:pt x="1" y="16"/>
                    <a:pt x="0" y="17"/>
                  </a:cubicBezTo>
                  <a:cubicBezTo>
                    <a:pt x="1" y="18"/>
                    <a:pt x="3" y="17"/>
                    <a:pt x="4" y="17"/>
                  </a:cubicBezTo>
                  <a:cubicBezTo>
                    <a:pt x="6" y="17"/>
                    <a:pt x="7" y="18"/>
                    <a:pt x="9" y="17"/>
                  </a:cubicBezTo>
                  <a:cubicBezTo>
                    <a:pt x="12" y="16"/>
                    <a:pt x="13" y="10"/>
                    <a:pt x="16" y="8"/>
                  </a:cubicBezTo>
                  <a:cubicBezTo>
                    <a:pt x="14" y="7"/>
                    <a:pt x="13" y="6"/>
                    <a:pt x="12" y="5"/>
                  </a:cubicBezTo>
                  <a:cubicBezTo>
                    <a:pt x="10" y="4"/>
                    <a:pt x="13" y="6"/>
                    <a:pt x="12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45" name="Freeform 622"/>
            <p:cNvSpPr/>
            <p:nvPr/>
          </p:nvSpPr>
          <p:spPr bwMode="auto">
            <a:xfrm>
              <a:off x="7821211" y="8453303"/>
              <a:ext cx="754780" cy="786831"/>
            </a:xfrm>
            <a:custGeom>
              <a:avLst/>
              <a:gdLst>
                <a:gd name="T0" fmla="*/ 76 w 81"/>
                <a:gd name="T1" fmla="*/ 39 h 84"/>
                <a:gd name="T2" fmla="*/ 74 w 81"/>
                <a:gd name="T3" fmla="*/ 32 h 84"/>
                <a:gd name="T4" fmla="*/ 69 w 81"/>
                <a:gd name="T5" fmla="*/ 33 h 84"/>
                <a:gd name="T6" fmla="*/ 58 w 81"/>
                <a:gd name="T7" fmla="*/ 28 h 84"/>
                <a:gd name="T8" fmla="*/ 53 w 81"/>
                <a:gd name="T9" fmla="*/ 20 h 84"/>
                <a:gd name="T10" fmla="*/ 50 w 81"/>
                <a:gd name="T11" fmla="*/ 15 h 84"/>
                <a:gd name="T12" fmla="*/ 56 w 81"/>
                <a:gd name="T13" fmla="*/ 5 h 84"/>
                <a:gd name="T14" fmla="*/ 56 w 81"/>
                <a:gd name="T15" fmla="*/ 1 h 84"/>
                <a:gd name="T16" fmla="*/ 44 w 81"/>
                <a:gd name="T17" fmla="*/ 8 h 84"/>
                <a:gd name="T18" fmla="*/ 36 w 81"/>
                <a:gd name="T19" fmla="*/ 16 h 84"/>
                <a:gd name="T20" fmla="*/ 31 w 81"/>
                <a:gd name="T21" fmla="*/ 23 h 84"/>
                <a:gd name="T22" fmla="*/ 25 w 81"/>
                <a:gd name="T23" fmla="*/ 17 h 84"/>
                <a:gd name="T24" fmla="*/ 7 w 81"/>
                <a:gd name="T25" fmla="*/ 18 h 84"/>
                <a:gd name="T26" fmla="*/ 1 w 81"/>
                <a:gd name="T27" fmla="*/ 16 h 84"/>
                <a:gd name="T28" fmla="*/ 1 w 81"/>
                <a:gd name="T29" fmla="*/ 21 h 84"/>
                <a:gd name="T30" fmla="*/ 8 w 81"/>
                <a:gd name="T31" fmla="*/ 24 h 84"/>
                <a:gd name="T32" fmla="*/ 11 w 81"/>
                <a:gd name="T33" fmla="*/ 26 h 84"/>
                <a:gd name="T34" fmla="*/ 13 w 81"/>
                <a:gd name="T35" fmla="*/ 23 h 84"/>
                <a:gd name="T36" fmla="*/ 20 w 81"/>
                <a:gd name="T37" fmla="*/ 18 h 84"/>
                <a:gd name="T38" fmla="*/ 24 w 81"/>
                <a:gd name="T39" fmla="*/ 20 h 84"/>
                <a:gd name="T40" fmla="*/ 25 w 81"/>
                <a:gd name="T41" fmla="*/ 26 h 84"/>
                <a:gd name="T42" fmla="*/ 28 w 81"/>
                <a:gd name="T43" fmla="*/ 42 h 84"/>
                <a:gd name="T44" fmla="*/ 28 w 81"/>
                <a:gd name="T45" fmla="*/ 47 h 84"/>
                <a:gd name="T46" fmla="*/ 22 w 81"/>
                <a:gd name="T47" fmla="*/ 53 h 84"/>
                <a:gd name="T48" fmla="*/ 26 w 81"/>
                <a:gd name="T49" fmla="*/ 58 h 84"/>
                <a:gd name="T50" fmla="*/ 34 w 81"/>
                <a:gd name="T51" fmla="*/ 61 h 84"/>
                <a:gd name="T52" fmla="*/ 41 w 81"/>
                <a:gd name="T53" fmla="*/ 64 h 84"/>
                <a:gd name="T54" fmla="*/ 54 w 81"/>
                <a:gd name="T55" fmla="*/ 76 h 84"/>
                <a:gd name="T56" fmla="*/ 60 w 81"/>
                <a:gd name="T57" fmla="*/ 75 h 84"/>
                <a:gd name="T58" fmla="*/ 64 w 81"/>
                <a:gd name="T59" fmla="*/ 80 h 84"/>
                <a:gd name="T60" fmla="*/ 65 w 81"/>
                <a:gd name="T61" fmla="*/ 84 h 84"/>
                <a:gd name="T62" fmla="*/ 65 w 81"/>
                <a:gd name="T63" fmla="*/ 63 h 84"/>
                <a:gd name="T64" fmla="*/ 70 w 81"/>
                <a:gd name="T65" fmla="*/ 58 h 84"/>
                <a:gd name="T66" fmla="*/ 66 w 81"/>
                <a:gd name="T67" fmla="*/ 55 h 84"/>
                <a:gd name="T68" fmla="*/ 79 w 81"/>
                <a:gd name="T69" fmla="*/ 53 h 84"/>
                <a:gd name="T70" fmla="*/ 77 w 81"/>
                <a:gd name="T71" fmla="*/ 4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4">
                  <a:moveTo>
                    <a:pt x="77" y="48"/>
                  </a:moveTo>
                  <a:cubicBezTo>
                    <a:pt x="81" y="45"/>
                    <a:pt x="76" y="42"/>
                    <a:pt x="76" y="39"/>
                  </a:cubicBezTo>
                  <a:cubicBezTo>
                    <a:pt x="76" y="37"/>
                    <a:pt x="78" y="35"/>
                    <a:pt x="78" y="33"/>
                  </a:cubicBezTo>
                  <a:cubicBezTo>
                    <a:pt x="79" y="30"/>
                    <a:pt x="75" y="32"/>
                    <a:pt x="74" y="32"/>
                  </a:cubicBezTo>
                  <a:cubicBezTo>
                    <a:pt x="73" y="32"/>
                    <a:pt x="72" y="32"/>
                    <a:pt x="71" y="32"/>
                  </a:cubicBezTo>
                  <a:cubicBezTo>
                    <a:pt x="70" y="32"/>
                    <a:pt x="70" y="33"/>
                    <a:pt x="69" y="33"/>
                  </a:cubicBezTo>
                  <a:cubicBezTo>
                    <a:pt x="68" y="33"/>
                    <a:pt x="67" y="30"/>
                    <a:pt x="66" y="30"/>
                  </a:cubicBezTo>
                  <a:cubicBezTo>
                    <a:pt x="64" y="26"/>
                    <a:pt x="62" y="28"/>
                    <a:pt x="58" y="28"/>
                  </a:cubicBezTo>
                  <a:cubicBezTo>
                    <a:pt x="56" y="28"/>
                    <a:pt x="55" y="28"/>
                    <a:pt x="54" y="26"/>
                  </a:cubicBezTo>
                  <a:cubicBezTo>
                    <a:pt x="53" y="24"/>
                    <a:pt x="56" y="22"/>
                    <a:pt x="53" y="20"/>
                  </a:cubicBezTo>
                  <a:cubicBezTo>
                    <a:pt x="52" y="19"/>
                    <a:pt x="52" y="17"/>
                    <a:pt x="50" y="17"/>
                  </a:cubicBezTo>
                  <a:cubicBezTo>
                    <a:pt x="48" y="17"/>
                    <a:pt x="49" y="17"/>
                    <a:pt x="50" y="15"/>
                  </a:cubicBezTo>
                  <a:cubicBezTo>
                    <a:pt x="51" y="13"/>
                    <a:pt x="50" y="11"/>
                    <a:pt x="51" y="9"/>
                  </a:cubicBezTo>
                  <a:cubicBezTo>
                    <a:pt x="52" y="7"/>
                    <a:pt x="54" y="6"/>
                    <a:pt x="56" y="5"/>
                  </a:cubicBezTo>
                  <a:cubicBezTo>
                    <a:pt x="57" y="4"/>
                    <a:pt x="59" y="4"/>
                    <a:pt x="60" y="2"/>
                  </a:cubicBezTo>
                  <a:cubicBezTo>
                    <a:pt x="60" y="0"/>
                    <a:pt x="56" y="0"/>
                    <a:pt x="56" y="1"/>
                  </a:cubicBezTo>
                  <a:cubicBezTo>
                    <a:pt x="54" y="3"/>
                    <a:pt x="51" y="6"/>
                    <a:pt x="48" y="6"/>
                  </a:cubicBezTo>
                  <a:cubicBezTo>
                    <a:pt x="45" y="6"/>
                    <a:pt x="45" y="6"/>
                    <a:pt x="44" y="8"/>
                  </a:cubicBezTo>
                  <a:cubicBezTo>
                    <a:pt x="43" y="10"/>
                    <a:pt x="43" y="7"/>
                    <a:pt x="41" y="7"/>
                  </a:cubicBezTo>
                  <a:cubicBezTo>
                    <a:pt x="37" y="8"/>
                    <a:pt x="39" y="14"/>
                    <a:pt x="36" y="16"/>
                  </a:cubicBezTo>
                  <a:cubicBezTo>
                    <a:pt x="35" y="17"/>
                    <a:pt x="33" y="18"/>
                    <a:pt x="32" y="20"/>
                  </a:cubicBezTo>
                  <a:cubicBezTo>
                    <a:pt x="32" y="20"/>
                    <a:pt x="32" y="23"/>
                    <a:pt x="31" y="23"/>
                  </a:cubicBezTo>
                  <a:cubicBezTo>
                    <a:pt x="30" y="21"/>
                    <a:pt x="29" y="20"/>
                    <a:pt x="28" y="19"/>
                  </a:cubicBezTo>
                  <a:cubicBezTo>
                    <a:pt x="27" y="17"/>
                    <a:pt x="26" y="17"/>
                    <a:pt x="25" y="17"/>
                  </a:cubicBezTo>
                  <a:cubicBezTo>
                    <a:pt x="21" y="16"/>
                    <a:pt x="19" y="13"/>
                    <a:pt x="15" y="16"/>
                  </a:cubicBezTo>
                  <a:cubicBezTo>
                    <a:pt x="13" y="17"/>
                    <a:pt x="9" y="20"/>
                    <a:pt x="7" y="18"/>
                  </a:cubicBezTo>
                  <a:cubicBezTo>
                    <a:pt x="6" y="17"/>
                    <a:pt x="5" y="17"/>
                    <a:pt x="4" y="16"/>
                  </a:cubicBezTo>
                  <a:cubicBezTo>
                    <a:pt x="2" y="16"/>
                    <a:pt x="3" y="14"/>
                    <a:pt x="1" y="16"/>
                  </a:cubicBezTo>
                  <a:cubicBezTo>
                    <a:pt x="0" y="17"/>
                    <a:pt x="1" y="17"/>
                    <a:pt x="2" y="18"/>
                  </a:cubicBezTo>
                  <a:cubicBezTo>
                    <a:pt x="2" y="19"/>
                    <a:pt x="1" y="20"/>
                    <a:pt x="1" y="21"/>
                  </a:cubicBezTo>
                  <a:cubicBezTo>
                    <a:pt x="3" y="21"/>
                    <a:pt x="5" y="22"/>
                    <a:pt x="6" y="22"/>
                  </a:cubicBezTo>
                  <a:cubicBezTo>
                    <a:pt x="7" y="23"/>
                    <a:pt x="8" y="23"/>
                    <a:pt x="8" y="24"/>
                  </a:cubicBezTo>
                  <a:cubicBezTo>
                    <a:pt x="9" y="25"/>
                    <a:pt x="9" y="24"/>
                    <a:pt x="10" y="24"/>
                  </a:cubicBezTo>
                  <a:cubicBezTo>
                    <a:pt x="10" y="23"/>
                    <a:pt x="10" y="26"/>
                    <a:pt x="11" y="26"/>
                  </a:cubicBezTo>
                  <a:cubicBezTo>
                    <a:pt x="12" y="27"/>
                    <a:pt x="13" y="26"/>
                    <a:pt x="15" y="25"/>
                  </a:cubicBezTo>
                  <a:cubicBezTo>
                    <a:pt x="16" y="25"/>
                    <a:pt x="13" y="23"/>
                    <a:pt x="13" y="23"/>
                  </a:cubicBezTo>
                  <a:cubicBezTo>
                    <a:pt x="13" y="22"/>
                    <a:pt x="16" y="20"/>
                    <a:pt x="16" y="19"/>
                  </a:cubicBezTo>
                  <a:cubicBezTo>
                    <a:pt x="17" y="18"/>
                    <a:pt x="19" y="17"/>
                    <a:pt x="20" y="18"/>
                  </a:cubicBezTo>
                  <a:cubicBezTo>
                    <a:pt x="21" y="18"/>
                    <a:pt x="23" y="19"/>
                    <a:pt x="23" y="19"/>
                  </a:cubicBezTo>
                  <a:cubicBezTo>
                    <a:pt x="23" y="20"/>
                    <a:pt x="23" y="20"/>
                    <a:pt x="24" y="20"/>
                  </a:cubicBezTo>
                  <a:cubicBezTo>
                    <a:pt x="24" y="21"/>
                    <a:pt x="23" y="22"/>
                    <a:pt x="23" y="22"/>
                  </a:cubicBezTo>
                  <a:cubicBezTo>
                    <a:pt x="23" y="23"/>
                    <a:pt x="25" y="25"/>
                    <a:pt x="25" y="26"/>
                  </a:cubicBezTo>
                  <a:cubicBezTo>
                    <a:pt x="27" y="29"/>
                    <a:pt x="29" y="29"/>
                    <a:pt x="29" y="33"/>
                  </a:cubicBezTo>
                  <a:cubicBezTo>
                    <a:pt x="29" y="36"/>
                    <a:pt x="29" y="39"/>
                    <a:pt x="28" y="42"/>
                  </a:cubicBezTo>
                  <a:cubicBezTo>
                    <a:pt x="28" y="43"/>
                    <a:pt x="30" y="43"/>
                    <a:pt x="30" y="44"/>
                  </a:cubicBezTo>
                  <a:cubicBezTo>
                    <a:pt x="29" y="45"/>
                    <a:pt x="28" y="46"/>
                    <a:pt x="28" y="47"/>
                  </a:cubicBezTo>
                  <a:cubicBezTo>
                    <a:pt x="27" y="48"/>
                    <a:pt x="27" y="50"/>
                    <a:pt x="26" y="50"/>
                  </a:cubicBezTo>
                  <a:cubicBezTo>
                    <a:pt x="24" y="51"/>
                    <a:pt x="22" y="50"/>
                    <a:pt x="22" y="53"/>
                  </a:cubicBezTo>
                  <a:cubicBezTo>
                    <a:pt x="22" y="55"/>
                    <a:pt x="19" y="55"/>
                    <a:pt x="22" y="56"/>
                  </a:cubicBezTo>
                  <a:cubicBezTo>
                    <a:pt x="23" y="57"/>
                    <a:pt x="24" y="57"/>
                    <a:pt x="26" y="58"/>
                  </a:cubicBezTo>
                  <a:cubicBezTo>
                    <a:pt x="27" y="59"/>
                    <a:pt x="28" y="60"/>
                    <a:pt x="29" y="61"/>
                  </a:cubicBezTo>
                  <a:cubicBezTo>
                    <a:pt x="31" y="62"/>
                    <a:pt x="32" y="61"/>
                    <a:pt x="34" y="61"/>
                  </a:cubicBezTo>
                  <a:cubicBezTo>
                    <a:pt x="35" y="61"/>
                    <a:pt x="36" y="62"/>
                    <a:pt x="38" y="63"/>
                  </a:cubicBezTo>
                  <a:cubicBezTo>
                    <a:pt x="39" y="63"/>
                    <a:pt x="40" y="63"/>
                    <a:pt x="41" y="64"/>
                  </a:cubicBezTo>
                  <a:cubicBezTo>
                    <a:pt x="44" y="66"/>
                    <a:pt x="46" y="68"/>
                    <a:pt x="48" y="71"/>
                  </a:cubicBezTo>
                  <a:cubicBezTo>
                    <a:pt x="49" y="74"/>
                    <a:pt x="50" y="75"/>
                    <a:pt x="54" y="76"/>
                  </a:cubicBezTo>
                  <a:cubicBezTo>
                    <a:pt x="55" y="76"/>
                    <a:pt x="56" y="75"/>
                    <a:pt x="57" y="74"/>
                  </a:cubicBezTo>
                  <a:cubicBezTo>
                    <a:pt x="58" y="74"/>
                    <a:pt x="59" y="76"/>
                    <a:pt x="60" y="75"/>
                  </a:cubicBezTo>
                  <a:cubicBezTo>
                    <a:pt x="62" y="74"/>
                    <a:pt x="64" y="75"/>
                    <a:pt x="65" y="76"/>
                  </a:cubicBezTo>
                  <a:cubicBezTo>
                    <a:pt x="65" y="77"/>
                    <a:pt x="64" y="79"/>
                    <a:pt x="64" y="80"/>
                  </a:cubicBezTo>
                  <a:cubicBezTo>
                    <a:pt x="63" y="81"/>
                    <a:pt x="62" y="81"/>
                    <a:pt x="64" y="82"/>
                  </a:cubicBezTo>
                  <a:cubicBezTo>
                    <a:pt x="64" y="82"/>
                    <a:pt x="66" y="84"/>
                    <a:pt x="65" y="84"/>
                  </a:cubicBezTo>
                  <a:cubicBezTo>
                    <a:pt x="67" y="84"/>
                    <a:pt x="68" y="73"/>
                    <a:pt x="69" y="71"/>
                  </a:cubicBezTo>
                  <a:cubicBezTo>
                    <a:pt x="69" y="67"/>
                    <a:pt x="66" y="66"/>
                    <a:pt x="65" y="63"/>
                  </a:cubicBezTo>
                  <a:cubicBezTo>
                    <a:pt x="65" y="61"/>
                    <a:pt x="65" y="60"/>
                    <a:pt x="66" y="60"/>
                  </a:cubicBezTo>
                  <a:cubicBezTo>
                    <a:pt x="67" y="60"/>
                    <a:pt x="70" y="59"/>
                    <a:pt x="70" y="58"/>
                  </a:cubicBezTo>
                  <a:cubicBezTo>
                    <a:pt x="69" y="58"/>
                    <a:pt x="67" y="58"/>
                    <a:pt x="67" y="57"/>
                  </a:cubicBezTo>
                  <a:cubicBezTo>
                    <a:pt x="66" y="57"/>
                    <a:pt x="66" y="55"/>
                    <a:pt x="66" y="55"/>
                  </a:cubicBezTo>
                  <a:cubicBezTo>
                    <a:pt x="68" y="55"/>
                    <a:pt x="70" y="55"/>
                    <a:pt x="72" y="55"/>
                  </a:cubicBezTo>
                  <a:cubicBezTo>
                    <a:pt x="73" y="55"/>
                    <a:pt x="79" y="52"/>
                    <a:pt x="79" y="53"/>
                  </a:cubicBezTo>
                  <a:cubicBezTo>
                    <a:pt x="79" y="51"/>
                    <a:pt x="76" y="48"/>
                    <a:pt x="77" y="48"/>
                  </a:cubicBezTo>
                  <a:cubicBezTo>
                    <a:pt x="78" y="47"/>
                    <a:pt x="76" y="48"/>
                    <a:pt x="77" y="4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46" name="Freeform 623"/>
            <p:cNvSpPr/>
            <p:nvPr/>
          </p:nvSpPr>
          <p:spPr bwMode="auto">
            <a:xfrm>
              <a:off x="7923120" y="8978916"/>
              <a:ext cx="261145" cy="309000"/>
            </a:xfrm>
            <a:custGeom>
              <a:avLst/>
              <a:gdLst>
                <a:gd name="T0" fmla="*/ 20 w 28"/>
                <a:gd name="T1" fmla="*/ 6 h 33"/>
                <a:gd name="T2" fmla="*/ 15 w 28"/>
                <a:gd name="T3" fmla="*/ 3 h 33"/>
                <a:gd name="T4" fmla="*/ 10 w 28"/>
                <a:gd name="T5" fmla="*/ 0 h 33"/>
                <a:gd name="T6" fmla="*/ 4 w 28"/>
                <a:gd name="T7" fmla="*/ 4 h 33"/>
                <a:gd name="T8" fmla="*/ 3 w 28"/>
                <a:gd name="T9" fmla="*/ 7 h 33"/>
                <a:gd name="T10" fmla="*/ 2 w 28"/>
                <a:gd name="T11" fmla="*/ 10 h 33"/>
                <a:gd name="T12" fmla="*/ 0 w 28"/>
                <a:gd name="T13" fmla="*/ 13 h 33"/>
                <a:gd name="T14" fmla="*/ 0 w 28"/>
                <a:gd name="T15" fmla="*/ 15 h 33"/>
                <a:gd name="T16" fmla="*/ 0 w 28"/>
                <a:gd name="T17" fmla="*/ 18 h 33"/>
                <a:gd name="T18" fmla="*/ 2 w 28"/>
                <a:gd name="T19" fmla="*/ 20 h 33"/>
                <a:gd name="T20" fmla="*/ 5 w 28"/>
                <a:gd name="T21" fmla="*/ 18 h 33"/>
                <a:gd name="T22" fmla="*/ 5 w 28"/>
                <a:gd name="T23" fmla="*/ 20 h 33"/>
                <a:gd name="T24" fmla="*/ 3 w 28"/>
                <a:gd name="T25" fmla="*/ 24 h 33"/>
                <a:gd name="T26" fmla="*/ 3 w 28"/>
                <a:gd name="T27" fmla="*/ 26 h 33"/>
                <a:gd name="T28" fmla="*/ 3 w 28"/>
                <a:gd name="T29" fmla="*/ 28 h 33"/>
                <a:gd name="T30" fmla="*/ 8 w 28"/>
                <a:gd name="T31" fmla="*/ 32 h 33"/>
                <a:gd name="T32" fmla="*/ 11 w 28"/>
                <a:gd name="T33" fmla="*/ 29 h 33"/>
                <a:gd name="T34" fmla="*/ 16 w 28"/>
                <a:gd name="T35" fmla="*/ 22 h 33"/>
                <a:gd name="T36" fmla="*/ 22 w 28"/>
                <a:gd name="T37" fmla="*/ 19 h 33"/>
                <a:gd name="T38" fmla="*/ 27 w 28"/>
                <a:gd name="T39" fmla="*/ 13 h 33"/>
                <a:gd name="T40" fmla="*/ 27 w 28"/>
                <a:gd name="T41" fmla="*/ 8 h 33"/>
                <a:gd name="T42" fmla="*/ 24 w 28"/>
                <a:gd name="T43" fmla="*/ 5 h 33"/>
                <a:gd name="T44" fmla="*/ 20 w 28"/>
                <a:gd name="T45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33">
                  <a:moveTo>
                    <a:pt x="20" y="6"/>
                  </a:moveTo>
                  <a:cubicBezTo>
                    <a:pt x="18" y="6"/>
                    <a:pt x="17" y="4"/>
                    <a:pt x="15" y="3"/>
                  </a:cubicBezTo>
                  <a:cubicBezTo>
                    <a:pt x="14" y="2"/>
                    <a:pt x="12" y="0"/>
                    <a:pt x="10" y="0"/>
                  </a:cubicBezTo>
                  <a:cubicBezTo>
                    <a:pt x="10" y="3"/>
                    <a:pt x="4" y="1"/>
                    <a:pt x="4" y="4"/>
                  </a:cubicBezTo>
                  <a:cubicBezTo>
                    <a:pt x="4" y="6"/>
                    <a:pt x="4" y="6"/>
                    <a:pt x="3" y="7"/>
                  </a:cubicBezTo>
                  <a:cubicBezTo>
                    <a:pt x="1" y="8"/>
                    <a:pt x="2" y="9"/>
                    <a:pt x="2" y="10"/>
                  </a:cubicBezTo>
                  <a:cubicBezTo>
                    <a:pt x="2" y="11"/>
                    <a:pt x="1" y="12"/>
                    <a:pt x="0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8"/>
                    <a:pt x="1" y="21"/>
                    <a:pt x="2" y="20"/>
                  </a:cubicBezTo>
                  <a:cubicBezTo>
                    <a:pt x="4" y="20"/>
                    <a:pt x="4" y="18"/>
                    <a:pt x="5" y="18"/>
                  </a:cubicBezTo>
                  <a:cubicBezTo>
                    <a:pt x="4" y="18"/>
                    <a:pt x="6" y="20"/>
                    <a:pt x="5" y="20"/>
                  </a:cubicBezTo>
                  <a:cubicBezTo>
                    <a:pt x="5" y="22"/>
                    <a:pt x="5" y="23"/>
                    <a:pt x="3" y="24"/>
                  </a:cubicBezTo>
                  <a:cubicBezTo>
                    <a:pt x="3" y="24"/>
                    <a:pt x="4" y="26"/>
                    <a:pt x="3" y="26"/>
                  </a:cubicBezTo>
                  <a:cubicBezTo>
                    <a:pt x="3" y="27"/>
                    <a:pt x="2" y="27"/>
                    <a:pt x="3" y="28"/>
                  </a:cubicBezTo>
                  <a:cubicBezTo>
                    <a:pt x="5" y="29"/>
                    <a:pt x="6" y="29"/>
                    <a:pt x="8" y="32"/>
                  </a:cubicBezTo>
                  <a:cubicBezTo>
                    <a:pt x="9" y="33"/>
                    <a:pt x="10" y="29"/>
                    <a:pt x="11" y="29"/>
                  </a:cubicBezTo>
                  <a:cubicBezTo>
                    <a:pt x="12" y="26"/>
                    <a:pt x="13" y="23"/>
                    <a:pt x="16" y="22"/>
                  </a:cubicBezTo>
                  <a:cubicBezTo>
                    <a:pt x="18" y="21"/>
                    <a:pt x="20" y="21"/>
                    <a:pt x="22" y="19"/>
                  </a:cubicBezTo>
                  <a:cubicBezTo>
                    <a:pt x="24" y="18"/>
                    <a:pt x="26" y="16"/>
                    <a:pt x="27" y="13"/>
                  </a:cubicBezTo>
                  <a:cubicBezTo>
                    <a:pt x="27" y="11"/>
                    <a:pt x="28" y="10"/>
                    <a:pt x="27" y="8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3" y="5"/>
                    <a:pt x="21" y="6"/>
                    <a:pt x="20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47" name="Freeform 624"/>
            <p:cNvSpPr/>
            <p:nvPr/>
          </p:nvSpPr>
          <p:spPr bwMode="auto">
            <a:xfrm>
              <a:off x="7894458" y="9036257"/>
              <a:ext cx="598727" cy="888769"/>
            </a:xfrm>
            <a:custGeom>
              <a:avLst/>
              <a:gdLst>
                <a:gd name="T0" fmla="*/ 57 w 64"/>
                <a:gd name="T1" fmla="*/ 21 h 95"/>
                <a:gd name="T2" fmla="*/ 56 w 64"/>
                <a:gd name="T3" fmla="*/ 14 h 95"/>
                <a:gd name="T4" fmla="*/ 50 w 64"/>
                <a:gd name="T5" fmla="*/ 13 h 95"/>
                <a:gd name="T6" fmla="*/ 46 w 64"/>
                <a:gd name="T7" fmla="*/ 14 h 95"/>
                <a:gd name="T8" fmla="*/ 41 w 64"/>
                <a:gd name="T9" fmla="*/ 11 h 95"/>
                <a:gd name="T10" fmla="*/ 38 w 64"/>
                <a:gd name="T11" fmla="*/ 6 h 95"/>
                <a:gd name="T12" fmla="*/ 33 w 64"/>
                <a:gd name="T13" fmla="*/ 2 h 95"/>
                <a:gd name="T14" fmla="*/ 28 w 64"/>
                <a:gd name="T15" fmla="*/ 0 h 95"/>
                <a:gd name="T16" fmla="*/ 31 w 64"/>
                <a:gd name="T17" fmla="*/ 5 h 95"/>
                <a:gd name="T18" fmla="*/ 28 w 64"/>
                <a:gd name="T19" fmla="*/ 10 h 95"/>
                <a:gd name="T20" fmla="*/ 23 w 64"/>
                <a:gd name="T21" fmla="*/ 14 h 95"/>
                <a:gd name="T22" fmla="*/ 17 w 64"/>
                <a:gd name="T23" fmla="*/ 17 h 95"/>
                <a:gd name="T24" fmla="*/ 11 w 64"/>
                <a:gd name="T25" fmla="*/ 26 h 95"/>
                <a:gd name="T26" fmla="*/ 6 w 64"/>
                <a:gd name="T27" fmla="*/ 22 h 95"/>
                <a:gd name="T28" fmla="*/ 6 w 64"/>
                <a:gd name="T29" fmla="*/ 21 h 95"/>
                <a:gd name="T30" fmla="*/ 6 w 64"/>
                <a:gd name="T31" fmla="*/ 18 h 95"/>
                <a:gd name="T32" fmla="*/ 2 w 64"/>
                <a:gd name="T33" fmla="*/ 26 h 95"/>
                <a:gd name="T34" fmla="*/ 3 w 64"/>
                <a:gd name="T35" fmla="*/ 30 h 95"/>
                <a:gd name="T36" fmla="*/ 3 w 64"/>
                <a:gd name="T37" fmla="*/ 32 h 95"/>
                <a:gd name="T38" fmla="*/ 14 w 64"/>
                <a:gd name="T39" fmla="*/ 47 h 95"/>
                <a:gd name="T40" fmla="*/ 23 w 64"/>
                <a:gd name="T41" fmla="*/ 63 h 95"/>
                <a:gd name="T42" fmla="*/ 26 w 64"/>
                <a:gd name="T43" fmla="*/ 70 h 95"/>
                <a:gd name="T44" fmla="*/ 25 w 64"/>
                <a:gd name="T45" fmla="*/ 71 h 95"/>
                <a:gd name="T46" fmla="*/ 28 w 64"/>
                <a:gd name="T47" fmla="*/ 74 h 95"/>
                <a:gd name="T48" fmla="*/ 32 w 64"/>
                <a:gd name="T49" fmla="*/ 79 h 95"/>
                <a:gd name="T50" fmla="*/ 41 w 64"/>
                <a:gd name="T51" fmla="*/ 83 h 95"/>
                <a:gd name="T52" fmla="*/ 48 w 64"/>
                <a:gd name="T53" fmla="*/ 87 h 95"/>
                <a:gd name="T54" fmla="*/ 54 w 64"/>
                <a:gd name="T55" fmla="*/ 93 h 95"/>
                <a:gd name="T56" fmla="*/ 59 w 64"/>
                <a:gd name="T57" fmla="*/ 90 h 95"/>
                <a:gd name="T58" fmla="*/ 61 w 64"/>
                <a:gd name="T59" fmla="*/ 86 h 95"/>
                <a:gd name="T60" fmla="*/ 63 w 64"/>
                <a:gd name="T61" fmla="*/ 82 h 95"/>
                <a:gd name="T62" fmla="*/ 61 w 64"/>
                <a:gd name="T63" fmla="*/ 78 h 95"/>
                <a:gd name="T64" fmla="*/ 61 w 64"/>
                <a:gd name="T65" fmla="*/ 76 h 95"/>
                <a:gd name="T66" fmla="*/ 63 w 64"/>
                <a:gd name="T67" fmla="*/ 74 h 95"/>
                <a:gd name="T68" fmla="*/ 64 w 64"/>
                <a:gd name="T69" fmla="*/ 64 h 95"/>
                <a:gd name="T70" fmla="*/ 62 w 64"/>
                <a:gd name="T71" fmla="*/ 59 h 95"/>
                <a:gd name="T72" fmla="*/ 57 w 64"/>
                <a:gd name="T73" fmla="*/ 57 h 95"/>
                <a:gd name="T74" fmla="*/ 55 w 64"/>
                <a:gd name="T75" fmla="*/ 48 h 95"/>
                <a:gd name="T76" fmla="*/ 50 w 64"/>
                <a:gd name="T77" fmla="*/ 51 h 95"/>
                <a:gd name="T78" fmla="*/ 46 w 64"/>
                <a:gd name="T79" fmla="*/ 51 h 95"/>
                <a:gd name="T80" fmla="*/ 44 w 64"/>
                <a:gd name="T81" fmla="*/ 48 h 95"/>
                <a:gd name="T82" fmla="*/ 40 w 64"/>
                <a:gd name="T83" fmla="*/ 42 h 95"/>
                <a:gd name="T84" fmla="*/ 39 w 64"/>
                <a:gd name="T85" fmla="*/ 35 h 95"/>
                <a:gd name="T86" fmla="*/ 42 w 64"/>
                <a:gd name="T87" fmla="*/ 33 h 95"/>
                <a:gd name="T88" fmla="*/ 42 w 64"/>
                <a:gd name="T89" fmla="*/ 30 h 95"/>
                <a:gd name="T90" fmla="*/ 45 w 64"/>
                <a:gd name="T91" fmla="*/ 25 h 95"/>
                <a:gd name="T92" fmla="*/ 50 w 64"/>
                <a:gd name="T93" fmla="*/ 24 h 95"/>
                <a:gd name="T94" fmla="*/ 53 w 64"/>
                <a:gd name="T95" fmla="*/ 22 h 95"/>
                <a:gd name="T96" fmla="*/ 57 w 64"/>
                <a:gd name="T97" fmla="*/ 2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4" h="95">
                  <a:moveTo>
                    <a:pt x="57" y="21"/>
                  </a:moveTo>
                  <a:cubicBezTo>
                    <a:pt x="53" y="19"/>
                    <a:pt x="59" y="15"/>
                    <a:pt x="56" y="14"/>
                  </a:cubicBezTo>
                  <a:cubicBezTo>
                    <a:pt x="54" y="12"/>
                    <a:pt x="52" y="13"/>
                    <a:pt x="50" y="13"/>
                  </a:cubicBezTo>
                  <a:cubicBezTo>
                    <a:pt x="48" y="12"/>
                    <a:pt x="48" y="14"/>
                    <a:pt x="46" y="14"/>
                  </a:cubicBezTo>
                  <a:cubicBezTo>
                    <a:pt x="44" y="13"/>
                    <a:pt x="42" y="13"/>
                    <a:pt x="41" y="11"/>
                  </a:cubicBezTo>
                  <a:cubicBezTo>
                    <a:pt x="40" y="10"/>
                    <a:pt x="39" y="7"/>
                    <a:pt x="38" y="6"/>
                  </a:cubicBezTo>
                  <a:cubicBezTo>
                    <a:pt x="36" y="5"/>
                    <a:pt x="35" y="3"/>
                    <a:pt x="33" y="2"/>
                  </a:cubicBezTo>
                  <a:cubicBezTo>
                    <a:pt x="32" y="0"/>
                    <a:pt x="30" y="1"/>
                    <a:pt x="28" y="0"/>
                  </a:cubicBezTo>
                  <a:cubicBezTo>
                    <a:pt x="30" y="2"/>
                    <a:pt x="31" y="3"/>
                    <a:pt x="31" y="5"/>
                  </a:cubicBezTo>
                  <a:cubicBezTo>
                    <a:pt x="30" y="7"/>
                    <a:pt x="30" y="9"/>
                    <a:pt x="28" y="10"/>
                  </a:cubicBezTo>
                  <a:cubicBezTo>
                    <a:pt x="26" y="12"/>
                    <a:pt x="25" y="14"/>
                    <a:pt x="23" y="14"/>
                  </a:cubicBezTo>
                  <a:cubicBezTo>
                    <a:pt x="21" y="15"/>
                    <a:pt x="19" y="15"/>
                    <a:pt x="17" y="17"/>
                  </a:cubicBezTo>
                  <a:cubicBezTo>
                    <a:pt x="16" y="18"/>
                    <a:pt x="12" y="27"/>
                    <a:pt x="11" y="26"/>
                  </a:cubicBezTo>
                  <a:cubicBezTo>
                    <a:pt x="9" y="23"/>
                    <a:pt x="8" y="23"/>
                    <a:pt x="6" y="22"/>
                  </a:cubicBezTo>
                  <a:cubicBezTo>
                    <a:pt x="5" y="22"/>
                    <a:pt x="5" y="22"/>
                    <a:pt x="6" y="21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4" y="19"/>
                    <a:pt x="0" y="23"/>
                    <a:pt x="2" y="26"/>
                  </a:cubicBezTo>
                  <a:cubicBezTo>
                    <a:pt x="2" y="26"/>
                    <a:pt x="4" y="29"/>
                    <a:pt x="3" y="30"/>
                  </a:cubicBezTo>
                  <a:cubicBezTo>
                    <a:pt x="2" y="30"/>
                    <a:pt x="1" y="31"/>
                    <a:pt x="3" y="32"/>
                  </a:cubicBezTo>
                  <a:cubicBezTo>
                    <a:pt x="8" y="35"/>
                    <a:pt x="12" y="41"/>
                    <a:pt x="14" y="47"/>
                  </a:cubicBezTo>
                  <a:cubicBezTo>
                    <a:pt x="17" y="52"/>
                    <a:pt x="19" y="58"/>
                    <a:pt x="23" y="63"/>
                  </a:cubicBezTo>
                  <a:cubicBezTo>
                    <a:pt x="24" y="65"/>
                    <a:pt x="26" y="67"/>
                    <a:pt x="26" y="70"/>
                  </a:cubicBezTo>
                  <a:cubicBezTo>
                    <a:pt x="26" y="71"/>
                    <a:pt x="25" y="70"/>
                    <a:pt x="25" y="71"/>
                  </a:cubicBezTo>
                  <a:cubicBezTo>
                    <a:pt x="26" y="72"/>
                    <a:pt x="27" y="73"/>
                    <a:pt x="28" y="74"/>
                  </a:cubicBezTo>
                  <a:cubicBezTo>
                    <a:pt x="29" y="76"/>
                    <a:pt x="30" y="78"/>
                    <a:pt x="32" y="79"/>
                  </a:cubicBezTo>
                  <a:cubicBezTo>
                    <a:pt x="35" y="80"/>
                    <a:pt x="38" y="82"/>
                    <a:pt x="41" y="83"/>
                  </a:cubicBezTo>
                  <a:cubicBezTo>
                    <a:pt x="43" y="84"/>
                    <a:pt x="45" y="86"/>
                    <a:pt x="48" y="87"/>
                  </a:cubicBezTo>
                  <a:cubicBezTo>
                    <a:pt x="50" y="89"/>
                    <a:pt x="52" y="91"/>
                    <a:pt x="54" y="93"/>
                  </a:cubicBezTo>
                  <a:cubicBezTo>
                    <a:pt x="58" y="95"/>
                    <a:pt x="57" y="91"/>
                    <a:pt x="59" y="90"/>
                  </a:cubicBezTo>
                  <a:cubicBezTo>
                    <a:pt x="60" y="89"/>
                    <a:pt x="60" y="87"/>
                    <a:pt x="61" y="86"/>
                  </a:cubicBezTo>
                  <a:cubicBezTo>
                    <a:pt x="61" y="85"/>
                    <a:pt x="64" y="83"/>
                    <a:pt x="63" y="82"/>
                  </a:cubicBezTo>
                  <a:cubicBezTo>
                    <a:pt x="61" y="81"/>
                    <a:pt x="60" y="81"/>
                    <a:pt x="61" y="78"/>
                  </a:cubicBezTo>
                  <a:cubicBezTo>
                    <a:pt x="61" y="77"/>
                    <a:pt x="61" y="76"/>
                    <a:pt x="61" y="76"/>
                  </a:cubicBezTo>
                  <a:cubicBezTo>
                    <a:pt x="62" y="75"/>
                    <a:pt x="63" y="74"/>
                    <a:pt x="63" y="74"/>
                  </a:cubicBezTo>
                  <a:cubicBezTo>
                    <a:pt x="64" y="71"/>
                    <a:pt x="62" y="66"/>
                    <a:pt x="64" y="64"/>
                  </a:cubicBezTo>
                  <a:cubicBezTo>
                    <a:pt x="64" y="63"/>
                    <a:pt x="63" y="61"/>
                    <a:pt x="62" y="59"/>
                  </a:cubicBezTo>
                  <a:cubicBezTo>
                    <a:pt x="61" y="56"/>
                    <a:pt x="60" y="56"/>
                    <a:pt x="57" y="57"/>
                  </a:cubicBezTo>
                  <a:cubicBezTo>
                    <a:pt x="53" y="57"/>
                    <a:pt x="55" y="50"/>
                    <a:pt x="55" y="48"/>
                  </a:cubicBezTo>
                  <a:cubicBezTo>
                    <a:pt x="53" y="49"/>
                    <a:pt x="52" y="51"/>
                    <a:pt x="50" y="51"/>
                  </a:cubicBezTo>
                  <a:cubicBezTo>
                    <a:pt x="49" y="51"/>
                    <a:pt x="47" y="51"/>
                    <a:pt x="46" y="51"/>
                  </a:cubicBezTo>
                  <a:cubicBezTo>
                    <a:pt x="45" y="50"/>
                    <a:pt x="45" y="48"/>
                    <a:pt x="44" y="48"/>
                  </a:cubicBezTo>
                  <a:cubicBezTo>
                    <a:pt x="41" y="48"/>
                    <a:pt x="41" y="44"/>
                    <a:pt x="40" y="42"/>
                  </a:cubicBezTo>
                  <a:cubicBezTo>
                    <a:pt x="38" y="40"/>
                    <a:pt x="37" y="37"/>
                    <a:pt x="39" y="35"/>
                  </a:cubicBezTo>
                  <a:cubicBezTo>
                    <a:pt x="40" y="34"/>
                    <a:pt x="42" y="34"/>
                    <a:pt x="42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7"/>
                    <a:pt x="42" y="26"/>
                    <a:pt x="45" y="25"/>
                  </a:cubicBezTo>
                  <a:cubicBezTo>
                    <a:pt x="47" y="24"/>
                    <a:pt x="48" y="24"/>
                    <a:pt x="50" y="24"/>
                  </a:cubicBezTo>
                  <a:cubicBezTo>
                    <a:pt x="51" y="24"/>
                    <a:pt x="52" y="23"/>
                    <a:pt x="53" y="22"/>
                  </a:cubicBezTo>
                  <a:cubicBezTo>
                    <a:pt x="54" y="22"/>
                    <a:pt x="59" y="23"/>
                    <a:pt x="57" y="2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48" name="Freeform 625"/>
            <p:cNvSpPr/>
            <p:nvPr/>
          </p:nvSpPr>
          <p:spPr bwMode="auto">
            <a:xfrm>
              <a:off x="8158790" y="9867685"/>
              <a:ext cx="407643" cy="1984597"/>
            </a:xfrm>
            <a:custGeom>
              <a:avLst/>
              <a:gdLst>
                <a:gd name="T0" fmla="*/ 38 w 44"/>
                <a:gd name="T1" fmla="*/ 20 h 212"/>
                <a:gd name="T2" fmla="*/ 36 w 44"/>
                <a:gd name="T3" fmla="*/ 12 h 212"/>
                <a:gd name="T4" fmla="*/ 34 w 44"/>
                <a:gd name="T5" fmla="*/ 5 h 212"/>
                <a:gd name="T6" fmla="*/ 30 w 44"/>
                <a:gd name="T7" fmla="*/ 3 h 212"/>
                <a:gd name="T8" fmla="*/ 28 w 44"/>
                <a:gd name="T9" fmla="*/ 15 h 212"/>
                <a:gd name="T10" fmla="*/ 26 w 44"/>
                <a:gd name="T11" fmla="*/ 31 h 212"/>
                <a:gd name="T12" fmla="*/ 23 w 44"/>
                <a:gd name="T13" fmla="*/ 56 h 212"/>
                <a:gd name="T14" fmla="*/ 21 w 44"/>
                <a:gd name="T15" fmla="*/ 68 h 212"/>
                <a:gd name="T16" fmla="*/ 21 w 44"/>
                <a:gd name="T17" fmla="*/ 80 h 212"/>
                <a:gd name="T18" fmla="*/ 20 w 44"/>
                <a:gd name="T19" fmla="*/ 88 h 212"/>
                <a:gd name="T20" fmla="*/ 11 w 44"/>
                <a:gd name="T21" fmla="*/ 110 h 212"/>
                <a:gd name="T22" fmla="*/ 10 w 44"/>
                <a:gd name="T23" fmla="*/ 132 h 212"/>
                <a:gd name="T24" fmla="*/ 17 w 44"/>
                <a:gd name="T25" fmla="*/ 133 h 212"/>
                <a:gd name="T26" fmla="*/ 16 w 44"/>
                <a:gd name="T27" fmla="*/ 136 h 212"/>
                <a:gd name="T28" fmla="*/ 14 w 44"/>
                <a:gd name="T29" fmla="*/ 145 h 212"/>
                <a:gd name="T30" fmla="*/ 15 w 44"/>
                <a:gd name="T31" fmla="*/ 150 h 212"/>
                <a:gd name="T32" fmla="*/ 13 w 44"/>
                <a:gd name="T33" fmla="*/ 152 h 212"/>
                <a:gd name="T34" fmla="*/ 11 w 44"/>
                <a:gd name="T35" fmla="*/ 158 h 212"/>
                <a:gd name="T36" fmla="*/ 8 w 44"/>
                <a:gd name="T37" fmla="*/ 159 h 212"/>
                <a:gd name="T38" fmla="*/ 4 w 44"/>
                <a:gd name="T39" fmla="*/ 159 h 212"/>
                <a:gd name="T40" fmla="*/ 0 w 44"/>
                <a:gd name="T41" fmla="*/ 164 h 212"/>
                <a:gd name="T42" fmla="*/ 2 w 44"/>
                <a:gd name="T43" fmla="*/ 163 h 212"/>
                <a:gd name="T44" fmla="*/ 7 w 44"/>
                <a:gd name="T45" fmla="*/ 171 h 212"/>
                <a:gd name="T46" fmla="*/ 11 w 44"/>
                <a:gd name="T47" fmla="*/ 173 h 212"/>
                <a:gd name="T48" fmla="*/ 7 w 44"/>
                <a:gd name="T49" fmla="*/ 174 h 212"/>
                <a:gd name="T50" fmla="*/ 7 w 44"/>
                <a:gd name="T51" fmla="*/ 179 h 212"/>
                <a:gd name="T52" fmla="*/ 9 w 44"/>
                <a:gd name="T53" fmla="*/ 182 h 212"/>
                <a:gd name="T54" fmla="*/ 9 w 44"/>
                <a:gd name="T55" fmla="*/ 185 h 212"/>
                <a:gd name="T56" fmla="*/ 7 w 44"/>
                <a:gd name="T57" fmla="*/ 187 h 212"/>
                <a:gd name="T58" fmla="*/ 10 w 44"/>
                <a:gd name="T59" fmla="*/ 190 h 212"/>
                <a:gd name="T60" fmla="*/ 8 w 44"/>
                <a:gd name="T61" fmla="*/ 193 h 212"/>
                <a:gd name="T62" fmla="*/ 11 w 44"/>
                <a:gd name="T63" fmla="*/ 194 h 212"/>
                <a:gd name="T64" fmla="*/ 11 w 44"/>
                <a:gd name="T65" fmla="*/ 198 h 212"/>
                <a:gd name="T66" fmla="*/ 15 w 44"/>
                <a:gd name="T67" fmla="*/ 197 h 212"/>
                <a:gd name="T68" fmla="*/ 15 w 44"/>
                <a:gd name="T69" fmla="*/ 197 h 212"/>
                <a:gd name="T70" fmla="*/ 16 w 44"/>
                <a:gd name="T71" fmla="*/ 198 h 212"/>
                <a:gd name="T72" fmla="*/ 18 w 44"/>
                <a:gd name="T73" fmla="*/ 202 h 212"/>
                <a:gd name="T74" fmla="*/ 16 w 44"/>
                <a:gd name="T75" fmla="*/ 207 h 212"/>
                <a:gd name="T76" fmla="*/ 18 w 44"/>
                <a:gd name="T77" fmla="*/ 209 h 212"/>
                <a:gd name="T78" fmla="*/ 25 w 44"/>
                <a:gd name="T79" fmla="*/ 204 h 212"/>
                <a:gd name="T80" fmla="*/ 26 w 44"/>
                <a:gd name="T81" fmla="*/ 199 h 212"/>
                <a:gd name="T82" fmla="*/ 17 w 44"/>
                <a:gd name="T83" fmla="*/ 192 h 212"/>
                <a:gd name="T84" fmla="*/ 12 w 44"/>
                <a:gd name="T85" fmla="*/ 185 h 212"/>
                <a:gd name="T86" fmla="*/ 15 w 44"/>
                <a:gd name="T87" fmla="*/ 177 h 212"/>
                <a:gd name="T88" fmla="*/ 17 w 44"/>
                <a:gd name="T89" fmla="*/ 169 h 212"/>
                <a:gd name="T90" fmla="*/ 21 w 44"/>
                <a:gd name="T91" fmla="*/ 158 h 212"/>
                <a:gd name="T92" fmla="*/ 21 w 44"/>
                <a:gd name="T93" fmla="*/ 152 h 212"/>
                <a:gd name="T94" fmla="*/ 19 w 44"/>
                <a:gd name="T95" fmla="*/ 140 h 212"/>
                <a:gd name="T96" fmla="*/ 23 w 44"/>
                <a:gd name="T97" fmla="*/ 117 h 212"/>
                <a:gd name="T98" fmla="*/ 26 w 44"/>
                <a:gd name="T99" fmla="*/ 102 h 212"/>
                <a:gd name="T100" fmla="*/ 29 w 44"/>
                <a:gd name="T101" fmla="*/ 85 h 212"/>
                <a:gd name="T102" fmla="*/ 27 w 44"/>
                <a:gd name="T103" fmla="*/ 73 h 212"/>
                <a:gd name="T104" fmla="*/ 30 w 44"/>
                <a:gd name="T105" fmla="*/ 62 h 212"/>
                <a:gd name="T106" fmla="*/ 34 w 44"/>
                <a:gd name="T107" fmla="*/ 54 h 212"/>
                <a:gd name="T108" fmla="*/ 36 w 44"/>
                <a:gd name="T109" fmla="*/ 44 h 212"/>
                <a:gd name="T110" fmla="*/ 40 w 44"/>
                <a:gd name="T111" fmla="*/ 35 h 212"/>
                <a:gd name="T112" fmla="*/ 40 w 44"/>
                <a:gd name="T113" fmla="*/ 2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" h="212">
                  <a:moveTo>
                    <a:pt x="40" y="28"/>
                  </a:moveTo>
                  <a:cubicBezTo>
                    <a:pt x="38" y="27"/>
                    <a:pt x="40" y="22"/>
                    <a:pt x="38" y="20"/>
                  </a:cubicBezTo>
                  <a:cubicBezTo>
                    <a:pt x="37" y="19"/>
                    <a:pt x="35" y="16"/>
                    <a:pt x="36" y="14"/>
                  </a:cubicBezTo>
                  <a:cubicBezTo>
                    <a:pt x="38" y="13"/>
                    <a:pt x="35" y="13"/>
                    <a:pt x="36" y="12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4" y="8"/>
                    <a:pt x="34" y="7"/>
                    <a:pt x="34" y="5"/>
                  </a:cubicBezTo>
                  <a:cubicBezTo>
                    <a:pt x="34" y="3"/>
                    <a:pt x="33" y="2"/>
                    <a:pt x="32" y="0"/>
                  </a:cubicBezTo>
                  <a:cubicBezTo>
                    <a:pt x="31" y="1"/>
                    <a:pt x="30" y="2"/>
                    <a:pt x="30" y="3"/>
                  </a:cubicBezTo>
                  <a:cubicBezTo>
                    <a:pt x="29" y="5"/>
                    <a:pt x="27" y="4"/>
                    <a:pt x="28" y="6"/>
                  </a:cubicBezTo>
                  <a:cubicBezTo>
                    <a:pt x="28" y="9"/>
                    <a:pt x="28" y="12"/>
                    <a:pt x="28" y="15"/>
                  </a:cubicBezTo>
                  <a:cubicBezTo>
                    <a:pt x="28" y="19"/>
                    <a:pt x="29" y="24"/>
                    <a:pt x="28" y="28"/>
                  </a:cubicBezTo>
                  <a:cubicBezTo>
                    <a:pt x="27" y="29"/>
                    <a:pt x="26" y="30"/>
                    <a:pt x="26" y="31"/>
                  </a:cubicBezTo>
                  <a:cubicBezTo>
                    <a:pt x="26" y="33"/>
                    <a:pt x="27" y="35"/>
                    <a:pt x="27" y="37"/>
                  </a:cubicBezTo>
                  <a:cubicBezTo>
                    <a:pt x="27" y="43"/>
                    <a:pt x="25" y="50"/>
                    <a:pt x="23" y="56"/>
                  </a:cubicBezTo>
                  <a:cubicBezTo>
                    <a:pt x="22" y="59"/>
                    <a:pt x="22" y="61"/>
                    <a:pt x="23" y="64"/>
                  </a:cubicBezTo>
                  <a:cubicBezTo>
                    <a:pt x="23" y="66"/>
                    <a:pt x="23" y="67"/>
                    <a:pt x="21" y="68"/>
                  </a:cubicBezTo>
                  <a:cubicBezTo>
                    <a:pt x="20" y="69"/>
                    <a:pt x="21" y="70"/>
                    <a:pt x="21" y="71"/>
                  </a:cubicBezTo>
                  <a:cubicBezTo>
                    <a:pt x="21" y="74"/>
                    <a:pt x="21" y="77"/>
                    <a:pt x="21" y="80"/>
                  </a:cubicBezTo>
                  <a:cubicBezTo>
                    <a:pt x="21" y="81"/>
                    <a:pt x="21" y="83"/>
                    <a:pt x="21" y="84"/>
                  </a:cubicBezTo>
                  <a:cubicBezTo>
                    <a:pt x="20" y="85"/>
                    <a:pt x="21" y="87"/>
                    <a:pt x="20" y="88"/>
                  </a:cubicBezTo>
                  <a:cubicBezTo>
                    <a:pt x="18" y="93"/>
                    <a:pt x="16" y="98"/>
                    <a:pt x="14" y="103"/>
                  </a:cubicBezTo>
                  <a:cubicBezTo>
                    <a:pt x="13" y="106"/>
                    <a:pt x="10" y="107"/>
                    <a:pt x="11" y="110"/>
                  </a:cubicBezTo>
                  <a:cubicBezTo>
                    <a:pt x="12" y="113"/>
                    <a:pt x="14" y="118"/>
                    <a:pt x="12" y="122"/>
                  </a:cubicBezTo>
                  <a:cubicBezTo>
                    <a:pt x="10" y="124"/>
                    <a:pt x="8" y="129"/>
                    <a:pt x="10" y="132"/>
                  </a:cubicBezTo>
                  <a:cubicBezTo>
                    <a:pt x="11" y="134"/>
                    <a:pt x="12" y="134"/>
                    <a:pt x="13" y="133"/>
                  </a:cubicBezTo>
                  <a:cubicBezTo>
                    <a:pt x="14" y="132"/>
                    <a:pt x="18" y="132"/>
                    <a:pt x="17" y="133"/>
                  </a:cubicBezTo>
                  <a:cubicBezTo>
                    <a:pt x="17" y="133"/>
                    <a:pt x="16" y="133"/>
                    <a:pt x="15" y="134"/>
                  </a:cubicBezTo>
                  <a:cubicBezTo>
                    <a:pt x="15" y="135"/>
                    <a:pt x="15" y="135"/>
                    <a:pt x="16" y="136"/>
                  </a:cubicBezTo>
                  <a:cubicBezTo>
                    <a:pt x="16" y="136"/>
                    <a:pt x="15" y="137"/>
                    <a:pt x="15" y="137"/>
                  </a:cubicBezTo>
                  <a:cubicBezTo>
                    <a:pt x="14" y="139"/>
                    <a:pt x="13" y="143"/>
                    <a:pt x="14" y="145"/>
                  </a:cubicBezTo>
                  <a:cubicBezTo>
                    <a:pt x="14" y="146"/>
                    <a:pt x="14" y="146"/>
                    <a:pt x="13" y="148"/>
                  </a:cubicBezTo>
                  <a:cubicBezTo>
                    <a:pt x="12" y="149"/>
                    <a:pt x="14" y="149"/>
                    <a:pt x="15" y="150"/>
                  </a:cubicBezTo>
                  <a:cubicBezTo>
                    <a:pt x="15" y="150"/>
                    <a:pt x="15" y="150"/>
                    <a:pt x="14" y="151"/>
                  </a:cubicBezTo>
                  <a:cubicBezTo>
                    <a:pt x="13" y="151"/>
                    <a:pt x="11" y="152"/>
                    <a:pt x="13" y="152"/>
                  </a:cubicBezTo>
                  <a:cubicBezTo>
                    <a:pt x="12" y="153"/>
                    <a:pt x="13" y="156"/>
                    <a:pt x="14" y="156"/>
                  </a:cubicBezTo>
                  <a:cubicBezTo>
                    <a:pt x="13" y="156"/>
                    <a:pt x="10" y="155"/>
                    <a:pt x="11" y="158"/>
                  </a:cubicBezTo>
                  <a:cubicBezTo>
                    <a:pt x="11" y="158"/>
                    <a:pt x="12" y="163"/>
                    <a:pt x="10" y="162"/>
                  </a:cubicBezTo>
                  <a:cubicBezTo>
                    <a:pt x="10" y="162"/>
                    <a:pt x="8" y="160"/>
                    <a:pt x="8" y="159"/>
                  </a:cubicBezTo>
                  <a:cubicBezTo>
                    <a:pt x="6" y="158"/>
                    <a:pt x="7" y="157"/>
                    <a:pt x="5" y="158"/>
                  </a:cubicBezTo>
                  <a:cubicBezTo>
                    <a:pt x="5" y="158"/>
                    <a:pt x="4" y="159"/>
                    <a:pt x="4" y="159"/>
                  </a:cubicBezTo>
                  <a:cubicBezTo>
                    <a:pt x="4" y="160"/>
                    <a:pt x="5" y="160"/>
                    <a:pt x="4" y="161"/>
                  </a:cubicBezTo>
                  <a:cubicBezTo>
                    <a:pt x="4" y="162"/>
                    <a:pt x="0" y="162"/>
                    <a:pt x="0" y="164"/>
                  </a:cubicBezTo>
                  <a:cubicBezTo>
                    <a:pt x="0" y="164"/>
                    <a:pt x="1" y="165"/>
                    <a:pt x="2" y="165"/>
                  </a:cubicBezTo>
                  <a:cubicBezTo>
                    <a:pt x="2" y="165"/>
                    <a:pt x="1" y="164"/>
                    <a:pt x="2" y="163"/>
                  </a:cubicBezTo>
                  <a:cubicBezTo>
                    <a:pt x="2" y="163"/>
                    <a:pt x="5" y="165"/>
                    <a:pt x="7" y="164"/>
                  </a:cubicBezTo>
                  <a:cubicBezTo>
                    <a:pt x="11" y="163"/>
                    <a:pt x="5" y="170"/>
                    <a:pt x="7" y="171"/>
                  </a:cubicBezTo>
                  <a:cubicBezTo>
                    <a:pt x="8" y="171"/>
                    <a:pt x="10" y="170"/>
                    <a:pt x="11" y="171"/>
                  </a:cubicBezTo>
                  <a:cubicBezTo>
                    <a:pt x="12" y="171"/>
                    <a:pt x="12" y="174"/>
                    <a:pt x="11" y="173"/>
                  </a:cubicBezTo>
                  <a:cubicBezTo>
                    <a:pt x="11" y="173"/>
                    <a:pt x="8" y="171"/>
                    <a:pt x="8" y="172"/>
                  </a:cubicBezTo>
                  <a:cubicBezTo>
                    <a:pt x="7" y="173"/>
                    <a:pt x="6" y="173"/>
                    <a:pt x="7" y="174"/>
                  </a:cubicBezTo>
                  <a:cubicBezTo>
                    <a:pt x="7" y="174"/>
                    <a:pt x="9" y="176"/>
                    <a:pt x="8" y="176"/>
                  </a:cubicBezTo>
                  <a:cubicBezTo>
                    <a:pt x="7" y="176"/>
                    <a:pt x="7" y="179"/>
                    <a:pt x="7" y="179"/>
                  </a:cubicBezTo>
                  <a:cubicBezTo>
                    <a:pt x="6" y="182"/>
                    <a:pt x="9" y="178"/>
                    <a:pt x="9" y="178"/>
                  </a:cubicBezTo>
                  <a:cubicBezTo>
                    <a:pt x="9" y="178"/>
                    <a:pt x="8" y="183"/>
                    <a:pt x="9" y="182"/>
                  </a:cubicBezTo>
                  <a:cubicBezTo>
                    <a:pt x="9" y="182"/>
                    <a:pt x="8" y="182"/>
                    <a:pt x="8" y="183"/>
                  </a:cubicBezTo>
                  <a:cubicBezTo>
                    <a:pt x="7" y="184"/>
                    <a:pt x="8" y="184"/>
                    <a:pt x="9" y="185"/>
                  </a:cubicBezTo>
                  <a:cubicBezTo>
                    <a:pt x="9" y="185"/>
                    <a:pt x="7" y="186"/>
                    <a:pt x="7" y="186"/>
                  </a:cubicBezTo>
                  <a:cubicBezTo>
                    <a:pt x="6" y="186"/>
                    <a:pt x="7" y="186"/>
                    <a:pt x="7" y="187"/>
                  </a:cubicBezTo>
                  <a:cubicBezTo>
                    <a:pt x="6" y="189"/>
                    <a:pt x="10" y="189"/>
                    <a:pt x="10" y="188"/>
                  </a:cubicBezTo>
                  <a:cubicBezTo>
                    <a:pt x="10" y="189"/>
                    <a:pt x="9" y="189"/>
                    <a:pt x="10" y="190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0" y="191"/>
                    <a:pt x="8" y="192"/>
                    <a:pt x="8" y="193"/>
                  </a:cubicBezTo>
                  <a:cubicBezTo>
                    <a:pt x="7" y="195"/>
                    <a:pt x="10" y="192"/>
                    <a:pt x="11" y="192"/>
                  </a:cubicBezTo>
                  <a:cubicBezTo>
                    <a:pt x="10" y="193"/>
                    <a:pt x="11" y="194"/>
                    <a:pt x="11" y="194"/>
                  </a:cubicBezTo>
                  <a:cubicBezTo>
                    <a:pt x="11" y="195"/>
                    <a:pt x="8" y="196"/>
                    <a:pt x="8" y="196"/>
                  </a:cubicBezTo>
                  <a:cubicBezTo>
                    <a:pt x="10" y="197"/>
                    <a:pt x="10" y="196"/>
                    <a:pt x="11" y="198"/>
                  </a:cubicBezTo>
                  <a:cubicBezTo>
                    <a:pt x="12" y="200"/>
                    <a:pt x="14" y="195"/>
                    <a:pt x="13" y="195"/>
                  </a:cubicBezTo>
                  <a:cubicBezTo>
                    <a:pt x="14" y="195"/>
                    <a:pt x="14" y="196"/>
                    <a:pt x="15" y="197"/>
                  </a:cubicBezTo>
                  <a:cubicBezTo>
                    <a:pt x="15" y="197"/>
                    <a:pt x="15" y="195"/>
                    <a:pt x="15" y="195"/>
                  </a:cubicBezTo>
                  <a:cubicBezTo>
                    <a:pt x="15" y="195"/>
                    <a:pt x="15" y="197"/>
                    <a:pt x="15" y="197"/>
                  </a:cubicBezTo>
                  <a:cubicBezTo>
                    <a:pt x="16" y="196"/>
                    <a:pt x="16" y="195"/>
                    <a:pt x="16" y="196"/>
                  </a:cubicBezTo>
                  <a:cubicBezTo>
                    <a:pt x="17" y="196"/>
                    <a:pt x="16" y="198"/>
                    <a:pt x="16" y="198"/>
                  </a:cubicBezTo>
                  <a:cubicBezTo>
                    <a:pt x="15" y="199"/>
                    <a:pt x="17" y="199"/>
                    <a:pt x="16" y="200"/>
                  </a:cubicBezTo>
                  <a:cubicBezTo>
                    <a:pt x="15" y="202"/>
                    <a:pt x="17" y="201"/>
                    <a:pt x="18" y="202"/>
                  </a:cubicBezTo>
                  <a:cubicBezTo>
                    <a:pt x="21" y="202"/>
                    <a:pt x="24" y="204"/>
                    <a:pt x="21" y="206"/>
                  </a:cubicBezTo>
                  <a:cubicBezTo>
                    <a:pt x="20" y="207"/>
                    <a:pt x="17" y="206"/>
                    <a:pt x="16" y="207"/>
                  </a:cubicBezTo>
                  <a:cubicBezTo>
                    <a:pt x="15" y="209"/>
                    <a:pt x="18" y="208"/>
                    <a:pt x="19" y="209"/>
                  </a:cubicBezTo>
                  <a:cubicBezTo>
                    <a:pt x="18" y="209"/>
                    <a:pt x="18" y="209"/>
                    <a:pt x="18" y="209"/>
                  </a:cubicBezTo>
                  <a:cubicBezTo>
                    <a:pt x="18" y="209"/>
                    <a:pt x="22" y="212"/>
                    <a:pt x="24" y="210"/>
                  </a:cubicBezTo>
                  <a:cubicBezTo>
                    <a:pt x="25" y="208"/>
                    <a:pt x="23" y="206"/>
                    <a:pt x="25" y="204"/>
                  </a:cubicBezTo>
                  <a:cubicBezTo>
                    <a:pt x="26" y="202"/>
                    <a:pt x="29" y="202"/>
                    <a:pt x="30" y="202"/>
                  </a:cubicBezTo>
                  <a:cubicBezTo>
                    <a:pt x="35" y="199"/>
                    <a:pt x="28" y="199"/>
                    <a:pt x="26" y="199"/>
                  </a:cubicBezTo>
                  <a:cubicBezTo>
                    <a:pt x="24" y="199"/>
                    <a:pt x="21" y="199"/>
                    <a:pt x="19" y="198"/>
                  </a:cubicBezTo>
                  <a:cubicBezTo>
                    <a:pt x="17" y="196"/>
                    <a:pt x="17" y="196"/>
                    <a:pt x="17" y="192"/>
                  </a:cubicBezTo>
                  <a:cubicBezTo>
                    <a:pt x="17" y="188"/>
                    <a:pt x="16" y="191"/>
                    <a:pt x="13" y="189"/>
                  </a:cubicBezTo>
                  <a:cubicBezTo>
                    <a:pt x="12" y="189"/>
                    <a:pt x="12" y="186"/>
                    <a:pt x="12" y="185"/>
                  </a:cubicBezTo>
                  <a:cubicBezTo>
                    <a:pt x="11" y="183"/>
                    <a:pt x="11" y="180"/>
                    <a:pt x="13" y="179"/>
                  </a:cubicBezTo>
                  <a:cubicBezTo>
                    <a:pt x="14" y="178"/>
                    <a:pt x="14" y="178"/>
                    <a:pt x="15" y="177"/>
                  </a:cubicBezTo>
                  <a:cubicBezTo>
                    <a:pt x="15" y="176"/>
                    <a:pt x="16" y="175"/>
                    <a:pt x="17" y="175"/>
                  </a:cubicBezTo>
                  <a:cubicBezTo>
                    <a:pt x="18" y="174"/>
                    <a:pt x="16" y="171"/>
                    <a:pt x="17" y="169"/>
                  </a:cubicBezTo>
                  <a:cubicBezTo>
                    <a:pt x="17" y="168"/>
                    <a:pt x="19" y="167"/>
                    <a:pt x="20" y="165"/>
                  </a:cubicBezTo>
                  <a:cubicBezTo>
                    <a:pt x="20" y="163"/>
                    <a:pt x="20" y="160"/>
                    <a:pt x="21" y="158"/>
                  </a:cubicBezTo>
                  <a:cubicBezTo>
                    <a:pt x="21" y="156"/>
                    <a:pt x="23" y="156"/>
                    <a:pt x="21" y="154"/>
                  </a:cubicBezTo>
                  <a:cubicBezTo>
                    <a:pt x="20" y="153"/>
                    <a:pt x="17" y="153"/>
                    <a:pt x="21" y="152"/>
                  </a:cubicBezTo>
                  <a:cubicBezTo>
                    <a:pt x="26" y="151"/>
                    <a:pt x="20" y="151"/>
                    <a:pt x="19" y="149"/>
                  </a:cubicBezTo>
                  <a:cubicBezTo>
                    <a:pt x="19" y="146"/>
                    <a:pt x="19" y="142"/>
                    <a:pt x="19" y="140"/>
                  </a:cubicBezTo>
                  <a:cubicBezTo>
                    <a:pt x="19" y="136"/>
                    <a:pt x="19" y="131"/>
                    <a:pt x="19" y="127"/>
                  </a:cubicBezTo>
                  <a:cubicBezTo>
                    <a:pt x="20" y="124"/>
                    <a:pt x="21" y="119"/>
                    <a:pt x="23" y="117"/>
                  </a:cubicBezTo>
                  <a:cubicBezTo>
                    <a:pt x="26" y="114"/>
                    <a:pt x="23" y="109"/>
                    <a:pt x="23" y="106"/>
                  </a:cubicBezTo>
                  <a:cubicBezTo>
                    <a:pt x="23" y="104"/>
                    <a:pt x="24" y="103"/>
                    <a:pt x="26" y="102"/>
                  </a:cubicBezTo>
                  <a:cubicBezTo>
                    <a:pt x="28" y="100"/>
                    <a:pt x="27" y="99"/>
                    <a:pt x="27" y="96"/>
                  </a:cubicBezTo>
                  <a:cubicBezTo>
                    <a:pt x="27" y="92"/>
                    <a:pt x="30" y="89"/>
                    <a:pt x="29" y="85"/>
                  </a:cubicBezTo>
                  <a:cubicBezTo>
                    <a:pt x="29" y="82"/>
                    <a:pt x="28" y="79"/>
                    <a:pt x="27" y="76"/>
                  </a:cubicBezTo>
                  <a:cubicBezTo>
                    <a:pt x="27" y="75"/>
                    <a:pt x="26" y="74"/>
                    <a:pt x="27" y="73"/>
                  </a:cubicBezTo>
                  <a:cubicBezTo>
                    <a:pt x="28" y="72"/>
                    <a:pt x="29" y="68"/>
                    <a:pt x="29" y="67"/>
                  </a:cubicBezTo>
                  <a:cubicBezTo>
                    <a:pt x="29" y="66"/>
                    <a:pt x="28" y="64"/>
                    <a:pt x="30" y="62"/>
                  </a:cubicBezTo>
                  <a:cubicBezTo>
                    <a:pt x="31" y="61"/>
                    <a:pt x="30" y="59"/>
                    <a:pt x="31" y="58"/>
                  </a:cubicBezTo>
                  <a:cubicBezTo>
                    <a:pt x="31" y="56"/>
                    <a:pt x="33" y="55"/>
                    <a:pt x="34" y="54"/>
                  </a:cubicBezTo>
                  <a:cubicBezTo>
                    <a:pt x="34" y="53"/>
                    <a:pt x="37" y="50"/>
                    <a:pt x="37" y="49"/>
                  </a:cubicBezTo>
                  <a:cubicBezTo>
                    <a:pt x="37" y="48"/>
                    <a:pt x="36" y="46"/>
                    <a:pt x="36" y="44"/>
                  </a:cubicBezTo>
                  <a:cubicBezTo>
                    <a:pt x="36" y="42"/>
                    <a:pt x="36" y="41"/>
                    <a:pt x="36" y="39"/>
                  </a:cubicBezTo>
                  <a:cubicBezTo>
                    <a:pt x="36" y="36"/>
                    <a:pt x="37" y="36"/>
                    <a:pt x="40" y="35"/>
                  </a:cubicBezTo>
                  <a:cubicBezTo>
                    <a:pt x="44" y="34"/>
                    <a:pt x="44" y="32"/>
                    <a:pt x="44" y="28"/>
                  </a:cubicBezTo>
                  <a:cubicBezTo>
                    <a:pt x="43" y="29"/>
                    <a:pt x="41" y="29"/>
                    <a:pt x="40" y="28"/>
                  </a:cubicBezTo>
                  <a:cubicBezTo>
                    <a:pt x="40" y="28"/>
                    <a:pt x="40" y="29"/>
                    <a:pt x="40" y="2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49" name="Freeform 626"/>
            <p:cNvSpPr/>
            <p:nvPr/>
          </p:nvSpPr>
          <p:spPr bwMode="auto">
            <a:xfrm>
              <a:off x="8435859" y="9485418"/>
              <a:ext cx="598727" cy="653038"/>
            </a:xfrm>
            <a:custGeom>
              <a:avLst/>
              <a:gdLst>
                <a:gd name="T0" fmla="*/ 61 w 64"/>
                <a:gd name="T1" fmla="*/ 42 h 70"/>
                <a:gd name="T2" fmla="*/ 58 w 64"/>
                <a:gd name="T3" fmla="*/ 35 h 70"/>
                <a:gd name="T4" fmla="*/ 50 w 64"/>
                <a:gd name="T5" fmla="*/ 35 h 70"/>
                <a:gd name="T6" fmla="*/ 49 w 64"/>
                <a:gd name="T7" fmla="*/ 33 h 70"/>
                <a:gd name="T8" fmla="*/ 47 w 64"/>
                <a:gd name="T9" fmla="*/ 30 h 70"/>
                <a:gd name="T10" fmla="*/ 48 w 64"/>
                <a:gd name="T11" fmla="*/ 28 h 70"/>
                <a:gd name="T12" fmla="*/ 47 w 64"/>
                <a:gd name="T13" fmla="*/ 26 h 70"/>
                <a:gd name="T14" fmla="*/ 47 w 64"/>
                <a:gd name="T15" fmla="*/ 23 h 70"/>
                <a:gd name="T16" fmla="*/ 41 w 64"/>
                <a:gd name="T17" fmla="*/ 21 h 70"/>
                <a:gd name="T18" fmla="*/ 37 w 64"/>
                <a:gd name="T19" fmla="*/ 18 h 70"/>
                <a:gd name="T20" fmla="*/ 33 w 64"/>
                <a:gd name="T21" fmla="*/ 16 h 70"/>
                <a:gd name="T22" fmla="*/ 29 w 64"/>
                <a:gd name="T23" fmla="*/ 16 h 70"/>
                <a:gd name="T24" fmla="*/ 23 w 64"/>
                <a:gd name="T25" fmla="*/ 9 h 70"/>
                <a:gd name="T26" fmla="*/ 23 w 64"/>
                <a:gd name="T27" fmla="*/ 6 h 70"/>
                <a:gd name="T28" fmla="*/ 23 w 64"/>
                <a:gd name="T29" fmla="*/ 4 h 70"/>
                <a:gd name="T30" fmla="*/ 18 w 64"/>
                <a:gd name="T31" fmla="*/ 3 h 70"/>
                <a:gd name="T32" fmla="*/ 10 w 64"/>
                <a:gd name="T33" fmla="*/ 6 h 70"/>
                <a:gd name="T34" fmla="*/ 7 w 64"/>
                <a:gd name="T35" fmla="*/ 9 h 70"/>
                <a:gd name="T36" fmla="*/ 2 w 64"/>
                <a:gd name="T37" fmla="*/ 8 h 70"/>
                <a:gd name="T38" fmla="*/ 6 w 64"/>
                <a:gd name="T39" fmla="*/ 16 h 70"/>
                <a:gd name="T40" fmla="*/ 5 w 64"/>
                <a:gd name="T41" fmla="*/ 23 h 70"/>
                <a:gd name="T42" fmla="*/ 4 w 64"/>
                <a:gd name="T43" fmla="*/ 27 h 70"/>
                <a:gd name="T44" fmla="*/ 3 w 64"/>
                <a:gd name="T45" fmla="*/ 31 h 70"/>
                <a:gd name="T46" fmla="*/ 5 w 64"/>
                <a:gd name="T47" fmla="*/ 35 h 70"/>
                <a:gd name="T48" fmla="*/ 3 w 64"/>
                <a:gd name="T49" fmla="*/ 38 h 70"/>
                <a:gd name="T50" fmla="*/ 4 w 64"/>
                <a:gd name="T51" fmla="*/ 46 h 70"/>
                <a:gd name="T52" fmla="*/ 4 w 64"/>
                <a:gd name="T53" fmla="*/ 49 h 70"/>
                <a:gd name="T54" fmla="*/ 7 w 64"/>
                <a:gd name="T55" fmla="*/ 52 h 70"/>
                <a:gd name="T56" fmla="*/ 7 w 64"/>
                <a:gd name="T57" fmla="*/ 54 h 70"/>
                <a:gd name="T58" fmla="*/ 6 w 64"/>
                <a:gd name="T59" fmla="*/ 56 h 70"/>
                <a:gd name="T60" fmla="*/ 9 w 64"/>
                <a:gd name="T61" fmla="*/ 63 h 70"/>
                <a:gd name="T62" fmla="*/ 13 w 64"/>
                <a:gd name="T63" fmla="*/ 69 h 70"/>
                <a:gd name="T64" fmla="*/ 14 w 64"/>
                <a:gd name="T65" fmla="*/ 67 h 70"/>
                <a:gd name="T66" fmla="*/ 17 w 64"/>
                <a:gd name="T67" fmla="*/ 65 h 70"/>
                <a:gd name="T68" fmla="*/ 20 w 64"/>
                <a:gd name="T69" fmla="*/ 65 h 70"/>
                <a:gd name="T70" fmla="*/ 25 w 64"/>
                <a:gd name="T71" fmla="*/ 65 h 70"/>
                <a:gd name="T72" fmla="*/ 28 w 64"/>
                <a:gd name="T73" fmla="*/ 68 h 70"/>
                <a:gd name="T74" fmla="*/ 31 w 64"/>
                <a:gd name="T75" fmla="*/ 65 h 70"/>
                <a:gd name="T76" fmla="*/ 37 w 64"/>
                <a:gd name="T77" fmla="*/ 64 h 70"/>
                <a:gd name="T78" fmla="*/ 44 w 64"/>
                <a:gd name="T79" fmla="*/ 52 h 70"/>
                <a:gd name="T80" fmla="*/ 52 w 64"/>
                <a:gd name="T81" fmla="*/ 51 h 70"/>
                <a:gd name="T82" fmla="*/ 59 w 64"/>
                <a:gd name="T83" fmla="*/ 54 h 70"/>
                <a:gd name="T84" fmla="*/ 61 w 64"/>
                <a:gd name="T85" fmla="*/ 42 h 70"/>
                <a:gd name="T86" fmla="*/ 61 w 64"/>
                <a:gd name="T87" fmla="*/ 4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" h="70">
                  <a:moveTo>
                    <a:pt x="61" y="42"/>
                  </a:moveTo>
                  <a:cubicBezTo>
                    <a:pt x="57" y="40"/>
                    <a:pt x="58" y="39"/>
                    <a:pt x="58" y="35"/>
                  </a:cubicBezTo>
                  <a:cubicBezTo>
                    <a:pt x="55" y="35"/>
                    <a:pt x="52" y="35"/>
                    <a:pt x="50" y="35"/>
                  </a:cubicBezTo>
                  <a:cubicBezTo>
                    <a:pt x="48" y="35"/>
                    <a:pt x="49" y="34"/>
                    <a:pt x="49" y="33"/>
                  </a:cubicBezTo>
                  <a:cubicBezTo>
                    <a:pt x="49" y="32"/>
                    <a:pt x="48" y="30"/>
                    <a:pt x="47" y="30"/>
                  </a:cubicBezTo>
                  <a:cubicBezTo>
                    <a:pt x="47" y="29"/>
                    <a:pt x="48" y="29"/>
                    <a:pt x="48" y="28"/>
                  </a:cubicBezTo>
                  <a:cubicBezTo>
                    <a:pt x="49" y="27"/>
                    <a:pt x="48" y="26"/>
                    <a:pt x="47" y="26"/>
                  </a:cubicBezTo>
                  <a:cubicBezTo>
                    <a:pt x="47" y="25"/>
                    <a:pt x="48" y="24"/>
                    <a:pt x="47" y="23"/>
                  </a:cubicBezTo>
                  <a:cubicBezTo>
                    <a:pt x="45" y="21"/>
                    <a:pt x="43" y="21"/>
                    <a:pt x="41" y="21"/>
                  </a:cubicBezTo>
                  <a:cubicBezTo>
                    <a:pt x="40" y="21"/>
                    <a:pt x="38" y="19"/>
                    <a:pt x="37" y="18"/>
                  </a:cubicBezTo>
                  <a:cubicBezTo>
                    <a:pt x="35" y="18"/>
                    <a:pt x="34" y="16"/>
                    <a:pt x="33" y="16"/>
                  </a:cubicBezTo>
                  <a:cubicBezTo>
                    <a:pt x="31" y="16"/>
                    <a:pt x="30" y="16"/>
                    <a:pt x="29" y="16"/>
                  </a:cubicBezTo>
                  <a:cubicBezTo>
                    <a:pt x="27" y="16"/>
                    <a:pt x="23" y="11"/>
                    <a:pt x="23" y="9"/>
                  </a:cubicBezTo>
                  <a:cubicBezTo>
                    <a:pt x="23" y="8"/>
                    <a:pt x="23" y="7"/>
                    <a:pt x="23" y="6"/>
                  </a:cubicBezTo>
                  <a:cubicBezTo>
                    <a:pt x="23" y="5"/>
                    <a:pt x="23" y="5"/>
                    <a:pt x="23" y="4"/>
                  </a:cubicBezTo>
                  <a:cubicBezTo>
                    <a:pt x="23" y="0"/>
                    <a:pt x="21" y="2"/>
                    <a:pt x="18" y="3"/>
                  </a:cubicBezTo>
                  <a:cubicBezTo>
                    <a:pt x="15" y="3"/>
                    <a:pt x="13" y="6"/>
                    <a:pt x="10" y="6"/>
                  </a:cubicBezTo>
                  <a:cubicBezTo>
                    <a:pt x="8" y="6"/>
                    <a:pt x="8" y="8"/>
                    <a:pt x="7" y="9"/>
                  </a:cubicBezTo>
                  <a:cubicBezTo>
                    <a:pt x="6" y="9"/>
                    <a:pt x="3" y="8"/>
                    <a:pt x="2" y="8"/>
                  </a:cubicBezTo>
                  <a:cubicBezTo>
                    <a:pt x="4" y="9"/>
                    <a:pt x="5" y="14"/>
                    <a:pt x="6" y="16"/>
                  </a:cubicBezTo>
                  <a:cubicBezTo>
                    <a:pt x="4" y="17"/>
                    <a:pt x="5" y="21"/>
                    <a:pt x="5" y="23"/>
                  </a:cubicBezTo>
                  <a:cubicBezTo>
                    <a:pt x="5" y="25"/>
                    <a:pt x="5" y="26"/>
                    <a:pt x="4" y="27"/>
                  </a:cubicBezTo>
                  <a:cubicBezTo>
                    <a:pt x="3" y="28"/>
                    <a:pt x="3" y="30"/>
                    <a:pt x="3" y="31"/>
                  </a:cubicBezTo>
                  <a:cubicBezTo>
                    <a:pt x="2" y="33"/>
                    <a:pt x="5" y="33"/>
                    <a:pt x="5" y="35"/>
                  </a:cubicBezTo>
                  <a:cubicBezTo>
                    <a:pt x="5" y="36"/>
                    <a:pt x="3" y="37"/>
                    <a:pt x="3" y="38"/>
                  </a:cubicBezTo>
                  <a:cubicBezTo>
                    <a:pt x="0" y="41"/>
                    <a:pt x="4" y="42"/>
                    <a:pt x="4" y="46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50"/>
                    <a:pt x="6" y="51"/>
                    <a:pt x="7" y="52"/>
                  </a:cubicBezTo>
                  <a:cubicBezTo>
                    <a:pt x="7" y="53"/>
                    <a:pt x="5" y="53"/>
                    <a:pt x="7" y="54"/>
                  </a:cubicBezTo>
                  <a:cubicBezTo>
                    <a:pt x="7" y="54"/>
                    <a:pt x="6" y="56"/>
                    <a:pt x="6" y="56"/>
                  </a:cubicBezTo>
                  <a:cubicBezTo>
                    <a:pt x="6" y="59"/>
                    <a:pt x="9" y="61"/>
                    <a:pt x="9" y="63"/>
                  </a:cubicBezTo>
                  <a:cubicBezTo>
                    <a:pt x="10" y="66"/>
                    <a:pt x="8" y="69"/>
                    <a:pt x="13" y="69"/>
                  </a:cubicBezTo>
                  <a:cubicBezTo>
                    <a:pt x="14" y="70"/>
                    <a:pt x="14" y="68"/>
                    <a:pt x="14" y="67"/>
                  </a:cubicBezTo>
                  <a:cubicBezTo>
                    <a:pt x="14" y="66"/>
                    <a:pt x="16" y="65"/>
                    <a:pt x="17" y="65"/>
                  </a:cubicBezTo>
                  <a:cubicBezTo>
                    <a:pt x="18" y="64"/>
                    <a:pt x="19" y="63"/>
                    <a:pt x="20" y="65"/>
                  </a:cubicBezTo>
                  <a:cubicBezTo>
                    <a:pt x="22" y="66"/>
                    <a:pt x="24" y="65"/>
                    <a:pt x="25" y="65"/>
                  </a:cubicBezTo>
                  <a:cubicBezTo>
                    <a:pt x="27" y="65"/>
                    <a:pt x="27" y="68"/>
                    <a:pt x="28" y="68"/>
                  </a:cubicBezTo>
                  <a:cubicBezTo>
                    <a:pt x="29" y="68"/>
                    <a:pt x="30" y="66"/>
                    <a:pt x="31" y="65"/>
                  </a:cubicBezTo>
                  <a:cubicBezTo>
                    <a:pt x="32" y="63"/>
                    <a:pt x="36" y="66"/>
                    <a:pt x="37" y="64"/>
                  </a:cubicBezTo>
                  <a:cubicBezTo>
                    <a:pt x="39" y="59"/>
                    <a:pt x="38" y="54"/>
                    <a:pt x="44" y="52"/>
                  </a:cubicBezTo>
                  <a:cubicBezTo>
                    <a:pt x="46" y="51"/>
                    <a:pt x="49" y="51"/>
                    <a:pt x="52" y="51"/>
                  </a:cubicBezTo>
                  <a:cubicBezTo>
                    <a:pt x="55" y="51"/>
                    <a:pt x="57" y="52"/>
                    <a:pt x="59" y="54"/>
                  </a:cubicBezTo>
                  <a:cubicBezTo>
                    <a:pt x="60" y="51"/>
                    <a:pt x="64" y="43"/>
                    <a:pt x="61" y="42"/>
                  </a:cubicBezTo>
                  <a:cubicBezTo>
                    <a:pt x="60" y="41"/>
                    <a:pt x="62" y="42"/>
                    <a:pt x="61" y="4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50" name="Freeform 627"/>
            <p:cNvSpPr/>
            <p:nvPr/>
          </p:nvSpPr>
          <p:spPr bwMode="auto">
            <a:xfrm>
              <a:off x="8773441" y="9950508"/>
              <a:ext cx="420383" cy="414121"/>
            </a:xfrm>
            <a:custGeom>
              <a:avLst/>
              <a:gdLst>
                <a:gd name="T0" fmla="*/ 40 w 45"/>
                <a:gd name="T1" fmla="*/ 24 h 44"/>
                <a:gd name="T2" fmla="*/ 36 w 45"/>
                <a:gd name="T3" fmla="*/ 24 h 44"/>
                <a:gd name="T4" fmla="*/ 36 w 45"/>
                <a:gd name="T5" fmla="*/ 20 h 44"/>
                <a:gd name="T6" fmla="*/ 34 w 45"/>
                <a:gd name="T7" fmla="*/ 17 h 44"/>
                <a:gd name="T8" fmla="*/ 29 w 45"/>
                <a:gd name="T9" fmla="*/ 16 h 44"/>
                <a:gd name="T10" fmla="*/ 25 w 45"/>
                <a:gd name="T11" fmla="*/ 15 h 44"/>
                <a:gd name="T12" fmla="*/ 25 w 45"/>
                <a:gd name="T13" fmla="*/ 12 h 44"/>
                <a:gd name="T14" fmla="*/ 24 w 45"/>
                <a:gd name="T15" fmla="*/ 7 h 44"/>
                <a:gd name="T16" fmla="*/ 21 w 45"/>
                <a:gd name="T17" fmla="*/ 3 h 44"/>
                <a:gd name="T18" fmla="*/ 14 w 45"/>
                <a:gd name="T19" fmla="*/ 1 h 44"/>
                <a:gd name="T20" fmla="*/ 5 w 45"/>
                <a:gd name="T21" fmla="*/ 3 h 44"/>
                <a:gd name="T22" fmla="*/ 2 w 45"/>
                <a:gd name="T23" fmla="*/ 11 h 44"/>
                <a:gd name="T24" fmla="*/ 1 w 45"/>
                <a:gd name="T25" fmla="*/ 14 h 44"/>
                <a:gd name="T26" fmla="*/ 2 w 45"/>
                <a:gd name="T27" fmla="*/ 17 h 44"/>
                <a:gd name="T28" fmla="*/ 9 w 45"/>
                <a:gd name="T29" fmla="*/ 24 h 44"/>
                <a:gd name="T30" fmla="*/ 13 w 45"/>
                <a:gd name="T31" fmla="*/ 25 h 44"/>
                <a:gd name="T32" fmla="*/ 17 w 45"/>
                <a:gd name="T33" fmla="*/ 27 h 44"/>
                <a:gd name="T34" fmla="*/ 25 w 45"/>
                <a:gd name="T35" fmla="*/ 35 h 44"/>
                <a:gd name="T36" fmla="*/ 22 w 45"/>
                <a:gd name="T37" fmla="*/ 39 h 44"/>
                <a:gd name="T38" fmla="*/ 20 w 45"/>
                <a:gd name="T39" fmla="*/ 42 h 44"/>
                <a:gd name="T40" fmla="*/ 28 w 45"/>
                <a:gd name="T41" fmla="*/ 44 h 44"/>
                <a:gd name="T42" fmla="*/ 32 w 45"/>
                <a:gd name="T43" fmla="*/ 43 h 44"/>
                <a:gd name="T44" fmla="*/ 37 w 45"/>
                <a:gd name="T45" fmla="*/ 42 h 44"/>
                <a:gd name="T46" fmla="*/ 40 w 45"/>
                <a:gd name="T47" fmla="*/ 39 h 44"/>
                <a:gd name="T48" fmla="*/ 41 w 45"/>
                <a:gd name="T49" fmla="*/ 34 h 44"/>
                <a:gd name="T50" fmla="*/ 40 w 45"/>
                <a:gd name="T51" fmla="*/ 24 h 44"/>
                <a:gd name="T52" fmla="*/ 40 w 45"/>
                <a:gd name="T53" fmla="*/ 2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" h="44">
                  <a:moveTo>
                    <a:pt x="40" y="24"/>
                  </a:moveTo>
                  <a:cubicBezTo>
                    <a:pt x="39" y="25"/>
                    <a:pt x="37" y="26"/>
                    <a:pt x="36" y="24"/>
                  </a:cubicBezTo>
                  <a:cubicBezTo>
                    <a:pt x="35" y="23"/>
                    <a:pt x="37" y="22"/>
                    <a:pt x="36" y="20"/>
                  </a:cubicBezTo>
                  <a:cubicBezTo>
                    <a:pt x="35" y="19"/>
                    <a:pt x="35" y="18"/>
                    <a:pt x="34" y="17"/>
                  </a:cubicBezTo>
                  <a:cubicBezTo>
                    <a:pt x="31" y="15"/>
                    <a:pt x="31" y="17"/>
                    <a:pt x="29" y="16"/>
                  </a:cubicBezTo>
                  <a:cubicBezTo>
                    <a:pt x="28" y="16"/>
                    <a:pt x="27" y="16"/>
                    <a:pt x="25" y="15"/>
                  </a:cubicBezTo>
                  <a:cubicBezTo>
                    <a:pt x="23" y="15"/>
                    <a:pt x="24" y="13"/>
                    <a:pt x="25" y="12"/>
                  </a:cubicBezTo>
                  <a:cubicBezTo>
                    <a:pt x="25" y="10"/>
                    <a:pt x="24" y="8"/>
                    <a:pt x="24" y="7"/>
                  </a:cubicBezTo>
                  <a:cubicBezTo>
                    <a:pt x="23" y="4"/>
                    <a:pt x="24" y="4"/>
                    <a:pt x="21" y="3"/>
                  </a:cubicBezTo>
                  <a:cubicBezTo>
                    <a:pt x="19" y="1"/>
                    <a:pt x="18" y="0"/>
                    <a:pt x="14" y="1"/>
                  </a:cubicBezTo>
                  <a:cubicBezTo>
                    <a:pt x="11" y="1"/>
                    <a:pt x="7" y="2"/>
                    <a:pt x="5" y="3"/>
                  </a:cubicBezTo>
                  <a:cubicBezTo>
                    <a:pt x="2" y="6"/>
                    <a:pt x="3" y="8"/>
                    <a:pt x="2" y="11"/>
                  </a:cubicBezTo>
                  <a:cubicBezTo>
                    <a:pt x="2" y="12"/>
                    <a:pt x="1" y="13"/>
                    <a:pt x="1" y="14"/>
                  </a:cubicBezTo>
                  <a:cubicBezTo>
                    <a:pt x="0" y="15"/>
                    <a:pt x="1" y="15"/>
                    <a:pt x="2" y="17"/>
                  </a:cubicBezTo>
                  <a:cubicBezTo>
                    <a:pt x="4" y="20"/>
                    <a:pt x="6" y="21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5" y="25"/>
                    <a:pt x="16" y="26"/>
                    <a:pt x="17" y="27"/>
                  </a:cubicBezTo>
                  <a:cubicBezTo>
                    <a:pt x="19" y="28"/>
                    <a:pt x="27" y="31"/>
                    <a:pt x="25" y="35"/>
                  </a:cubicBezTo>
                  <a:cubicBezTo>
                    <a:pt x="24" y="36"/>
                    <a:pt x="22" y="37"/>
                    <a:pt x="22" y="39"/>
                  </a:cubicBezTo>
                  <a:cubicBezTo>
                    <a:pt x="22" y="41"/>
                    <a:pt x="22" y="41"/>
                    <a:pt x="20" y="42"/>
                  </a:cubicBezTo>
                  <a:cubicBezTo>
                    <a:pt x="19" y="44"/>
                    <a:pt x="27" y="43"/>
                    <a:pt x="28" y="44"/>
                  </a:cubicBezTo>
                  <a:cubicBezTo>
                    <a:pt x="30" y="44"/>
                    <a:pt x="30" y="44"/>
                    <a:pt x="32" y="43"/>
                  </a:cubicBezTo>
                  <a:cubicBezTo>
                    <a:pt x="33" y="41"/>
                    <a:pt x="36" y="43"/>
                    <a:pt x="37" y="42"/>
                  </a:cubicBezTo>
                  <a:cubicBezTo>
                    <a:pt x="38" y="41"/>
                    <a:pt x="39" y="40"/>
                    <a:pt x="40" y="39"/>
                  </a:cubicBezTo>
                  <a:cubicBezTo>
                    <a:pt x="41" y="37"/>
                    <a:pt x="40" y="35"/>
                    <a:pt x="41" y="34"/>
                  </a:cubicBezTo>
                  <a:cubicBezTo>
                    <a:pt x="41" y="32"/>
                    <a:pt x="45" y="24"/>
                    <a:pt x="40" y="24"/>
                  </a:cubicBezTo>
                  <a:cubicBezTo>
                    <a:pt x="40" y="25"/>
                    <a:pt x="41" y="24"/>
                    <a:pt x="40" y="2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51" name="Freeform 628"/>
            <p:cNvSpPr>
              <a:spLocks noEditPoints="1"/>
            </p:cNvSpPr>
            <p:nvPr/>
          </p:nvSpPr>
          <p:spPr bwMode="auto">
            <a:xfrm>
              <a:off x="8241593" y="8800526"/>
              <a:ext cx="1856688" cy="1882659"/>
            </a:xfrm>
            <a:custGeom>
              <a:avLst/>
              <a:gdLst>
                <a:gd name="T0" fmla="*/ 188 w 199"/>
                <a:gd name="T1" fmla="*/ 51 h 201"/>
                <a:gd name="T2" fmla="*/ 165 w 199"/>
                <a:gd name="T3" fmla="*/ 41 h 201"/>
                <a:gd name="T4" fmla="*/ 135 w 199"/>
                <a:gd name="T5" fmla="*/ 30 h 201"/>
                <a:gd name="T6" fmla="*/ 122 w 199"/>
                <a:gd name="T7" fmla="*/ 36 h 201"/>
                <a:gd name="T8" fmla="*/ 116 w 199"/>
                <a:gd name="T9" fmla="*/ 29 h 201"/>
                <a:gd name="T10" fmla="*/ 111 w 199"/>
                <a:gd name="T11" fmla="*/ 33 h 201"/>
                <a:gd name="T12" fmla="*/ 120 w 199"/>
                <a:gd name="T13" fmla="*/ 23 h 201"/>
                <a:gd name="T14" fmla="*/ 116 w 199"/>
                <a:gd name="T15" fmla="*/ 8 h 201"/>
                <a:gd name="T16" fmla="*/ 105 w 199"/>
                <a:gd name="T17" fmla="*/ 15 h 201"/>
                <a:gd name="T18" fmla="*/ 93 w 199"/>
                <a:gd name="T19" fmla="*/ 14 h 201"/>
                <a:gd name="T20" fmla="*/ 77 w 199"/>
                <a:gd name="T21" fmla="*/ 19 h 201"/>
                <a:gd name="T22" fmla="*/ 69 w 199"/>
                <a:gd name="T23" fmla="*/ 1 h 201"/>
                <a:gd name="T24" fmla="*/ 56 w 199"/>
                <a:gd name="T25" fmla="*/ 7 h 201"/>
                <a:gd name="T26" fmla="*/ 50 w 199"/>
                <a:gd name="T27" fmla="*/ 11 h 201"/>
                <a:gd name="T28" fmla="*/ 51 w 199"/>
                <a:gd name="T29" fmla="*/ 16 h 201"/>
                <a:gd name="T30" fmla="*/ 41 w 199"/>
                <a:gd name="T31" fmla="*/ 22 h 201"/>
                <a:gd name="T32" fmla="*/ 27 w 199"/>
                <a:gd name="T33" fmla="*/ 18 h 201"/>
                <a:gd name="T34" fmla="*/ 25 w 199"/>
                <a:gd name="T35" fmla="*/ 21 h 201"/>
                <a:gd name="T36" fmla="*/ 22 w 199"/>
                <a:gd name="T37" fmla="*/ 39 h 201"/>
                <a:gd name="T38" fmla="*/ 10 w 199"/>
                <a:gd name="T39" fmla="*/ 49 h 201"/>
                <a:gd name="T40" fmla="*/ 2 w 199"/>
                <a:gd name="T41" fmla="*/ 66 h 201"/>
                <a:gd name="T42" fmla="*/ 9 w 199"/>
                <a:gd name="T43" fmla="*/ 75 h 201"/>
                <a:gd name="T44" fmla="*/ 24 w 199"/>
                <a:gd name="T45" fmla="*/ 81 h 201"/>
                <a:gd name="T46" fmla="*/ 39 w 199"/>
                <a:gd name="T47" fmla="*/ 76 h 201"/>
                <a:gd name="T48" fmla="*/ 49 w 199"/>
                <a:gd name="T49" fmla="*/ 88 h 201"/>
                <a:gd name="T50" fmla="*/ 61 w 199"/>
                <a:gd name="T51" fmla="*/ 94 h 201"/>
                <a:gd name="T52" fmla="*/ 68 w 199"/>
                <a:gd name="T53" fmla="*/ 102 h 201"/>
                <a:gd name="T54" fmla="*/ 80 w 199"/>
                <a:gd name="T55" fmla="*/ 114 h 201"/>
                <a:gd name="T56" fmla="*/ 82 w 199"/>
                <a:gd name="T57" fmla="*/ 135 h 201"/>
                <a:gd name="T58" fmla="*/ 93 w 199"/>
                <a:gd name="T59" fmla="*/ 145 h 201"/>
                <a:gd name="T60" fmla="*/ 98 w 199"/>
                <a:gd name="T61" fmla="*/ 157 h 201"/>
                <a:gd name="T62" fmla="*/ 90 w 199"/>
                <a:gd name="T63" fmla="*/ 173 h 201"/>
                <a:gd name="T64" fmla="*/ 86 w 199"/>
                <a:gd name="T65" fmla="*/ 181 h 201"/>
                <a:gd name="T66" fmla="*/ 94 w 199"/>
                <a:gd name="T67" fmla="*/ 187 h 201"/>
                <a:gd name="T68" fmla="*/ 107 w 199"/>
                <a:gd name="T69" fmla="*/ 197 h 201"/>
                <a:gd name="T70" fmla="*/ 119 w 199"/>
                <a:gd name="T71" fmla="*/ 180 h 201"/>
                <a:gd name="T72" fmla="*/ 128 w 199"/>
                <a:gd name="T73" fmla="*/ 157 h 201"/>
                <a:gd name="T74" fmla="*/ 137 w 199"/>
                <a:gd name="T75" fmla="*/ 149 h 201"/>
                <a:gd name="T76" fmla="*/ 144 w 199"/>
                <a:gd name="T77" fmla="*/ 147 h 201"/>
                <a:gd name="T78" fmla="*/ 155 w 199"/>
                <a:gd name="T79" fmla="*/ 142 h 201"/>
                <a:gd name="T80" fmla="*/ 163 w 199"/>
                <a:gd name="T81" fmla="*/ 139 h 201"/>
                <a:gd name="T82" fmla="*/ 169 w 199"/>
                <a:gd name="T83" fmla="*/ 130 h 201"/>
                <a:gd name="T84" fmla="*/ 175 w 199"/>
                <a:gd name="T85" fmla="*/ 116 h 201"/>
                <a:gd name="T86" fmla="*/ 176 w 199"/>
                <a:gd name="T87" fmla="*/ 98 h 201"/>
                <a:gd name="T88" fmla="*/ 178 w 199"/>
                <a:gd name="T89" fmla="*/ 91 h 201"/>
                <a:gd name="T90" fmla="*/ 182 w 199"/>
                <a:gd name="T91" fmla="*/ 86 h 201"/>
                <a:gd name="T92" fmla="*/ 196 w 199"/>
                <a:gd name="T93" fmla="*/ 57 h 201"/>
                <a:gd name="T94" fmla="*/ 110 w 199"/>
                <a:gd name="T95" fmla="*/ 190 h 201"/>
                <a:gd name="T96" fmla="*/ 115 w 199"/>
                <a:gd name="T97" fmla="*/ 18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01">
                  <a:moveTo>
                    <a:pt x="196" y="57"/>
                  </a:moveTo>
                  <a:cubicBezTo>
                    <a:pt x="195" y="55"/>
                    <a:pt x="195" y="53"/>
                    <a:pt x="194" y="52"/>
                  </a:cubicBezTo>
                  <a:cubicBezTo>
                    <a:pt x="192" y="51"/>
                    <a:pt x="189" y="52"/>
                    <a:pt x="188" y="51"/>
                  </a:cubicBezTo>
                  <a:cubicBezTo>
                    <a:pt x="183" y="50"/>
                    <a:pt x="180" y="46"/>
                    <a:pt x="177" y="44"/>
                  </a:cubicBezTo>
                  <a:cubicBezTo>
                    <a:pt x="175" y="43"/>
                    <a:pt x="173" y="42"/>
                    <a:pt x="172" y="41"/>
                  </a:cubicBezTo>
                  <a:cubicBezTo>
                    <a:pt x="169" y="40"/>
                    <a:pt x="168" y="41"/>
                    <a:pt x="165" y="41"/>
                  </a:cubicBezTo>
                  <a:cubicBezTo>
                    <a:pt x="161" y="42"/>
                    <a:pt x="157" y="37"/>
                    <a:pt x="153" y="39"/>
                  </a:cubicBezTo>
                  <a:cubicBezTo>
                    <a:pt x="150" y="40"/>
                    <a:pt x="147" y="35"/>
                    <a:pt x="145" y="34"/>
                  </a:cubicBezTo>
                  <a:cubicBezTo>
                    <a:pt x="142" y="32"/>
                    <a:pt x="138" y="30"/>
                    <a:pt x="135" y="30"/>
                  </a:cubicBezTo>
                  <a:cubicBezTo>
                    <a:pt x="133" y="29"/>
                    <a:pt x="131" y="29"/>
                    <a:pt x="130" y="30"/>
                  </a:cubicBezTo>
                  <a:cubicBezTo>
                    <a:pt x="129" y="33"/>
                    <a:pt x="126" y="34"/>
                    <a:pt x="125" y="36"/>
                  </a:cubicBezTo>
                  <a:cubicBezTo>
                    <a:pt x="123" y="39"/>
                    <a:pt x="124" y="38"/>
                    <a:pt x="122" y="36"/>
                  </a:cubicBezTo>
                  <a:cubicBezTo>
                    <a:pt x="122" y="36"/>
                    <a:pt x="121" y="35"/>
                    <a:pt x="121" y="35"/>
                  </a:cubicBezTo>
                  <a:cubicBezTo>
                    <a:pt x="119" y="34"/>
                    <a:pt x="120" y="36"/>
                    <a:pt x="119" y="37"/>
                  </a:cubicBezTo>
                  <a:cubicBezTo>
                    <a:pt x="118" y="38"/>
                    <a:pt x="115" y="29"/>
                    <a:pt x="116" y="29"/>
                  </a:cubicBezTo>
                  <a:cubicBezTo>
                    <a:pt x="116" y="29"/>
                    <a:pt x="113" y="33"/>
                    <a:pt x="112" y="33"/>
                  </a:cubicBezTo>
                  <a:cubicBezTo>
                    <a:pt x="112" y="33"/>
                    <a:pt x="116" y="30"/>
                    <a:pt x="115" y="29"/>
                  </a:cubicBezTo>
                  <a:cubicBezTo>
                    <a:pt x="113" y="28"/>
                    <a:pt x="113" y="33"/>
                    <a:pt x="111" y="33"/>
                  </a:cubicBezTo>
                  <a:cubicBezTo>
                    <a:pt x="111" y="33"/>
                    <a:pt x="115" y="27"/>
                    <a:pt x="115" y="26"/>
                  </a:cubicBezTo>
                  <a:cubicBezTo>
                    <a:pt x="115" y="25"/>
                    <a:pt x="117" y="25"/>
                    <a:pt x="117" y="24"/>
                  </a:cubicBezTo>
                  <a:cubicBezTo>
                    <a:pt x="118" y="23"/>
                    <a:pt x="119" y="25"/>
                    <a:pt x="120" y="23"/>
                  </a:cubicBezTo>
                  <a:cubicBezTo>
                    <a:pt x="121" y="22"/>
                    <a:pt x="120" y="22"/>
                    <a:pt x="120" y="20"/>
                  </a:cubicBezTo>
                  <a:cubicBezTo>
                    <a:pt x="121" y="19"/>
                    <a:pt x="121" y="17"/>
                    <a:pt x="119" y="16"/>
                  </a:cubicBezTo>
                  <a:cubicBezTo>
                    <a:pt x="116" y="15"/>
                    <a:pt x="116" y="11"/>
                    <a:pt x="116" y="8"/>
                  </a:cubicBezTo>
                  <a:cubicBezTo>
                    <a:pt x="116" y="7"/>
                    <a:pt x="115" y="6"/>
                    <a:pt x="114" y="5"/>
                  </a:cubicBezTo>
                  <a:cubicBezTo>
                    <a:pt x="113" y="4"/>
                    <a:pt x="112" y="7"/>
                    <a:pt x="111" y="8"/>
                  </a:cubicBezTo>
                  <a:cubicBezTo>
                    <a:pt x="110" y="11"/>
                    <a:pt x="108" y="15"/>
                    <a:pt x="105" y="15"/>
                  </a:cubicBezTo>
                  <a:cubicBezTo>
                    <a:pt x="104" y="15"/>
                    <a:pt x="103" y="14"/>
                    <a:pt x="101" y="14"/>
                  </a:cubicBezTo>
                  <a:cubicBezTo>
                    <a:pt x="100" y="14"/>
                    <a:pt x="99" y="15"/>
                    <a:pt x="98" y="14"/>
                  </a:cubicBezTo>
                  <a:cubicBezTo>
                    <a:pt x="96" y="13"/>
                    <a:pt x="95" y="14"/>
                    <a:pt x="93" y="14"/>
                  </a:cubicBezTo>
                  <a:cubicBezTo>
                    <a:pt x="91" y="14"/>
                    <a:pt x="92" y="14"/>
                    <a:pt x="91" y="16"/>
                  </a:cubicBezTo>
                  <a:cubicBezTo>
                    <a:pt x="90" y="17"/>
                    <a:pt x="85" y="16"/>
                    <a:pt x="84" y="17"/>
                  </a:cubicBezTo>
                  <a:cubicBezTo>
                    <a:pt x="82" y="17"/>
                    <a:pt x="79" y="19"/>
                    <a:pt x="77" y="19"/>
                  </a:cubicBezTo>
                  <a:cubicBezTo>
                    <a:pt x="74" y="19"/>
                    <a:pt x="72" y="15"/>
                    <a:pt x="72" y="13"/>
                  </a:cubicBezTo>
                  <a:cubicBezTo>
                    <a:pt x="70" y="10"/>
                    <a:pt x="74" y="8"/>
                    <a:pt x="73" y="5"/>
                  </a:cubicBezTo>
                  <a:cubicBezTo>
                    <a:pt x="72" y="3"/>
                    <a:pt x="71" y="0"/>
                    <a:pt x="69" y="1"/>
                  </a:cubicBezTo>
                  <a:cubicBezTo>
                    <a:pt x="69" y="2"/>
                    <a:pt x="62" y="5"/>
                    <a:pt x="61" y="5"/>
                  </a:cubicBezTo>
                  <a:cubicBezTo>
                    <a:pt x="60" y="5"/>
                    <a:pt x="58" y="5"/>
                    <a:pt x="58" y="6"/>
                  </a:cubicBezTo>
                  <a:cubicBezTo>
                    <a:pt x="57" y="6"/>
                    <a:pt x="57" y="9"/>
                    <a:pt x="56" y="7"/>
                  </a:cubicBezTo>
                  <a:cubicBezTo>
                    <a:pt x="55" y="6"/>
                    <a:pt x="47" y="5"/>
                    <a:pt x="47" y="6"/>
                  </a:cubicBezTo>
                  <a:cubicBezTo>
                    <a:pt x="47" y="6"/>
                    <a:pt x="49" y="7"/>
                    <a:pt x="49" y="7"/>
                  </a:cubicBezTo>
                  <a:cubicBezTo>
                    <a:pt x="50" y="8"/>
                    <a:pt x="50" y="9"/>
                    <a:pt x="50" y="11"/>
                  </a:cubicBezTo>
                  <a:cubicBezTo>
                    <a:pt x="51" y="11"/>
                    <a:pt x="51" y="13"/>
                    <a:pt x="52" y="14"/>
                  </a:cubicBezTo>
                  <a:cubicBezTo>
                    <a:pt x="52" y="14"/>
                    <a:pt x="54" y="14"/>
                    <a:pt x="54" y="14"/>
                  </a:cubicBezTo>
                  <a:cubicBezTo>
                    <a:pt x="54" y="15"/>
                    <a:pt x="52" y="16"/>
                    <a:pt x="51" y="16"/>
                  </a:cubicBezTo>
                  <a:cubicBezTo>
                    <a:pt x="50" y="17"/>
                    <a:pt x="50" y="18"/>
                    <a:pt x="49" y="19"/>
                  </a:cubicBezTo>
                  <a:cubicBezTo>
                    <a:pt x="49" y="19"/>
                    <a:pt x="44" y="23"/>
                    <a:pt x="43" y="22"/>
                  </a:cubicBezTo>
                  <a:cubicBezTo>
                    <a:pt x="43" y="21"/>
                    <a:pt x="42" y="21"/>
                    <a:pt x="41" y="22"/>
                  </a:cubicBezTo>
                  <a:cubicBezTo>
                    <a:pt x="40" y="23"/>
                    <a:pt x="38" y="21"/>
                    <a:pt x="38" y="21"/>
                  </a:cubicBezTo>
                  <a:cubicBezTo>
                    <a:pt x="36" y="20"/>
                    <a:pt x="35" y="16"/>
                    <a:pt x="34" y="16"/>
                  </a:cubicBezTo>
                  <a:cubicBezTo>
                    <a:pt x="32" y="15"/>
                    <a:pt x="29" y="18"/>
                    <a:pt x="27" y="18"/>
                  </a:cubicBezTo>
                  <a:cubicBezTo>
                    <a:pt x="25" y="18"/>
                    <a:pt x="23" y="18"/>
                    <a:pt x="21" y="18"/>
                  </a:cubicBezTo>
                  <a:cubicBezTo>
                    <a:pt x="21" y="18"/>
                    <a:pt x="21" y="20"/>
                    <a:pt x="22" y="20"/>
                  </a:cubicBezTo>
                  <a:cubicBezTo>
                    <a:pt x="22" y="21"/>
                    <a:pt x="24" y="21"/>
                    <a:pt x="25" y="21"/>
                  </a:cubicBezTo>
                  <a:cubicBezTo>
                    <a:pt x="25" y="22"/>
                    <a:pt x="21" y="23"/>
                    <a:pt x="20" y="23"/>
                  </a:cubicBezTo>
                  <a:cubicBezTo>
                    <a:pt x="19" y="24"/>
                    <a:pt x="21" y="27"/>
                    <a:pt x="22" y="28"/>
                  </a:cubicBezTo>
                  <a:cubicBezTo>
                    <a:pt x="24" y="32"/>
                    <a:pt x="24" y="35"/>
                    <a:pt x="22" y="39"/>
                  </a:cubicBezTo>
                  <a:cubicBezTo>
                    <a:pt x="22" y="41"/>
                    <a:pt x="22" y="47"/>
                    <a:pt x="20" y="47"/>
                  </a:cubicBezTo>
                  <a:cubicBezTo>
                    <a:pt x="19" y="48"/>
                    <a:pt x="17" y="47"/>
                    <a:pt x="15" y="48"/>
                  </a:cubicBezTo>
                  <a:cubicBezTo>
                    <a:pt x="14" y="49"/>
                    <a:pt x="11" y="49"/>
                    <a:pt x="10" y="49"/>
                  </a:cubicBezTo>
                  <a:cubicBezTo>
                    <a:pt x="5" y="51"/>
                    <a:pt x="5" y="53"/>
                    <a:pt x="5" y="57"/>
                  </a:cubicBezTo>
                  <a:cubicBezTo>
                    <a:pt x="5" y="59"/>
                    <a:pt x="2" y="59"/>
                    <a:pt x="2" y="60"/>
                  </a:cubicBezTo>
                  <a:cubicBezTo>
                    <a:pt x="2" y="63"/>
                    <a:pt x="0" y="64"/>
                    <a:pt x="2" y="66"/>
                  </a:cubicBezTo>
                  <a:cubicBezTo>
                    <a:pt x="4" y="68"/>
                    <a:pt x="4" y="70"/>
                    <a:pt x="5" y="72"/>
                  </a:cubicBezTo>
                  <a:cubicBezTo>
                    <a:pt x="5" y="73"/>
                    <a:pt x="6" y="73"/>
                    <a:pt x="7" y="73"/>
                  </a:cubicBezTo>
                  <a:cubicBezTo>
                    <a:pt x="8" y="73"/>
                    <a:pt x="8" y="74"/>
                    <a:pt x="9" y="75"/>
                  </a:cubicBezTo>
                  <a:cubicBezTo>
                    <a:pt x="11" y="78"/>
                    <a:pt x="16" y="75"/>
                    <a:pt x="18" y="73"/>
                  </a:cubicBezTo>
                  <a:cubicBezTo>
                    <a:pt x="18" y="76"/>
                    <a:pt x="16" y="81"/>
                    <a:pt x="19" y="82"/>
                  </a:cubicBezTo>
                  <a:cubicBezTo>
                    <a:pt x="20" y="82"/>
                    <a:pt x="23" y="81"/>
                    <a:pt x="24" y="81"/>
                  </a:cubicBezTo>
                  <a:cubicBezTo>
                    <a:pt x="27" y="82"/>
                    <a:pt x="28" y="82"/>
                    <a:pt x="30" y="80"/>
                  </a:cubicBezTo>
                  <a:cubicBezTo>
                    <a:pt x="30" y="79"/>
                    <a:pt x="32" y="79"/>
                    <a:pt x="33" y="79"/>
                  </a:cubicBezTo>
                  <a:cubicBezTo>
                    <a:pt x="35" y="77"/>
                    <a:pt x="37" y="76"/>
                    <a:pt x="39" y="76"/>
                  </a:cubicBezTo>
                  <a:cubicBezTo>
                    <a:pt x="41" y="75"/>
                    <a:pt x="46" y="73"/>
                    <a:pt x="44" y="77"/>
                  </a:cubicBezTo>
                  <a:cubicBezTo>
                    <a:pt x="44" y="79"/>
                    <a:pt x="43" y="81"/>
                    <a:pt x="44" y="83"/>
                  </a:cubicBezTo>
                  <a:cubicBezTo>
                    <a:pt x="45" y="85"/>
                    <a:pt x="47" y="87"/>
                    <a:pt x="49" y="88"/>
                  </a:cubicBezTo>
                  <a:cubicBezTo>
                    <a:pt x="51" y="90"/>
                    <a:pt x="54" y="89"/>
                    <a:pt x="56" y="90"/>
                  </a:cubicBezTo>
                  <a:cubicBezTo>
                    <a:pt x="57" y="91"/>
                    <a:pt x="58" y="92"/>
                    <a:pt x="59" y="92"/>
                  </a:cubicBezTo>
                  <a:cubicBezTo>
                    <a:pt x="60" y="92"/>
                    <a:pt x="61" y="93"/>
                    <a:pt x="61" y="94"/>
                  </a:cubicBezTo>
                  <a:cubicBezTo>
                    <a:pt x="63" y="94"/>
                    <a:pt x="68" y="93"/>
                    <a:pt x="68" y="96"/>
                  </a:cubicBezTo>
                  <a:cubicBezTo>
                    <a:pt x="69" y="98"/>
                    <a:pt x="68" y="98"/>
                    <a:pt x="69" y="100"/>
                  </a:cubicBezTo>
                  <a:cubicBezTo>
                    <a:pt x="70" y="101"/>
                    <a:pt x="69" y="101"/>
                    <a:pt x="68" y="102"/>
                  </a:cubicBezTo>
                  <a:cubicBezTo>
                    <a:pt x="68" y="102"/>
                    <a:pt x="70" y="107"/>
                    <a:pt x="70" y="108"/>
                  </a:cubicBezTo>
                  <a:cubicBezTo>
                    <a:pt x="70" y="109"/>
                    <a:pt x="78" y="108"/>
                    <a:pt x="79" y="108"/>
                  </a:cubicBezTo>
                  <a:cubicBezTo>
                    <a:pt x="79" y="110"/>
                    <a:pt x="78" y="113"/>
                    <a:pt x="80" y="114"/>
                  </a:cubicBezTo>
                  <a:cubicBezTo>
                    <a:pt x="83" y="116"/>
                    <a:pt x="83" y="118"/>
                    <a:pt x="82" y="122"/>
                  </a:cubicBezTo>
                  <a:cubicBezTo>
                    <a:pt x="81" y="124"/>
                    <a:pt x="80" y="127"/>
                    <a:pt x="81" y="130"/>
                  </a:cubicBezTo>
                  <a:cubicBezTo>
                    <a:pt x="81" y="131"/>
                    <a:pt x="82" y="133"/>
                    <a:pt x="82" y="135"/>
                  </a:cubicBezTo>
                  <a:cubicBezTo>
                    <a:pt x="82" y="136"/>
                    <a:pt x="80" y="138"/>
                    <a:pt x="82" y="138"/>
                  </a:cubicBezTo>
                  <a:cubicBezTo>
                    <a:pt x="83" y="139"/>
                    <a:pt x="86" y="140"/>
                    <a:pt x="88" y="139"/>
                  </a:cubicBezTo>
                  <a:cubicBezTo>
                    <a:pt x="90" y="137"/>
                    <a:pt x="94" y="144"/>
                    <a:pt x="93" y="145"/>
                  </a:cubicBezTo>
                  <a:cubicBezTo>
                    <a:pt x="93" y="146"/>
                    <a:pt x="93" y="147"/>
                    <a:pt x="94" y="148"/>
                  </a:cubicBezTo>
                  <a:cubicBezTo>
                    <a:pt x="95" y="149"/>
                    <a:pt x="97" y="147"/>
                    <a:pt x="98" y="148"/>
                  </a:cubicBezTo>
                  <a:cubicBezTo>
                    <a:pt x="102" y="150"/>
                    <a:pt x="98" y="154"/>
                    <a:pt x="98" y="157"/>
                  </a:cubicBezTo>
                  <a:cubicBezTo>
                    <a:pt x="100" y="154"/>
                    <a:pt x="102" y="160"/>
                    <a:pt x="102" y="160"/>
                  </a:cubicBezTo>
                  <a:cubicBezTo>
                    <a:pt x="103" y="164"/>
                    <a:pt x="101" y="165"/>
                    <a:pt x="98" y="166"/>
                  </a:cubicBezTo>
                  <a:cubicBezTo>
                    <a:pt x="94" y="168"/>
                    <a:pt x="92" y="170"/>
                    <a:pt x="90" y="173"/>
                  </a:cubicBezTo>
                  <a:cubicBezTo>
                    <a:pt x="89" y="175"/>
                    <a:pt x="88" y="176"/>
                    <a:pt x="86" y="177"/>
                  </a:cubicBezTo>
                  <a:cubicBezTo>
                    <a:pt x="85" y="179"/>
                    <a:pt x="83" y="180"/>
                    <a:pt x="81" y="182"/>
                  </a:cubicBezTo>
                  <a:cubicBezTo>
                    <a:pt x="83" y="182"/>
                    <a:pt x="85" y="181"/>
                    <a:pt x="86" y="181"/>
                  </a:cubicBezTo>
                  <a:cubicBezTo>
                    <a:pt x="87" y="181"/>
                    <a:pt x="88" y="183"/>
                    <a:pt x="89" y="183"/>
                  </a:cubicBezTo>
                  <a:cubicBezTo>
                    <a:pt x="89" y="184"/>
                    <a:pt x="90" y="185"/>
                    <a:pt x="91" y="186"/>
                  </a:cubicBezTo>
                  <a:cubicBezTo>
                    <a:pt x="92" y="187"/>
                    <a:pt x="93" y="186"/>
                    <a:pt x="94" y="187"/>
                  </a:cubicBezTo>
                  <a:cubicBezTo>
                    <a:pt x="96" y="189"/>
                    <a:pt x="100" y="190"/>
                    <a:pt x="101" y="193"/>
                  </a:cubicBezTo>
                  <a:cubicBezTo>
                    <a:pt x="102" y="195"/>
                    <a:pt x="103" y="199"/>
                    <a:pt x="104" y="201"/>
                  </a:cubicBezTo>
                  <a:cubicBezTo>
                    <a:pt x="105" y="200"/>
                    <a:pt x="106" y="199"/>
                    <a:pt x="107" y="197"/>
                  </a:cubicBezTo>
                  <a:cubicBezTo>
                    <a:pt x="107" y="196"/>
                    <a:pt x="108" y="194"/>
                    <a:pt x="109" y="193"/>
                  </a:cubicBezTo>
                  <a:cubicBezTo>
                    <a:pt x="110" y="190"/>
                    <a:pt x="113" y="189"/>
                    <a:pt x="116" y="187"/>
                  </a:cubicBezTo>
                  <a:cubicBezTo>
                    <a:pt x="118" y="185"/>
                    <a:pt x="118" y="183"/>
                    <a:pt x="119" y="180"/>
                  </a:cubicBezTo>
                  <a:cubicBezTo>
                    <a:pt x="121" y="176"/>
                    <a:pt x="124" y="175"/>
                    <a:pt x="126" y="172"/>
                  </a:cubicBezTo>
                  <a:cubicBezTo>
                    <a:pt x="129" y="169"/>
                    <a:pt x="126" y="165"/>
                    <a:pt x="127" y="161"/>
                  </a:cubicBezTo>
                  <a:cubicBezTo>
                    <a:pt x="128" y="160"/>
                    <a:pt x="128" y="159"/>
                    <a:pt x="128" y="157"/>
                  </a:cubicBezTo>
                  <a:cubicBezTo>
                    <a:pt x="128" y="156"/>
                    <a:pt x="128" y="156"/>
                    <a:pt x="129" y="156"/>
                  </a:cubicBezTo>
                  <a:cubicBezTo>
                    <a:pt x="131" y="155"/>
                    <a:pt x="132" y="153"/>
                    <a:pt x="133" y="152"/>
                  </a:cubicBezTo>
                  <a:cubicBezTo>
                    <a:pt x="134" y="151"/>
                    <a:pt x="135" y="150"/>
                    <a:pt x="137" y="149"/>
                  </a:cubicBezTo>
                  <a:cubicBezTo>
                    <a:pt x="138" y="149"/>
                    <a:pt x="139" y="148"/>
                    <a:pt x="141" y="147"/>
                  </a:cubicBezTo>
                  <a:cubicBezTo>
                    <a:pt x="142" y="147"/>
                    <a:pt x="143" y="148"/>
                    <a:pt x="144" y="148"/>
                  </a:cubicBezTo>
                  <a:cubicBezTo>
                    <a:pt x="145" y="148"/>
                    <a:pt x="144" y="147"/>
                    <a:pt x="144" y="147"/>
                  </a:cubicBezTo>
                  <a:cubicBezTo>
                    <a:pt x="143" y="146"/>
                    <a:pt x="147" y="145"/>
                    <a:pt x="147" y="145"/>
                  </a:cubicBezTo>
                  <a:cubicBezTo>
                    <a:pt x="147" y="145"/>
                    <a:pt x="149" y="142"/>
                    <a:pt x="149" y="143"/>
                  </a:cubicBezTo>
                  <a:cubicBezTo>
                    <a:pt x="150" y="144"/>
                    <a:pt x="155" y="142"/>
                    <a:pt x="155" y="142"/>
                  </a:cubicBezTo>
                  <a:cubicBezTo>
                    <a:pt x="156" y="142"/>
                    <a:pt x="155" y="143"/>
                    <a:pt x="156" y="143"/>
                  </a:cubicBezTo>
                  <a:cubicBezTo>
                    <a:pt x="157" y="143"/>
                    <a:pt x="160" y="143"/>
                    <a:pt x="161" y="142"/>
                  </a:cubicBezTo>
                  <a:cubicBezTo>
                    <a:pt x="162" y="141"/>
                    <a:pt x="162" y="140"/>
                    <a:pt x="163" y="139"/>
                  </a:cubicBezTo>
                  <a:cubicBezTo>
                    <a:pt x="164" y="139"/>
                    <a:pt x="165" y="138"/>
                    <a:pt x="165" y="137"/>
                  </a:cubicBezTo>
                  <a:cubicBezTo>
                    <a:pt x="166" y="136"/>
                    <a:pt x="165" y="134"/>
                    <a:pt x="166" y="133"/>
                  </a:cubicBezTo>
                  <a:cubicBezTo>
                    <a:pt x="167" y="132"/>
                    <a:pt x="168" y="131"/>
                    <a:pt x="169" y="130"/>
                  </a:cubicBezTo>
                  <a:cubicBezTo>
                    <a:pt x="171" y="127"/>
                    <a:pt x="172" y="126"/>
                    <a:pt x="172" y="123"/>
                  </a:cubicBezTo>
                  <a:cubicBezTo>
                    <a:pt x="172" y="121"/>
                    <a:pt x="172" y="120"/>
                    <a:pt x="173" y="118"/>
                  </a:cubicBezTo>
                  <a:cubicBezTo>
                    <a:pt x="173" y="117"/>
                    <a:pt x="174" y="117"/>
                    <a:pt x="175" y="116"/>
                  </a:cubicBezTo>
                  <a:cubicBezTo>
                    <a:pt x="176" y="115"/>
                    <a:pt x="175" y="113"/>
                    <a:pt x="175" y="112"/>
                  </a:cubicBezTo>
                  <a:cubicBezTo>
                    <a:pt x="175" y="110"/>
                    <a:pt x="176" y="109"/>
                    <a:pt x="176" y="107"/>
                  </a:cubicBezTo>
                  <a:cubicBezTo>
                    <a:pt x="177" y="104"/>
                    <a:pt x="176" y="101"/>
                    <a:pt x="176" y="98"/>
                  </a:cubicBezTo>
                  <a:cubicBezTo>
                    <a:pt x="176" y="96"/>
                    <a:pt x="175" y="94"/>
                    <a:pt x="176" y="93"/>
                  </a:cubicBezTo>
                  <a:cubicBezTo>
                    <a:pt x="177" y="91"/>
                    <a:pt x="176" y="92"/>
                    <a:pt x="176" y="90"/>
                  </a:cubicBezTo>
                  <a:cubicBezTo>
                    <a:pt x="176" y="90"/>
                    <a:pt x="178" y="91"/>
                    <a:pt x="178" y="91"/>
                  </a:cubicBezTo>
                  <a:cubicBezTo>
                    <a:pt x="178" y="91"/>
                    <a:pt x="178" y="90"/>
                    <a:pt x="178" y="90"/>
                  </a:cubicBezTo>
                  <a:cubicBezTo>
                    <a:pt x="178" y="90"/>
                    <a:pt x="179" y="90"/>
                    <a:pt x="179" y="90"/>
                  </a:cubicBezTo>
                  <a:cubicBezTo>
                    <a:pt x="181" y="90"/>
                    <a:pt x="182" y="87"/>
                    <a:pt x="182" y="86"/>
                  </a:cubicBezTo>
                  <a:cubicBezTo>
                    <a:pt x="183" y="85"/>
                    <a:pt x="184" y="83"/>
                    <a:pt x="185" y="81"/>
                  </a:cubicBezTo>
                  <a:cubicBezTo>
                    <a:pt x="187" y="79"/>
                    <a:pt x="189" y="79"/>
                    <a:pt x="190" y="77"/>
                  </a:cubicBezTo>
                  <a:cubicBezTo>
                    <a:pt x="195" y="71"/>
                    <a:pt x="199" y="64"/>
                    <a:pt x="196" y="57"/>
                  </a:cubicBezTo>
                  <a:cubicBezTo>
                    <a:pt x="194" y="53"/>
                    <a:pt x="198" y="60"/>
                    <a:pt x="196" y="57"/>
                  </a:cubicBezTo>
                  <a:close/>
                  <a:moveTo>
                    <a:pt x="115" y="186"/>
                  </a:moveTo>
                  <a:cubicBezTo>
                    <a:pt x="113" y="187"/>
                    <a:pt x="112" y="189"/>
                    <a:pt x="110" y="190"/>
                  </a:cubicBezTo>
                  <a:cubicBezTo>
                    <a:pt x="107" y="191"/>
                    <a:pt x="112" y="188"/>
                    <a:pt x="112" y="187"/>
                  </a:cubicBezTo>
                  <a:cubicBezTo>
                    <a:pt x="113" y="186"/>
                    <a:pt x="114" y="184"/>
                    <a:pt x="116" y="182"/>
                  </a:cubicBezTo>
                  <a:cubicBezTo>
                    <a:pt x="118" y="180"/>
                    <a:pt x="117" y="184"/>
                    <a:pt x="115" y="186"/>
                  </a:cubicBezTo>
                  <a:cubicBezTo>
                    <a:pt x="115" y="186"/>
                    <a:pt x="116" y="185"/>
                    <a:pt x="115" y="18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 dirty="0"/>
            </a:p>
          </p:txBody>
        </p:sp>
        <p:sp>
          <p:nvSpPr>
            <p:cNvPr id="652" name="Freeform 629"/>
            <p:cNvSpPr/>
            <p:nvPr/>
          </p:nvSpPr>
          <p:spPr bwMode="auto">
            <a:xfrm>
              <a:off x="8961338" y="10485681"/>
              <a:ext cx="251592" cy="261215"/>
            </a:xfrm>
            <a:custGeom>
              <a:avLst/>
              <a:gdLst>
                <a:gd name="T0" fmla="*/ 21 w 27"/>
                <a:gd name="T1" fmla="*/ 10 h 28"/>
                <a:gd name="T2" fmla="*/ 17 w 27"/>
                <a:gd name="T3" fmla="*/ 7 h 28"/>
                <a:gd name="T4" fmla="*/ 14 w 27"/>
                <a:gd name="T5" fmla="*/ 6 h 28"/>
                <a:gd name="T6" fmla="*/ 11 w 27"/>
                <a:gd name="T7" fmla="*/ 3 h 28"/>
                <a:gd name="T8" fmla="*/ 6 w 27"/>
                <a:gd name="T9" fmla="*/ 2 h 28"/>
                <a:gd name="T10" fmla="*/ 4 w 27"/>
                <a:gd name="T11" fmla="*/ 3 h 28"/>
                <a:gd name="T12" fmla="*/ 3 w 27"/>
                <a:gd name="T13" fmla="*/ 6 h 28"/>
                <a:gd name="T14" fmla="*/ 3 w 27"/>
                <a:gd name="T15" fmla="*/ 12 h 28"/>
                <a:gd name="T16" fmla="*/ 2 w 27"/>
                <a:gd name="T17" fmla="*/ 17 h 28"/>
                <a:gd name="T18" fmla="*/ 1 w 27"/>
                <a:gd name="T19" fmla="*/ 22 h 28"/>
                <a:gd name="T20" fmla="*/ 4 w 27"/>
                <a:gd name="T21" fmla="*/ 25 h 28"/>
                <a:gd name="T22" fmla="*/ 9 w 27"/>
                <a:gd name="T23" fmla="*/ 26 h 28"/>
                <a:gd name="T24" fmla="*/ 13 w 27"/>
                <a:gd name="T25" fmla="*/ 28 h 28"/>
                <a:gd name="T26" fmla="*/ 19 w 27"/>
                <a:gd name="T27" fmla="*/ 28 h 28"/>
                <a:gd name="T28" fmla="*/ 24 w 27"/>
                <a:gd name="T29" fmla="*/ 25 h 28"/>
                <a:gd name="T30" fmla="*/ 26 w 27"/>
                <a:gd name="T31" fmla="*/ 19 h 28"/>
                <a:gd name="T32" fmla="*/ 24 w 27"/>
                <a:gd name="T33" fmla="*/ 14 h 28"/>
                <a:gd name="T34" fmla="*/ 21 w 27"/>
                <a:gd name="T35" fmla="*/ 10 h 28"/>
                <a:gd name="T36" fmla="*/ 21 w 2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8">
                  <a:moveTo>
                    <a:pt x="21" y="10"/>
                  </a:moveTo>
                  <a:cubicBezTo>
                    <a:pt x="20" y="8"/>
                    <a:pt x="18" y="8"/>
                    <a:pt x="17" y="7"/>
                  </a:cubicBezTo>
                  <a:cubicBezTo>
                    <a:pt x="16" y="6"/>
                    <a:pt x="15" y="7"/>
                    <a:pt x="14" y="6"/>
                  </a:cubicBezTo>
                  <a:cubicBezTo>
                    <a:pt x="13" y="5"/>
                    <a:pt x="12" y="4"/>
                    <a:pt x="11" y="3"/>
                  </a:cubicBezTo>
                  <a:cubicBezTo>
                    <a:pt x="10" y="0"/>
                    <a:pt x="9" y="1"/>
                    <a:pt x="6" y="2"/>
                  </a:cubicBezTo>
                  <a:cubicBezTo>
                    <a:pt x="5" y="2"/>
                    <a:pt x="5" y="1"/>
                    <a:pt x="4" y="3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3" y="8"/>
                    <a:pt x="3" y="10"/>
                    <a:pt x="3" y="12"/>
                  </a:cubicBezTo>
                  <a:cubicBezTo>
                    <a:pt x="3" y="13"/>
                    <a:pt x="3" y="15"/>
                    <a:pt x="2" y="17"/>
                  </a:cubicBezTo>
                  <a:cubicBezTo>
                    <a:pt x="0" y="19"/>
                    <a:pt x="0" y="19"/>
                    <a:pt x="1" y="22"/>
                  </a:cubicBezTo>
                  <a:cubicBezTo>
                    <a:pt x="2" y="24"/>
                    <a:pt x="2" y="24"/>
                    <a:pt x="4" y="25"/>
                  </a:cubicBezTo>
                  <a:cubicBezTo>
                    <a:pt x="6" y="25"/>
                    <a:pt x="8" y="25"/>
                    <a:pt x="9" y="26"/>
                  </a:cubicBezTo>
                  <a:cubicBezTo>
                    <a:pt x="10" y="26"/>
                    <a:pt x="12" y="28"/>
                    <a:pt x="13" y="28"/>
                  </a:cubicBezTo>
                  <a:cubicBezTo>
                    <a:pt x="15" y="27"/>
                    <a:pt x="17" y="28"/>
                    <a:pt x="19" y="28"/>
                  </a:cubicBezTo>
                  <a:cubicBezTo>
                    <a:pt x="20" y="28"/>
                    <a:pt x="23" y="26"/>
                    <a:pt x="24" y="25"/>
                  </a:cubicBezTo>
                  <a:cubicBezTo>
                    <a:pt x="26" y="23"/>
                    <a:pt x="27" y="21"/>
                    <a:pt x="26" y="19"/>
                  </a:cubicBezTo>
                  <a:cubicBezTo>
                    <a:pt x="25" y="17"/>
                    <a:pt x="25" y="16"/>
                    <a:pt x="24" y="14"/>
                  </a:cubicBezTo>
                  <a:cubicBezTo>
                    <a:pt x="24" y="12"/>
                    <a:pt x="23" y="11"/>
                    <a:pt x="21" y="10"/>
                  </a:cubicBezTo>
                  <a:cubicBezTo>
                    <a:pt x="20" y="9"/>
                    <a:pt x="22" y="10"/>
                    <a:pt x="21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53" name="Freeform 630"/>
            <p:cNvSpPr/>
            <p:nvPr/>
          </p:nvSpPr>
          <p:spPr bwMode="auto">
            <a:xfrm>
              <a:off x="8241593" y="10074745"/>
              <a:ext cx="961783" cy="1672412"/>
            </a:xfrm>
            <a:custGeom>
              <a:avLst/>
              <a:gdLst>
                <a:gd name="T0" fmla="*/ 80 w 103"/>
                <a:gd name="T1" fmla="*/ 52 h 179"/>
                <a:gd name="T2" fmla="*/ 85 w 103"/>
                <a:gd name="T3" fmla="*/ 42 h 179"/>
                <a:gd name="T4" fmla="*/ 102 w 103"/>
                <a:gd name="T5" fmla="*/ 29 h 179"/>
                <a:gd name="T6" fmla="*/ 99 w 103"/>
                <a:gd name="T7" fmla="*/ 21 h 179"/>
                <a:gd name="T8" fmla="*/ 94 w 103"/>
                <a:gd name="T9" fmla="*/ 29 h 179"/>
                <a:gd name="T10" fmla="*/ 82 w 103"/>
                <a:gd name="T11" fmla="*/ 30 h 179"/>
                <a:gd name="T12" fmla="*/ 79 w 103"/>
                <a:gd name="T13" fmla="*/ 28 h 179"/>
                <a:gd name="T14" fmla="*/ 81 w 103"/>
                <a:gd name="T15" fmla="*/ 22 h 179"/>
                <a:gd name="T16" fmla="*/ 64 w 103"/>
                <a:gd name="T17" fmla="*/ 9 h 179"/>
                <a:gd name="T18" fmla="*/ 57 w 103"/>
                <a:gd name="T19" fmla="*/ 2 h 179"/>
                <a:gd name="T20" fmla="*/ 48 w 103"/>
                <a:gd name="T21" fmla="*/ 4 h 179"/>
                <a:gd name="T22" fmla="*/ 39 w 103"/>
                <a:gd name="T23" fmla="*/ 1 h 179"/>
                <a:gd name="T24" fmla="*/ 35 w 103"/>
                <a:gd name="T25" fmla="*/ 9 h 179"/>
                <a:gd name="T26" fmla="*/ 27 w 103"/>
                <a:gd name="T27" fmla="*/ 22 h 179"/>
                <a:gd name="T28" fmla="*/ 25 w 103"/>
                <a:gd name="T29" fmla="*/ 32 h 179"/>
                <a:gd name="T30" fmla="*/ 21 w 103"/>
                <a:gd name="T31" fmla="*/ 39 h 179"/>
                <a:gd name="T32" fmla="*/ 19 w 103"/>
                <a:gd name="T33" fmla="*/ 47 h 179"/>
                <a:gd name="T34" fmla="*/ 17 w 103"/>
                <a:gd name="T35" fmla="*/ 52 h 179"/>
                <a:gd name="T36" fmla="*/ 20 w 103"/>
                <a:gd name="T37" fmla="*/ 61 h 179"/>
                <a:gd name="T38" fmla="*/ 18 w 103"/>
                <a:gd name="T39" fmla="*/ 79 h 179"/>
                <a:gd name="T40" fmla="*/ 15 w 103"/>
                <a:gd name="T41" fmla="*/ 94 h 179"/>
                <a:gd name="T42" fmla="*/ 10 w 103"/>
                <a:gd name="T43" fmla="*/ 117 h 179"/>
                <a:gd name="T44" fmla="*/ 13 w 103"/>
                <a:gd name="T45" fmla="*/ 130 h 179"/>
                <a:gd name="T46" fmla="*/ 12 w 103"/>
                <a:gd name="T47" fmla="*/ 135 h 179"/>
                <a:gd name="T48" fmla="*/ 8 w 103"/>
                <a:gd name="T49" fmla="*/ 147 h 179"/>
                <a:gd name="T50" fmla="*/ 5 w 103"/>
                <a:gd name="T51" fmla="*/ 156 h 179"/>
                <a:gd name="T52" fmla="*/ 8 w 103"/>
                <a:gd name="T53" fmla="*/ 170 h 179"/>
                <a:gd name="T54" fmla="*/ 13 w 103"/>
                <a:gd name="T55" fmla="*/ 176 h 179"/>
                <a:gd name="T56" fmla="*/ 23 w 103"/>
                <a:gd name="T57" fmla="*/ 178 h 179"/>
                <a:gd name="T58" fmla="*/ 27 w 103"/>
                <a:gd name="T59" fmla="*/ 179 h 179"/>
                <a:gd name="T60" fmla="*/ 24 w 103"/>
                <a:gd name="T61" fmla="*/ 169 h 179"/>
                <a:gd name="T62" fmla="*/ 25 w 103"/>
                <a:gd name="T63" fmla="*/ 163 h 179"/>
                <a:gd name="T64" fmla="*/ 28 w 103"/>
                <a:gd name="T65" fmla="*/ 163 h 179"/>
                <a:gd name="T66" fmla="*/ 31 w 103"/>
                <a:gd name="T67" fmla="*/ 157 h 179"/>
                <a:gd name="T68" fmla="*/ 40 w 103"/>
                <a:gd name="T69" fmla="*/ 151 h 179"/>
                <a:gd name="T70" fmla="*/ 41 w 103"/>
                <a:gd name="T71" fmla="*/ 145 h 179"/>
                <a:gd name="T72" fmla="*/ 32 w 103"/>
                <a:gd name="T73" fmla="*/ 140 h 179"/>
                <a:gd name="T74" fmla="*/ 39 w 103"/>
                <a:gd name="T75" fmla="*/ 131 h 179"/>
                <a:gd name="T76" fmla="*/ 43 w 103"/>
                <a:gd name="T77" fmla="*/ 124 h 179"/>
                <a:gd name="T78" fmla="*/ 48 w 103"/>
                <a:gd name="T79" fmla="*/ 116 h 179"/>
                <a:gd name="T80" fmla="*/ 51 w 103"/>
                <a:gd name="T81" fmla="*/ 114 h 179"/>
                <a:gd name="T82" fmla="*/ 45 w 103"/>
                <a:gd name="T83" fmla="*/ 113 h 179"/>
                <a:gd name="T84" fmla="*/ 54 w 103"/>
                <a:gd name="T85" fmla="*/ 108 h 179"/>
                <a:gd name="T86" fmla="*/ 58 w 103"/>
                <a:gd name="T87" fmla="*/ 102 h 179"/>
                <a:gd name="T88" fmla="*/ 59 w 103"/>
                <a:gd name="T89" fmla="*/ 97 h 179"/>
                <a:gd name="T90" fmla="*/ 60 w 103"/>
                <a:gd name="T91" fmla="*/ 96 h 179"/>
                <a:gd name="T92" fmla="*/ 76 w 103"/>
                <a:gd name="T93" fmla="*/ 93 h 179"/>
                <a:gd name="T94" fmla="*/ 84 w 103"/>
                <a:gd name="T95" fmla="*/ 87 h 179"/>
                <a:gd name="T96" fmla="*/ 83 w 103"/>
                <a:gd name="T97" fmla="*/ 78 h 179"/>
                <a:gd name="T98" fmla="*/ 78 w 103"/>
                <a:gd name="T99" fmla="*/ 69 h 179"/>
                <a:gd name="T100" fmla="*/ 78 w 103"/>
                <a:gd name="T101" fmla="*/ 66 h 179"/>
                <a:gd name="T102" fmla="*/ 78 w 103"/>
                <a:gd name="T103" fmla="*/ 6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3" h="179">
                  <a:moveTo>
                    <a:pt x="78" y="62"/>
                  </a:moveTo>
                  <a:cubicBezTo>
                    <a:pt x="81" y="59"/>
                    <a:pt x="79" y="56"/>
                    <a:pt x="80" y="52"/>
                  </a:cubicBezTo>
                  <a:cubicBezTo>
                    <a:pt x="80" y="51"/>
                    <a:pt x="80" y="49"/>
                    <a:pt x="80" y="48"/>
                  </a:cubicBezTo>
                  <a:cubicBezTo>
                    <a:pt x="81" y="45"/>
                    <a:pt x="83" y="44"/>
                    <a:pt x="85" y="42"/>
                  </a:cubicBezTo>
                  <a:cubicBezTo>
                    <a:pt x="89" y="39"/>
                    <a:pt x="91" y="34"/>
                    <a:pt x="95" y="31"/>
                  </a:cubicBezTo>
                  <a:cubicBezTo>
                    <a:pt x="97" y="30"/>
                    <a:pt x="100" y="30"/>
                    <a:pt x="102" y="29"/>
                  </a:cubicBezTo>
                  <a:cubicBezTo>
                    <a:pt x="103" y="27"/>
                    <a:pt x="102" y="24"/>
                    <a:pt x="101" y="23"/>
                  </a:cubicBezTo>
                  <a:cubicBezTo>
                    <a:pt x="100" y="21"/>
                    <a:pt x="101" y="21"/>
                    <a:pt x="99" y="21"/>
                  </a:cubicBezTo>
                  <a:cubicBezTo>
                    <a:pt x="97" y="20"/>
                    <a:pt x="98" y="24"/>
                    <a:pt x="97" y="25"/>
                  </a:cubicBezTo>
                  <a:cubicBezTo>
                    <a:pt x="96" y="26"/>
                    <a:pt x="95" y="28"/>
                    <a:pt x="94" y="29"/>
                  </a:cubicBezTo>
                  <a:cubicBezTo>
                    <a:pt x="93" y="30"/>
                    <a:pt x="90" y="29"/>
                    <a:pt x="88" y="30"/>
                  </a:cubicBezTo>
                  <a:cubicBezTo>
                    <a:pt x="87" y="32"/>
                    <a:pt x="84" y="30"/>
                    <a:pt x="82" y="30"/>
                  </a:cubicBezTo>
                  <a:cubicBezTo>
                    <a:pt x="81" y="30"/>
                    <a:pt x="79" y="31"/>
                    <a:pt x="78" y="30"/>
                  </a:cubicBezTo>
                  <a:cubicBezTo>
                    <a:pt x="76" y="30"/>
                    <a:pt x="79" y="28"/>
                    <a:pt x="79" y="28"/>
                  </a:cubicBezTo>
                  <a:cubicBezTo>
                    <a:pt x="80" y="27"/>
                    <a:pt x="79" y="26"/>
                    <a:pt x="79" y="26"/>
                  </a:cubicBezTo>
                  <a:cubicBezTo>
                    <a:pt x="79" y="24"/>
                    <a:pt x="80" y="23"/>
                    <a:pt x="81" y="22"/>
                  </a:cubicBezTo>
                  <a:cubicBezTo>
                    <a:pt x="85" y="18"/>
                    <a:pt x="77" y="16"/>
                    <a:pt x="74" y="14"/>
                  </a:cubicBezTo>
                  <a:cubicBezTo>
                    <a:pt x="71" y="12"/>
                    <a:pt x="67" y="12"/>
                    <a:pt x="64" y="9"/>
                  </a:cubicBezTo>
                  <a:cubicBezTo>
                    <a:pt x="63" y="8"/>
                    <a:pt x="61" y="7"/>
                    <a:pt x="60" y="6"/>
                  </a:cubicBezTo>
                  <a:cubicBezTo>
                    <a:pt x="59" y="4"/>
                    <a:pt x="58" y="2"/>
                    <a:pt x="57" y="2"/>
                  </a:cubicBezTo>
                  <a:cubicBezTo>
                    <a:pt x="56" y="1"/>
                    <a:pt x="53" y="1"/>
                    <a:pt x="52" y="2"/>
                  </a:cubicBezTo>
                  <a:cubicBezTo>
                    <a:pt x="51" y="3"/>
                    <a:pt x="50" y="6"/>
                    <a:pt x="48" y="4"/>
                  </a:cubicBezTo>
                  <a:cubicBezTo>
                    <a:pt x="47" y="2"/>
                    <a:pt x="45" y="2"/>
                    <a:pt x="43" y="2"/>
                  </a:cubicBezTo>
                  <a:cubicBezTo>
                    <a:pt x="41" y="2"/>
                    <a:pt x="41" y="0"/>
                    <a:pt x="39" y="1"/>
                  </a:cubicBezTo>
                  <a:cubicBezTo>
                    <a:pt x="38" y="2"/>
                    <a:pt x="35" y="3"/>
                    <a:pt x="35" y="4"/>
                  </a:cubicBezTo>
                  <a:cubicBezTo>
                    <a:pt x="34" y="6"/>
                    <a:pt x="35" y="8"/>
                    <a:pt x="35" y="9"/>
                  </a:cubicBezTo>
                  <a:cubicBezTo>
                    <a:pt x="34" y="13"/>
                    <a:pt x="31" y="13"/>
                    <a:pt x="28" y="14"/>
                  </a:cubicBezTo>
                  <a:cubicBezTo>
                    <a:pt x="26" y="15"/>
                    <a:pt x="27" y="20"/>
                    <a:pt x="27" y="22"/>
                  </a:cubicBezTo>
                  <a:cubicBezTo>
                    <a:pt x="27" y="24"/>
                    <a:pt x="28" y="26"/>
                    <a:pt x="28" y="27"/>
                  </a:cubicBezTo>
                  <a:cubicBezTo>
                    <a:pt x="28" y="28"/>
                    <a:pt x="25" y="31"/>
                    <a:pt x="25" y="32"/>
                  </a:cubicBezTo>
                  <a:cubicBezTo>
                    <a:pt x="24" y="33"/>
                    <a:pt x="21" y="35"/>
                    <a:pt x="21" y="36"/>
                  </a:cubicBezTo>
                  <a:cubicBezTo>
                    <a:pt x="21" y="37"/>
                    <a:pt x="21" y="38"/>
                    <a:pt x="21" y="39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6"/>
                    <a:pt x="19" y="47"/>
                  </a:cubicBezTo>
                  <a:cubicBezTo>
                    <a:pt x="19" y="48"/>
                    <a:pt x="19" y="50"/>
                    <a:pt x="19" y="51"/>
                  </a:cubicBezTo>
                  <a:cubicBezTo>
                    <a:pt x="18" y="51"/>
                    <a:pt x="17" y="51"/>
                    <a:pt x="17" y="52"/>
                  </a:cubicBezTo>
                  <a:cubicBezTo>
                    <a:pt x="17" y="54"/>
                    <a:pt x="19" y="55"/>
                    <a:pt x="19" y="57"/>
                  </a:cubicBezTo>
                  <a:cubicBezTo>
                    <a:pt x="19" y="58"/>
                    <a:pt x="19" y="60"/>
                    <a:pt x="20" y="61"/>
                  </a:cubicBezTo>
                  <a:cubicBezTo>
                    <a:pt x="22" y="65"/>
                    <a:pt x="18" y="69"/>
                    <a:pt x="18" y="73"/>
                  </a:cubicBezTo>
                  <a:cubicBezTo>
                    <a:pt x="17" y="75"/>
                    <a:pt x="19" y="77"/>
                    <a:pt x="18" y="79"/>
                  </a:cubicBezTo>
                  <a:cubicBezTo>
                    <a:pt x="17" y="80"/>
                    <a:pt x="15" y="81"/>
                    <a:pt x="14" y="83"/>
                  </a:cubicBezTo>
                  <a:cubicBezTo>
                    <a:pt x="13" y="85"/>
                    <a:pt x="17" y="93"/>
                    <a:pt x="15" y="94"/>
                  </a:cubicBezTo>
                  <a:cubicBezTo>
                    <a:pt x="11" y="96"/>
                    <a:pt x="12" y="101"/>
                    <a:pt x="11" y="105"/>
                  </a:cubicBezTo>
                  <a:cubicBezTo>
                    <a:pt x="9" y="108"/>
                    <a:pt x="10" y="113"/>
                    <a:pt x="10" y="117"/>
                  </a:cubicBezTo>
                  <a:cubicBezTo>
                    <a:pt x="10" y="120"/>
                    <a:pt x="10" y="123"/>
                    <a:pt x="10" y="126"/>
                  </a:cubicBezTo>
                  <a:cubicBezTo>
                    <a:pt x="10" y="127"/>
                    <a:pt x="15" y="130"/>
                    <a:pt x="13" y="130"/>
                  </a:cubicBezTo>
                  <a:cubicBezTo>
                    <a:pt x="13" y="130"/>
                    <a:pt x="9" y="131"/>
                    <a:pt x="11" y="132"/>
                  </a:cubicBezTo>
                  <a:cubicBezTo>
                    <a:pt x="13" y="132"/>
                    <a:pt x="13" y="133"/>
                    <a:pt x="12" y="135"/>
                  </a:cubicBezTo>
                  <a:cubicBezTo>
                    <a:pt x="11" y="137"/>
                    <a:pt x="11" y="139"/>
                    <a:pt x="11" y="142"/>
                  </a:cubicBezTo>
                  <a:cubicBezTo>
                    <a:pt x="11" y="144"/>
                    <a:pt x="9" y="145"/>
                    <a:pt x="8" y="147"/>
                  </a:cubicBezTo>
                  <a:cubicBezTo>
                    <a:pt x="7" y="148"/>
                    <a:pt x="8" y="150"/>
                    <a:pt x="8" y="152"/>
                  </a:cubicBezTo>
                  <a:cubicBezTo>
                    <a:pt x="8" y="153"/>
                    <a:pt x="6" y="156"/>
                    <a:pt x="5" y="156"/>
                  </a:cubicBezTo>
                  <a:cubicBezTo>
                    <a:pt x="0" y="158"/>
                    <a:pt x="3" y="164"/>
                    <a:pt x="4" y="167"/>
                  </a:cubicBezTo>
                  <a:cubicBezTo>
                    <a:pt x="5" y="169"/>
                    <a:pt x="8" y="166"/>
                    <a:pt x="8" y="170"/>
                  </a:cubicBezTo>
                  <a:cubicBezTo>
                    <a:pt x="8" y="171"/>
                    <a:pt x="7" y="174"/>
                    <a:pt x="9" y="175"/>
                  </a:cubicBezTo>
                  <a:cubicBezTo>
                    <a:pt x="10" y="176"/>
                    <a:pt x="11" y="176"/>
                    <a:pt x="13" y="176"/>
                  </a:cubicBezTo>
                  <a:cubicBezTo>
                    <a:pt x="15" y="177"/>
                    <a:pt x="18" y="177"/>
                    <a:pt x="20" y="177"/>
                  </a:cubicBezTo>
                  <a:cubicBezTo>
                    <a:pt x="21" y="177"/>
                    <a:pt x="22" y="177"/>
                    <a:pt x="23" y="178"/>
                  </a:cubicBezTo>
                  <a:cubicBezTo>
                    <a:pt x="23" y="177"/>
                    <a:pt x="24" y="177"/>
                    <a:pt x="25" y="177"/>
                  </a:cubicBezTo>
                  <a:cubicBezTo>
                    <a:pt x="25" y="178"/>
                    <a:pt x="27" y="179"/>
                    <a:pt x="27" y="179"/>
                  </a:cubicBezTo>
                  <a:cubicBezTo>
                    <a:pt x="28" y="179"/>
                    <a:pt x="26" y="176"/>
                    <a:pt x="26" y="175"/>
                  </a:cubicBezTo>
                  <a:cubicBezTo>
                    <a:pt x="24" y="173"/>
                    <a:pt x="24" y="171"/>
                    <a:pt x="24" y="169"/>
                  </a:cubicBezTo>
                  <a:cubicBezTo>
                    <a:pt x="24" y="167"/>
                    <a:pt x="24" y="166"/>
                    <a:pt x="27" y="164"/>
                  </a:cubicBezTo>
                  <a:cubicBezTo>
                    <a:pt x="29" y="163"/>
                    <a:pt x="25" y="163"/>
                    <a:pt x="25" y="163"/>
                  </a:cubicBezTo>
                  <a:cubicBezTo>
                    <a:pt x="25" y="163"/>
                    <a:pt x="27" y="162"/>
                    <a:pt x="26" y="162"/>
                  </a:cubicBezTo>
                  <a:cubicBezTo>
                    <a:pt x="27" y="162"/>
                    <a:pt x="27" y="163"/>
                    <a:pt x="28" y="163"/>
                  </a:cubicBezTo>
                  <a:cubicBezTo>
                    <a:pt x="29" y="164"/>
                    <a:pt x="30" y="163"/>
                    <a:pt x="31" y="163"/>
                  </a:cubicBezTo>
                  <a:cubicBezTo>
                    <a:pt x="32" y="161"/>
                    <a:pt x="31" y="159"/>
                    <a:pt x="31" y="157"/>
                  </a:cubicBezTo>
                  <a:cubicBezTo>
                    <a:pt x="32" y="155"/>
                    <a:pt x="34" y="154"/>
                    <a:pt x="37" y="153"/>
                  </a:cubicBezTo>
                  <a:cubicBezTo>
                    <a:pt x="38" y="152"/>
                    <a:pt x="39" y="152"/>
                    <a:pt x="40" y="151"/>
                  </a:cubicBezTo>
                  <a:cubicBezTo>
                    <a:pt x="41" y="150"/>
                    <a:pt x="39" y="149"/>
                    <a:pt x="39" y="149"/>
                  </a:cubicBezTo>
                  <a:cubicBezTo>
                    <a:pt x="39" y="148"/>
                    <a:pt x="42" y="147"/>
                    <a:pt x="41" y="145"/>
                  </a:cubicBezTo>
                  <a:cubicBezTo>
                    <a:pt x="40" y="143"/>
                    <a:pt x="36" y="145"/>
                    <a:pt x="35" y="143"/>
                  </a:cubicBezTo>
                  <a:cubicBezTo>
                    <a:pt x="34" y="142"/>
                    <a:pt x="33" y="142"/>
                    <a:pt x="32" y="140"/>
                  </a:cubicBezTo>
                  <a:cubicBezTo>
                    <a:pt x="31" y="138"/>
                    <a:pt x="33" y="135"/>
                    <a:pt x="34" y="134"/>
                  </a:cubicBezTo>
                  <a:cubicBezTo>
                    <a:pt x="36" y="133"/>
                    <a:pt x="37" y="131"/>
                    <a:pt x="39" y="131"/>
                  </a:cubicBezTo>
                  <a:cubicBezTo>
                    <a:pt x="41" y="130"/>
                    <a:pt x="41" y="132"/>
                    <a:pt x="42" y="129"/>
                  </a:cubicBezTo>
                  <a:cubicBezTo>
                    <a:pt x="42" y="127"/>
                    <a:pt x="44" y="126"/>
                    <a:pt x="43" y="124"/>
                  </a:cubicBezTo>
                  <a:cubicBezTo>
                    <a:pt x="42" y="121"/>
                    <a:pt x="47" y="121"/>
                    <a:pt x="48" y="119"/>
                  </a:cubicBezTo>
                  <a:cubicBezTo>
                    <a:pt x="48" y="119"/>
                    <a:pt x="43" y="115"/>
                    <a:pt x="48" y="116"/>
                  </a:cubicBezTo>
                  <a:cubicBezTo>
                    <a:pt x="49" y="117"/>
                    <a:pt x="49" y="118"/>
                    <a:pt x="50" y="118"/>
                  </a:cubicBezTo>
                  <a:cubicBezTo>
                    <a:pt x="52" y="118"/>
                    <a:pt x="52" y="115"/>
                    <a:pt x="51" y="114"/>
                  </a:cubicBezTo>
                  <a:cubicBezTo>
                    <a:pt x="51" y="113"/>
                    <a:pt x="49" y="115"/>
                    <a:pt x="49" y="115"/>
                  </a:cubicBezTo>
                  <a:cubicBezTo>
                    <a:pt x="47" y="115"/>
                    <a:pt x="45" y="114"/>
                    <a:pt x="45" y="113"/>
                  </a:cubicBezTo>
                  <a:cubicBezTo>
                    <a:pt x="45" y="112"/>
                    <a:pt x="43" y="105"/>
                    <a:pt x="45" y="105"/>
                  </a:cubicBezTo>
                  <a:cubicBezTo>
                    <a:pt x="48" y="106"/>
                    <a:pt x="50" y="108"/>
                    <a:pt x="54" y="108"/>
                  </a:cubicBezTo>
                  <a:cubicBezTo>
                    <a:pt x="55" y="108"/>
                    <a:pt x="56" y="107"/>
                    <a:pt x="57" y="107"/>
                  </a:cubicBezTo>
                  <a:cubicBezTo>
                    <a:pt x="59" y="105"/>
                    <a:pt x="57" y="104"/>
                    <a:pt x="58" y="102"/>
                  </a:cubicBezTo>
                  <a:cubicBezTo>
                    <a:pt x="58" y="101"/>
                    <a:pt x="59" y="100"/>
                    <a:pt x="59" y="100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6"/>
                    <a:pt x="58" y="94"/>
                    <a:pt x="59" y="94"/>
                  </a:cubicBezTo>
                  <a:cubicBezTo>
                    <a:pt x="61" y="94"/>
                    <a:pt x="60" y="96"/>
                    <a:pt x="60" y="96"/>
                  </a:cubicBezTo>
                  <a:cubicBezTo>
                    <a:pt x="59" y="95"/>
                    <a:pt x="65" y="95"/>
                    <a:pt x="65" y="95"/>
                  </a:cubicBezTo>
                  <a:cubicBezTo>
                    <a:pt x="69" y="95"/>
                    <a:pt x="72" y="93"/>
                    <a:pt x="76" y="93"/>
                  </a:cubicBezTo>
                  <a:cubicBezTo>
                    <a:pt x="77" y="92"/>
                    <a:pt x="80" y="91"/>
                    <a:pt x="82" y="90"/>
                  </a:cubicBezTo>
                  <a:cubicBezTo>
                    <a:pt x="83" y="89"/>
                    <a:pt x="83" y="88"/>
                    <a:pt x="84" y="87"/>
                  </a:cubicBezTo>
                  <a:cubicBezTo>
                    <a:pt x="85" y="86"/>
                    <a:pt x="86" y="85"/>
                    <a:pt x="87" y="83"/>
                  </a:cubicBezTo>
                  <a:cubicBezTo>
                    <a:pt x="87" y="80"/>
                    <a:pt x="85" y="80"/>
                    <a:pt x="83" y="78"/>
                  </a:cubicBezTo>
                  <a:cubicBezTo>
                    <a:pt x="82" y="76"/>
                    <a:pt x="85" y="75"/>
                    <a:pt x="83" y="73"/>
                  </a:cubicBezTo>
                  <a:cubicBezTo>
                    <a:pt x="82" y="72"/>
                    <a:pt x="78" y="71"/>
                    <a:pt x="78" y="69"/>
                  </a:cubicBezTo>
                  <a:cubicBezTo>
                    <a:pt x="78" y="69"/>
                    <a:pt x="78" y="68"/>
                    <a:pt x="79" y="68"/>
                  </a:cubicBezTo>
                  <a:cubicBezTo>
                    <a:pt x="79" y="67"/>
                    <a:pt x="78" y="67"/>
                    <a:pt x="78" y="66"/>
                  </a:cubicBezTo>
                  <a:cubicBezTo>
                    <a:pt x="78" y="65"/>
                    <a:pt x="77" y="63"/>
                    <a:pt x="78" y="62"/>
                  </a:cubicBezTo>
                  <a:cubicBezTo>
                    <a:pt x="79" y="61"/>
                    <a:pt x="77" y="63"/>
                    <a:pt x="78" y="6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54" name="Freeform 631"/>
            <p:cNvSpPr/>
            <p:nvPr/>
          </p:nvSpPr>
          <p:spPr bwMode="auto">
            <a:xfrm>
              <a:off x="7617387" y="8313140"/>
              <a:ext cx="203824" cy="226173"/>
            </a:xfrm>
            <a:custGeom>
              <a:avLst/>
              <a:gdLst>
                <a:gd name="T0" fmla="*/ 15 w 22"/>
                <a:gd name="T1" fmla="*/ 23 h 24"/>
                <a:gd name="T2" fmla="*/ 19 w 22"/>
                <a:gd name="T3" fmla="*/ 24 h 24"/>
                <a:gd name="T4" fmla="*/ 19 w 22"/>
                <a:gd name="T5" fmla="*/ 17 h 24"/>
                <a:gd name="T6" fmla="*/ 20 w 22"/>
                <a:gd name="T7" fmla="*/ 10 h 24"/>
                <a:gd name="T8" fmla="*/ 21 w 22"/>
                <a:gd name="T9" fmla="*/ 7 h 24"/>
                <a:gd name="T10" fmla="*/ 22 w 22"/>
                <a:gd name="T11" fmla="*/ 3 h 24"/>
                <a:gd name="T12" fmla="*/ 17 w 22"/>
                <a:gd name="T13" fmla="*/ 4 h 24"/>
                <a:gd name="T14" fmla="*/ 12 w 22"/>
                <a:gd name="T15" fmla="*/ 5 h 24"/>
                <a:gd name="T16" fmla="*/ 9 w 22"/>
                <a:gd name="T17" fmla="*/ 8 h 24"/>
                <a:gd name="T18" fmla="*/ 4 w 22"/>
                <a:gd name="T19" fmla="*/ 9 h 24"/>
                <a:gd name="T20" fmla="*/ 3 w 22"/>
                <a:gd name="T21" fmla="*/ 12 h 24"/>
                <a:gd name="T22" fmla="*/ 0 w 22"/>
                <a:gd name="T23" fmla="*/ 13 h 24"/>
                <a:gd name="T24" fmla="*/ 6 w 22"/>
                <a:gd name="T25" fmla="*/ 19 h 24"/>
                <a:gd name="T26" fmla="*/ 11 w 22"/>
                <a:gd name="T27" fmla="*/ 22 h 24"/>
                <a:gd name="T28" fmla="*/ 15 w 22"/>
                <a:gd name="T29" fmla="*/ 23 h 24"/>
                <a:gd name="T30" fmla="*/ 15 w 22"/>
                <a:gd name="T3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24">
                  <a:moveTo>
                    <a:pt x="15" y="23"/>
                  </a:moveTo>
                  <a:cubicBezTo>
                    <a:pt x="16" y="24"/>
                    <a:pt x="17" y="24"/>
                    <a:pt x="19" y="24"/>
                  </a:cubicBezTo>
                  <a:cubicBezTo>
                    <a:pt x="17" y="21"/>
                    <a:pt x="19" y="20"/>
                    <a:pt x="19" y="17"/>
                  </a:cubicBezTo>
                  <a:cubicBezTo>
                    <a:pt x="19" y="15"/>
                    <a:pt x="20" y="12"/>
                    <a:pt x="20" y="10"/>
                  </a:cubicBezTo>
                  <a:cubicBezTo>
                    <a:pt x="20" y="9"/>
                    <a:pt x="21" y="8"/>
                    <a:pt x="21" y="7"/>
                  </a:cubicBezTo>
                  <a:cubicBezTo>
                    <a:pt x="22" y="6"/>
                    <a:pt x="21" y="5"/>
                    <a:pt x="22" y="3"/>
                  </a:cubicBezTo>
                  <a:cubicBezTo>
                    <a:pt x="22" y="0"/>
                    <a:pt x="18" y="4"/>
                    <a:pt x="17" y="4"/>
                  </a:cubicBezTo>
                  <a:cubicBezTo>
                    <a:pt x="15" y="4"/>
                    <a:pt x="14" y="3"/>
                    <a:pt x="12" y="5"/>
                  </a:cubicBezTo>
                  <a:cubicBezTo>
                    <a:pt x="12" y="5"/>
                    <a:pt x="10" y="9"/>
                    <a:pt x="9" y="8"/>
                  </a:cubicBezTo>
                  <a:cubicBezTo>
                    <a:pt x="7" y="8"/>
                    <a:pt x="6" y="8"/>
                    <a:pt x="4" y="9"/>
                  </a:cubicBezTo>
                  <a:cubicBezTo>
                    <a:pt x="4" y="10"/>
                    <a:pt x="4" y="12"/>
                    <a:pt x="3" y="12"/>
                  </a:cubicBezTo>
                  <a:cubicBezTo>
                    <a:pt x="3" y="13"/>
                    <a:pt x="1" y="13"/>
                    <a:pt x="0" y="13"/>
                  </a:cubicBezTo>
                  <a:cubicBezTo>
                    <a:pt x="2" y="15"/>
                    <a:pt x="4" y="18"/>
                    <a:pt x="6" y="19"/>
                  </a:cubicBezTo>
                  <a:cubicBezTo>
                    <a:pt x="7" y="21"/>
                    <a:pt x="9" y="22"/>
                    <a:pt x="11" y="22"/>
                  </a:cubicBezTo>
                  <a:cubicBezTo>
                    <a:pt x="12" y="22"/>
                    <a:pt x="14" y="22"/>
                    <a:pt x="15" y="23"/>
                  </a:cubicBezTo>
                  <a:cubicBezTo>
                    <a:pt x="16" y="23"/>
                    <a:pt x="15" y="22"/>
                    <a:pt x="15" y="2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55" name="Freeform 632"/>
            <p:cNvSpPr/>
            <p:nvPr/>
          </p:nvSpPr>
          <p:spPr bwMode="auto">
            <a:xfrm>
              <a:off x="7681084" y="8520197"/>
              <a:ext cx="159235" cy="140163"/>
            </a:xfrm>
            <a:custGeom>
              <a:avLst/>
              <a:gdLst>
                <a:gd name="T0" fmla="*/ 16 w 17"/>
                <a:gd name="T1" fmla="*/ 10 h 15"/>
                <a:gd name="T2" fmla="*/ 17 w 17"/>
                <a:gd name="T3" fmla="*/ 8 h 15"/>
                <a:gd name="T4" fmla="*/ 15 w 17"/>
                <a:gd name="T5" fmla="*/ 6 h 15"/>
                <a:gd name="T6" fmla="*/ 12 w 17"/>
                <a:gd name="T7" fmla="*/ 2 h 15"/>
                <a:gd name="T8" fmla="*/ 8 w 17"/>
                <a:gd name="T9" fmla="*/ 1 h 15"/>
                <a:gd name="T10" fmla="*/ 3 w 17"/>
                <a:gd name="T11" fmla="*/ 0 h 15"/>
                <a:gd name="T12" fmla="*/ 3 w 17"/>
                <a:gd name="T13" fmla="*/ 6 h 15"/>
                <a:gd name="T14" fmla="*/ 6 w 17"/>
                <a:gd name="T15" fmla="*/ 7 h 15"/>
                <a:gd name="T16" fmla="*/ 4 w 17"/>
                <a:gd name="T17" fmla="*/ 5 h 15"/>
                <a:gd name="T18" fmla="*/ 7 w 17"/>
                <a:gd name="T19" fmla="*/ 7 h 15"/>
                <a:gd name="T20" fmla="*/ 11 w 17"/>
                <a:gd name="T21" fmla="*/ 10 h 15"/>
                <a:gd name="T22" fmla="*/ 14 w 17"/>
                <a:gd name="T23" fmla="*/ 14 h 15"/>
                <a:gd name="T24" fmla="*/ 16 w 17"/>
                <a:gd name="T25" fmla="*/ 10 h 15"/>
                <a:gd name="T26" fmla="*/ 16 w 17"/>
                <a:gd name="T2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5">
                  <a:moveTo>
                    <a:pt x="16" y="10"/>
                  </a:moveTo>
                  <a:cubicBezTo>
                    <a:pt x="16" y="9"/>
                    <a:pt x="16" y="8"/>
                    <a:pt x="17" y="8"/>
                  </a:cubicBezTo>
                  <a:cubicBezTo>
                    <a:pt x="16" y="7"/>
                    <a:pt x="16" y="6"/>
                    <a:pt x="15" y="6"/>
                  </a:cubicBezTo>
                  <a:cubicBezTo>
                    <a:pt x="14" y="5"/>
                    <a:pt x="13" y="2"/>
                    <a:pt x="12" y="2"/>
                  </a:cubicBezTo>
                  <a:cubicBezTo>
                    <a:pt x="10" y="2"/>
                    <a:pt x="9" y="2"/>
                    <a:pt x="8" y="1"/>
                  </a:cubicBezTo>
                  <a:cubicBezTo>
                    <a:pt x="7" y="0"/>
                    <a:pt x="4" y="0"/>
                    <a:pt x="3" y="0"/>
                  </a:cubicBezTo>
                  <a:cubicBezTo>
                    <a:pt x="4" y="1"/>
                    <a:pt x="0" y="6"/>
                    <a:pt x="3" y="6"/>
                  </a:cubicBezTo>
                  <a:cubicBezTo>
                    <a:pt x="4" y="6"/>
                    <a:pt x="4" y="8"/>
                    <a:pt x="6" y="7"/>
                  </a:cubicBezTo>
                  <a:cubicBezTo>
                    <a:pt x="7" y="6"/>
                    <a:pt x="4" y="5"/>
                    <a:pt x="4" y="5"/>
                  </a:cubicBezTo>
                  <a:cubicBezTo>
                    <a:pt x="5" y="5"/>
                    <a:pt x="7" y="6"/>
                    <a:pt x="7" y="7"/>
                  </a:cubicBezTo>
                  <a:cubicBezTo>
                    <a:pt x="8" y="9"/>
                    <a:pt x="10" y="8"/>
                    <a:pt x="11" y="10"/>
                  </a:cubicBezTo>
                  <a:cubicBezTo>
                    <a:pt x="12" y="11"/>
                    <a:pt x="12" y="13"/>
                    <a:pt x="14" y="14"/>
                  </a:cubicBezTo>
                  <a:cubicBezTo>
                    <a:pt x="17" y="15"/>
                    <a:pt x="17" y="12"/>
                    <a:pt x="16" y="10"/>
                  </a:cubicBezTo>
                  <a:cubicBezTo>
                    <a:pt x="16" y="9"/>
                    <a:pt x="16" y="11"/>
                    <a:pt x="16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56" name="Freeform 633"/>
            <p:cNvSpPr/>
            <p:nvPr/>
          </p:nvSpPr>
          <p:spPr bwMode="auto">
            <a:xfrm>
              <a:off x="7502737" y="8360921"/>
              <a:ext cx="105096" cy="82827"/>
            </a:xfrm>
            <a:custGeom>
              <a:avLst/>
              <a:gdLst>
                <a:gd name="T0" fmla="*/ 4 w 11"/>
                <a:gd name="T1" fmla="*/ 1 h 9"/>
                <a:gd name="T2" fmla="*/ 4 w 11"/>
                <a:gd name="T3" fmla="*/ 0 h 9"/>
                <a:gd name="T4" fmla="*/ 0 w 11"/>
                <a:gd name="T5" fmla="*/ 4 h 9"/>
                <a:gd name="T6" fmla="*/ 11 w 11"/>
                <a:gd name="T7" fmla="*/ 5 h 9"/>
                <a:gd name="T8" fmla="*/ 4 w 11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1" y="3"/>
                    <a:pt x="0" y="4"/>
                  </a:cubicBezTo>
                  <a:cubicBezTo>
                    <a:pt x="2" y="5"/>
                    <a:pt x="11" y="9"/>
                    <a:pt x="11" y="5"/>
                  </a:cubicBezTo>
                  <a:cubicBezTo>
                    <a:pt x="11" y="2"/>
                    <a:pt x="6" y="3"/>
                    <a:pt x="4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57" name="Freeform 634"/>
            <p:cNvSpPr/>
            <p:nvPr/>
          </p:nvSpPr>
          <p:spPr bwMode="auto">
            <a:xfrm>
              <a:off x="7391272" y="8192091"/>
              <a:ext cx="187902" cy="216615"/>
            </a:xfrm>
            <a:custGeom>
              <a:avLst/>
              <a:gdLst>
                <a:gd name="T0" fmla="*/ 16 w 20"/>
                <a:gd name="T1" fmla="*/ 16 h 23"/>
                <a:gd name="T2" fmla="*/ 20 w 20"/>
                <a:gd name="T3" fmla="*/ 12 h 23"/>
                <a:gd name="T4" fmla="*/ 16 w 20"/>
                <a:gd name="T5" fmla="*/ 8 h 23"/>
                <a:gd name="T6" fmla="*/ 16 w 20"/>
                <a:gd name="T7" fmla="*/ 1 h 23"/>
                <a:gd name="T8" fmla="*/ 8 w 20"/>
                <a:gd name="T9" fmla="*/ 1 h 23"/>
                <a:gd name="T10" fmla="*/ 7 w 20"/>
                <a:gd name="T11" fmla="*/ 6 h 23"/>
                <a:gd name="T12" fmla="*/ 8 w 20"/>
                <a:gd name="T13" fmla="*/ 10 h 23"/>
                <a:gd name="T14" fmla="*/ 4 w 20"/>
                <a:gd name="T15" fmla="*/ 10 h 23"/>
                <a:gd name="T16" fmla="*/ 2 w 20"/>
                <a:gd name="T17" fmla="*/ 15 h 23"/>
                <a:gd name="T18" fmla="*/ 12 w 20"/>
                <a:gd name="T19" fmla="*/ 21 h 23"/>
                <a:gd name="T20" fmla="*/ 16 w 20"/>
                <a:gd name="T21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16" y="16"/>
                  </a:moveTo>
                  <a:cubicBezTo>
                    <a:pt x="16" y="14"/>
                    <a:pt x="19" y="13"/>
                    <a:pt x="20" y="12"/>
                  </a:cubicBezTo>
                  <a:cubicBezTo>
                    <a:pt x="17" y="11"/>
                    <a:pt x="16" y="11"/>
                    <a:pt x="16" y="8"/>
                  </a:cubicBezTo>
                  <a:cubicBezTo>
                    <a:pt x="16" y="7"/>
                    <a:pt x="17" y="2"/>
                    <a:pt x="16" y="1"/>
                  </a:cubicBezTo>
                  <a:cubicBezTo>
                    <a:pt x="15" y="0"/>
                    <a:pt x="10" y="1"/>
                    <a:pt x="8" y="1"/>
                  </a:cubicBezTo>
                  <a:cubicBezTo>
                    <a:pt x="6" y="1"/>
                    <a:pt x="6" y="4"/>
                    <a:pt x="7" y="6"/>
                  </a:cubicBezTo>
                  <a:cubicBezTo>
                    <a:pt x="8" y="7"/>
                    <a:pt x="12" y="10"/>
                    <a:pt x="8" y="10"/>
                  </a:cubicBezTo>
                  <a:cubicBezTo>
                    <a:pt x="7" y="10"/>
                    <a:pt x="5" y="10"/>
                    <a:pt x="4" y="10"/>
                  </a:cubicBezTo>
                  <a:cubicBezTo>
                    <a:pt x="2" y="10"/>
                    <a:pt x="2" y="14"/>
                    <a:pt x="2" y="15"/>
                  </a:cubicBezTo>
                  <a:cubicBezTo>
                    <a:pt x="0" y="21"/>
                    <a:pt x="8" y="20"/>
                    <a:pt x="12" y="21"/>
                  </a:cubicBezTo>
                  <a:cubicBezTo>
                    <a:pt x="13" y="23"/>
                    <a:pt x="16" y="17"/>
                    <a:pt x="16" y="1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58" name="Freeform 635"/>
            <p:cNvSpPr/>
            <p:nvPr/>
          </p:nvSpPr>
          <p:spPr bwMode="auto">
            <a:xfrm>
              <a:off x="6254330" y="7453043"/>
              <a:ext cx="1398093" cy="898324"/>
            </a:xfrm>
            <a:custGeom>
              <a:avLst/>
              <a:gdLst>
                <a:gd name="T0" fmla="*/ 132 w 150"/>
                <a:gd name="T1" fmla="*/ 88 h 96"/>
                <a:gd name="T2" fmla="*/ 130 w 150"/>
                <a:gd name="T3" fmla="*/ 80 h 96"/>
                <a:gd name="T4" fmla="*/ 144 w 150"/>
                <a:gd name="T5" fmla="*/ 78 h 96"/>
                <a:gd name="T6" fmla="*/ 146 w 150"/>
                <a:gd name="T7" fmla="*/ 68 h 96"/>
                <a:gd name="T8" fmla="*/ 146 w 150"/>
                <a:gd name="T9" fmla="*/ 61 h 96"/>
                <a:gd name="T10" fmla="*/ 132 w 150"/>
                <a:gd name="T11" fmla="*/ 64 h 96"/>
                <a:gd name="T12" fmla="*/ 126 w 150"/>
                <a:gd name="T13" fmla="*/ 76 h 96"/>
                <a:gd name="T14" fmla="*/ 110 w 150"/>
                <a:gd name="T15" fmla="*/ 76 h 96"/>
                <a:gd name="T16" fmla="*/ 102 w 150"/>
                <a:gd name="T17" fmla="*/ 69 h 96"/>
                <a:gd name="T18" fmla="*/ 96 w 150"/>
                <a:gd name="T19" fmla="*/ 51 h 96"/>
                <a:gd name="T20" fmla="*/ 98 w 150"/>
                <a:gd name="T21" fmla="*/ 38 h 96"/>
                <a:gd name="T22" fmla="*/ 90 w 150"/>
                <a:gd name="T23" fmla="*/ 35 h 96"/>
                <a:gd name="T24" fmla="*/ 82 w 150"/>
                <a:gd name="T25" fmla="*/ 24 h 96"/>
                <a:gd name="T26" fmla="*/ 75 w 150"/>
                <a:gd name="T27" fmla="*/ 17 h 96"/>
                <a:gd name="T28" fmla="*/ 68 w 150"/>
                <a:gd name="T29" fmla="*/ 20 h 96"/>
                <a:gd name="T30" fmla="*/ 59 w 150"/>
                <a:gd name="T31" fmla="*/ 10 h 96"/>
                <a:gd name="T32" fmla="*/ 45 w 150"/>
                <a:gd name="T33" fmla="*/ 6 h 96"/>
                <a:gd name="T34" fmla="*/ 29 w 150"/>
                <a:gd name="T35" fmla="*/ 8 h 96"/>
                <a:gd name="T36" fmla="*/ 13 w 150"/>
                <a:gd name="T37" fmla="*/ 1 h 96"/>
                <a:gd name="T38" fmla="*/ 7 w 150"/>
                <a:gd name="T39" fmla="*/ 16 h 96"/>
                <a:gd name="T40" fmla="*/ 15 w 150"/>
                <a:gd name="T41" fmla="*/ 28 h 96"/>
                <a:gd name="T42" fmla="*/ 15 w 150"/>
                <a:gd name="T43" fmla="*/ 32 h 96"/>
                <a:gd name="T44" fmla="*/ 25 w 150"/>
                <a:gd name="T45" fmla="*/ 38 h 96"/>
                <a:gd name="T46" fmla="*/ 26 w 150"/>
                <a:gd name="T47" fmla="*/ 44 h 96"/>
                <a:gd name="T48" fmla="*/ 36 w 150"/>
                <a:gd name="T49" fmla="*/ 53 h 96"/>
                <a:gd name="T50" fmla="*/ 36 w 150"/>
                <a:gd name="T51" fmla="*/ 47 h 96"/>
                <a:gd name="T52" fmla="*/ 32 w 150"/>
                <a:gd name="T53" fmla="*/ 42 h 96"/>
                <a:gd name="T54" fmla="*/ 26 w 150"/>
                <a:gd name="T55" fmla="*/ 32 h 96"/>
                <a:gd name="T56" fmla="*/ 20 w 150"/>
                <a:gd name="T57" fmla="*/ 23 h 96"/>
                <a:gd name="T58" fmla="*/ 13 w 150"/>
                <a:gd name="T59" fmla="*/ 16 h 96"/>
                <a:gd name="T60" fmla="*/ 11 w 150"/>
                <a:gd name="T61" fmla="*/ 5 h 96"/>
                <a:gd name="T62" fmla="*/ 15 w 150"/>
                <a:gd name="T63" fmla="*/ 7 h 96"/>
                <a:gd name="T64" fmla="*/ 20 w 150"/>
                <a:gd name="T65" fmla="*/ 9 h 96"/>
                <a:gd name="T66" fmla="*/ 23 w 150"/>
                <a:gd name="T67" fmla="*/ 19 h 96"/>
                <a:gd name="T68" fmla="*/ 23 w 150"/>
                <a:gd name="T69" fmla="*/ 20 h 96"/>
                <a:gd name="T70" fmla="*/ 32 w 150"/>
                <a:gd name="T71" fmla="*/ 27 h 96"/>
                <a:gd name="T72" fmla="*/ 36 w 150"/>
                <a:gd name="T73" fmla="*/ 33 h 96"/>
                <a:gd name="T74" fmla="*/ 38 w 150"/>
                <a:gd name="T75" fmla="*/ 38 h 96"/>
                <a:gd name="T76" fmla="*/ 46 w 150"/>
                <a:gd name="T77" fmla="*/ 45 h 96"/>
                <a:gd name="T78" fmla="*/ 54 w 150"/>
                <a:gd name="T79" fmla="*/ 53 h 96"/>
                <a:gd name="T80" fmla="*/ 56 w 150"/>
                <a:gd name="T81" fmla="*/ 59 h 96"/>
                <a:gd name="T82" fmla="*/ 58 w 150"/>
                <a:gd name="T83" fmla="*/ 65 h 96"/>
                <a:gd name="T84" fmla="*/ 60 w 150"/>
                <a:gd name="T85" fmla="*/ 72 h 96"/>
                <a:gd name="T86" fmla="*/ 68 w 150"/>
                <a:gd name="T87" fmla="*/ 77 h 96"/>
                <a:gd name="T88" fmla="*/ 89 w 150"/>
                <a:gd name="T89" fmla="*/ 86 h 96"/>
                <a:gd name="T90" fmla="*/ 113 w 150"/>
                <a:gd name="T91" fmla="*/ 88 h 96"/>
                <a:gd name="T92" fmla="*/ 126 w 150"/>
                <a:gd name="T93" fmla="*/ 8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0" h="96">
                  <a:moveTo>
                    <a:pt x="126" y="89"/>
                  </a:moveTo>
                  <a:cubicBezTo>
                    <a:pt x="127" y="89"/>
                    <a:pt x="134" y="90"/>
                    <a:pt x="132" y="88"/>
                  </a:cubicBezTo>
                  <a:cubicBezTo>
                    <a:pt x="131" y="86"/>
                    <a:pt x="129" y="85"/>
                    <a:pt x="128" y="83"/>
                  </a:cubicBezTo>
                  <a:cubicBezTo>
                    <a:pt x="128" y="83"/>
                    <a:pt x="129" y="80"/>
                    <a:pt x="130" y="80"/>
                  </a:cubicBezTo>
                  <a:cubicBezTo>
                    <a:pt x="131" y="79"/>
                    <a:pt x="136" y="80"/>
                    <a:pt x="138" y="80"/>
                  </a:cubicBezTo>
                  <a:cubicBezTo>
                    <a:pt x="141" y="80"/>
                    <a:pt x="140" y="75"/>
                    <a:pt x="144" y="78"/>
                  </a:cubicBezTo>
                  <a:cubicBezTo>
                    <a:pt x="145" y="76"/>
                    <a:pt x="146" y="75"/>
                    <a:pt x="146" y="73"/>
                  </a:cubicBezTo>
                  <a:cubicBezTo>
                    <a:pt x="146" y="71"/>
                    <a:pt x="145" y="69"/>
                    <a:pt x="146" y="68"/>
                  </a:cubicBezTo>
                  <a:cubicBezTo>
                    <a:pt x="147" y="66"/>
                    <a:pt x="150" y="64"/>
                    <a:pt x="150" y="63"/>
                  </a:cubicBezTo>
                  <a:cubicBezTo>
                    <a:pt x="149" y="61"/>
                    <a:pt x="148" y="61"/>
                    <a:pt x="146" y="61"/>
                  </a:cubicBezTo>
                  <a:cubicBezTo>
                    <a:pt x="143" y="61"/>
                    <a:pt x="139" y="61"/>
                    <a:pt x="136" y="62"/>
                  </a:cubicBezTo>
                  <a:cubicBezTo>
                    <a:pt x="134" y="62"/>
                    <a:pt x="133" y="63"/>
                    <a:pt x="132" y="64"/>
                  </a:cubicBezTo>
                  <a:cubicBezTo>
                    <a:pt x="131" y="66"/>
                    <a:pt x="132" y="68"/>
                    <a:pt x="131" y="70"/>
                  </a:cubicBezTo>
                  <a:cubicBezTo>
                    <a:pt x="131" y="71"/>
                    <a:pt x="126" y="76"/>
                    <a:pt x="126" y="76"/>
                  </a:cubicBezTo>
                  <a:cubicBezTo>
                    <a:pt x="122" y="75"/>
                    <a:pt x="118" y="76"/>
                    <a:pt x="114" y="78"/>
                  </a:cubicBezTo>
                  <a:cubicBezTo>
                    <a:pt x="112" y="78"/>
                    <a:pt x="111" y="77"/>
                    <a:pt x="110" y="76"/>
                  </a:cubicBezTo>
                  <a:cubicBezTo>
                    <a:pt x="109" y="75"/>
                    <a:pt x="107" y="75"/>
                    <a:pt x="105" y="74"/>
                  </a:cubicBezTo>
                  <a:cubicBezTo>
                    <a:pt x="103" y="74"/>
                    <a:pt x="103" y="71"/>
                    <a:pt x="102" y="69"/>
                  </a:cubicBezTo>
                  <a:cubicBezTo>
                    <a:pt x="101" y="67"/>
                    <a:pt x="99" y="66"/>
                    <a:pt x="98" y="64"/>
                  </a:cubicBezTo>
                  <a:cubicBezTo>
                    <a:pt x="97" y="60"/>
                    <a:pt x="95" y="55"/>
                    <a:pt x="96" y="51"/>
                  </a:cubicBezTo>
                  <a:cubicBezTo>
                    <a:pt x="96" y="48"/>
                    <a:pt x="95" y="44"/>
                    <a:pt x="97" y="41"/>
                  </a:cubicBezTo>
                  <a:cubicBezTo>
                    <a:pt x="98" y="40"/>
                    <a:pt x="98" y="39"/>
                    <a:pt x="98" y="38"/>
                  </a:cubicBezTo>
                  <a:cubicBezTo>
                    <a:pt x="99" y="36"/>
                    <a:pt x="97" y="37"/>
                    <a:pt x="96" y="36"/>
                  </a:cubicBezTo>
                  <a:cubicBezTo>
                    <a:pt x="94" y="36"/>
                    <a:pt x="92" y="35"/>
                    <a:pt x="90" y="35"/>
                  </a:cubicBezTo>
                  <a:cubicBezTo>
                    <a:pt x="89" y="34"/>
                    <a:pt x="87" y="32"/>
                    <a:pt x="87" y="30"/>
                  </a:cubicBezTo>
                  <a:cubicBezTo>
                    <a:pt x="87" y="27"/>
                    <a:pt x="84" y="26"/>
                    <a:pt x="82" y="24"/>
                  </a:cubicBezTo>
                  <a:cubicBezTo>
                    <a:pt x="81" y="22"/>
                    <a:pt x="81" y="20"/>
                    <a:pt x="80" y="18"/>
                  </a:cubicBezTo>
                  <a:cubicBezTo>
                    <a:pt x="79" y="17"/>
                    <a:pt x="77" y="17"/>
                    <a:pt x="75" y="17"/>
                  </a:cubicBezTo>
                  <a:cubicBezTo>
                    <a:pt x="74" y="16"/>
                    <a:pt x="72" y="16"/>
                    <a:pt x="71" y="17"/>
                  </a:cubicBezTo>
                  <a:cubicBezTo>
                    <a:pt x="71" y="18"/>
                    <a:pt x="70" y="20"/>
                    <a:pt x="68" y="20"/>
                  </a:cubicBezTo>
                  <a:cubicBezTo>
                    <a:pt x="66" y="20"/>
                    <a:pt x="63" y="18"/>
                    <a:pt x="62" y="16"/>
                  </a:cubicBezTo>
                  <a:cubicBezTo>
                    <a:pt x="61" y="13"/>
                    <a:pt x="61" y="12"/>
                    <a:pt x="59" y="10"/>
                  </a:cubicBezTo>
                  <a:cubicBezTo>
                    <a:pt x="57" y="9"/>
                    <a:pt x="54" y="6"/>
                    <a:pt x="52" y="6"/>
                  </a:cubicBezTo>
                  <a:cubicBezTo>
                    <a:pt x="51" y="5"/>
                    <a:pt x="45" y="5"/>
                    <a:pt x="45" y="6"/>
                  </a:cubicBezTo>
                  <a:cubicBezTo>
                    <a:pt x="43" y="9"/>
                    <a:pt x="42" y="8"/>
                    <a:pt x="39" y="8"/>
                  </a:cubicBezTo>
                  <a:cubicBezTo>
                    <a:pt x="35" y="8"/>
                    <a:pt x="32" y="8"/>
                    <a:pt x="29" y="8"/>
                  </a:cubicBezTo>
                  <a:cubicBezTo>
                    <a:pt x="28" y="8"/>
                    <a:pt x="25" y="6"/>
                    <a:pt x="23" y="5"/>
                  </a:cubicBezTo>
                  <a:cubicBezTo>
                    <a:pt x="20" y="4"/>
                    <a:pt x="17" y="3"/>
                    <a:pt x="13" y="1"/>
                  </a:cubicBezTo>
                  <a:cubicBezTo>
                    <a:pt x="9" y="0"/>
                    <a:pt x="4" y="1"/>
                    <a:pt x="0" y="2"/>
                  </a:cubicBezTo>
                  <a:cubicBezTo>
                    <a:pt x="1" y="7"/>
                    <a:pt x="5" y="11"/>
                    <a:pt x="7" y="16"/>
                  </a:cubicBezTo>
                  <a:cubicBezTo>
                    <a:pt x="8" y="18"/>
                    <a:pt x="11" y="20"/>
                    <a:pt x="13" y="21"/>
                  </a:cubicBezTo>
                  <a:cubicBezTo>
                    <a:pt x="14" y="23"/>
                    <a:pt x="16" y="26"/>
                    <a:pt x="15" y="28"/>
                  </a:cubicBezTo>
                  <a:cubicBezTo>
                    <a:pt x="15" y="28"/>
                    <a:pt x="8" y="26"/>
                    <a:pt x="12" y="29"/>
                  </a:cubicBezTo>
                  <a:cubicBezTo>
                    <a:pt x="13" y="30"/>
                    <a:pt x="14" y="31"/>
                    <a:pt x="15" y="32"/>
                  </a:cubicBezTo>
                  <a:cubicBezTo>
                    <a:pt x="17" y="32"/>
                    <a:pt x="18" y="32"/>
                    <a:pt x="19" y="33"/>
                  </a:cubicBezTo>
                  <a:cubicBezTo>
                    <a:pt x="21" y="34"/>
                    <a:pt x="23" y="36"/>
                    <a:pt x="25" y="38"/>
                  </a:cubicBezTo>
                  <a:cubicBezTo>
                    <a:pt x="26" y="39"/>
                    <a:pt x="25" y="41"/>
                    <a:pt x="24" y="42"/>
                  </a:cubicBezTo>
                  <a:cubicBezTo>
                    <a:pt x="23" y="43"/>
                    <a:pt x="25" y="44"/>
                    <a:pt x="26" y="44"/>
                  </a:cubicBezTo>
                  <a:cubicBezTo>
                    <a:pt x="29" y="46"/>
                    <a:pt x="31" y="48"/>
                    <a:pt x="33" y="50"/>
                  </a:cubicBezTo>
                  <a:cubicBezTo>
                    <a:pt x="34" y="51"/>
                    <a:pt x="35" y="53"/>
                    <a:pt x="36" y="53"/>
                  </a:cubicBezTo>
                  <a:cubicBezTo>
                    <a:pt x="37" y="53"/>
                    <a:pt x="38" y="51"/>
                    <a:pt x="37" y="50"/>
                  </a:cubicBezTo>
                  <a:cubicBezTo>
                    <a:pt x="37" y="49"/>
                    <a:pt x="36" y="48"/>
                    <a:pt x="36" y="47"/>
                  </a:cubicBezTo>
                  <a:cubicBezTo>
                    <a:pt x="35" y="46"/>
                    <a:pt x="33" y="47"/>
                    <a:pt x="32" y="46"/>
                  </a:cubicBezTo>
                  <a:cubicBezTo>
                    <a:pt x="30" y="44"/>
                    <a:pt x="32" y="44"/>
                    <a:pt x="32" y="42"/>
                  </a:cubicBezTo>
                  <a:cubicBezTo>
                    <a:pt x="32" y="42"/>
                    <a:pt x="30" y="40"/>
                    <a:pt x="30" y="39"/>
                  </a:cubicBezTo>
                  <a:cubicBezTo>
                    <a:pt x="28" y="37"/>
                    <a:pt x="28" y="34"/>
                    <a:pt x="26" y="32"/>
                  </a:cubicBezTo>
                  <a:cubicBezTo>
                    <a:pt x="24" y="31"/>
                    <a:pt x="22" y="29"/>
                    <a:pt x="21" y="27"/>
                  </a:cubicBezTo>
                  <a:cubicBezTo>
                    <a:pt x="21" y="26"/>
                    <a:pt x="21" y="24"/>
                    <a:pt x="20" y="23"/>
                  </a:cubicBezTo>
                  <a:cubicBezTo>
                    <a:pt x="19" y="22"/>
                    <a:pt x="18" y="21"/>
                    <a:pt x="17" y="20"/>
                  </a:cubicBezTo>
                  <a:cubicBezTo>
                    <a:pt x="16" y="18"/>
                    <a:pt x="15" y="17"/>
                    <a:pt x="13" y="16"/>
                  </a:cubicBezTo>
                  <a:cubicBezTo>
                    <a:pt x="12" y="15"/>
                    <a:pt x="12" y="13"/>
                    <a:pt x="12" y="12"/>
                  </a:cubicBezTo>
                  <a:cubicBezTo>
                    <a:pt x="12" y="11"/>
                    <a:pt x="10" y="6"/>
                    <a:pt x="11" y="5"/>
                  </a:cubicBezTo>
                  <a:cubicBezTo>
                    <a:pt x="12" y="4"/>
                    <a:pt x="13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6"/>
                    <a:pt x="17" y="7"/>
                    <a:pt x="18" y="8"/>
                  </a:cubicBezTo>
                  <a:cubicBezTo>
                    <a:pt x="19" y="8"/>
                    <a:pt x="20" y="8"/>
                    <a:pt x="20" y="9"/>
                  </a:cubicBezTo>
                  <a:cubicBezTo>
                    <a:pt x="20" y="11"/>
                    <a:pt x="21" y="13"/>
                    <a:pt x="22" y="15"/>
                  </a:cubicBezTo>
                  <a:cubicBezTo>
                    <a:pt x="22" y="16"/>
                    <a:pt x="23" y="18"/>
                    <a:pt x="23" y="19"/>
                  </a:cubicBezTo>
                  <a:cubicBezTo>
                    <a:pt x="23" y="20"/>
                    <a:pt x="22" y="21"/>
                    <a:pt x="22" y="22"/>
                  </a:cubicBezTo>
                  <a:cubicBezTo>
                    <a:pt x="23" y="22"/>
                    <a:pt x="23" y="20"/>
                    <a:pt x="23" y="20"/>
                  </a:cubicBezTo>
                  <a:cubicBezTo>
                    <a:pt x="24" y="19"/>
                    <a:pt x="25" y="22"/>
                    <a:pt x="26" y="22"/>
                  </a:cubicBezTo>
                  <a:cubicBezTo>
                    <a:pt x="27" y="23"/>
                    <a:pt x="32" y="26"/>
                    <a:pt x="32" y="27"/>
                  </a:cubicBezTo>
                  <a:cubicBezTo>
                    <a:pt x="32" y="29"/>
                    <a:pt x="33" y="30"/>
                    <a:pt x="34" y="30"/>
                  </a:cubicBezTo>
                  <a:cubicBezTo>
                    <a:pt x="35" y="31"/>
                    <a:pt x="35" y="32"/>
                    <a:pt x="36" y="33"/>
                  </a:cubicBezTo>
                  <a:cubicBezTo>
                    <a:pt x="37" y="34"/>
                    <a:pt x="38" y="33"/>
                    <a:pt x="38" y="34"/>
                  </a:cubicBezTo>
                  <a:cubicBezTo>
                    <a:pt x="39" y="35"/>
                    <a:pt x="37" y="36"/>
                    <a:pt x="38" y="38"/>
                  </a:cubicBezTo>
                  <a:cubicBezTo>
                    <a:pt x="40" y="39"/>
                    <a:pt x="42" y="40"/>
                    <a:pt x="44" y="42"/>
                  </a:cubicBezTo>
                  <a:cubicBezTo>
                    <a:pt x="45" y="43"/>
                    <a:pt x="45" y="44"/>
                    <a:pt x="46" y="45"/>
                  </a:cubicBezTo>
                  <a:cubicBezTo>
                    <a:pt x="47" y="46"/>
                    <a:pt x="48" y="46"/>
                    <a:pt x="49" y="48"/>
                  </a:cubicBezTo>
                  <a:cubicBezTo>
                    <a:pt x="51" y="49"/>
                    <a:pt x="52" y="51"/>
                    <a:pt x="54" y="53"/>
                  </a:cubicBezTo>
                  <a:cubicBezTo>
                    <a:pt x="55" y="54"/>
                    <a:pt x="56" y="55"/>
                    <a:pt x="57" y="56"/>
                  </a:cubicBezTo>
                  <a:cubicBezTo>
                    <a:pt x="58" y="58"/>
                    <a:pt x="56" y="58"/>
                    <a:pt x="56" y="59"/>
                  </a:cubicBezTo>
                  <a:cubicBezTo>
                    <a:pt x="56" y="60"/>
                    <a:pt x="59" y="59"/>
                    <a:pt x="59" y="61"/>
                  </a:cubicBezTo>
                  <a:cubicBezTo>
                    <a:pt x="58" y="63"/>
                    <a:pt x="57" y="63"/>
                    <a:pt x="58" y="65"/>
                  </a:cubicBezTo>
                  <a:cubicBezTo>
                    <a:pt x="58" y="65"/>
                    <a:pt x="56" y="67"/>
                    <a:pt x="57" y="68"/>
                  </a:cubicBezTo>
                  <a:cubicBezTo>
                    <a:pt x="58" y="69"/>
                    <a:pt x="59" y="71"/>
                    <a:pt x="60" y="72"/>
                  </a:cubicBezTo>
                  <a:cubicBezTo>
                    <a:pt x="61" y="73"/>
                    <a:pt x="62" y="73"/>
                    <a:pt x="63" y="73"/>
                  </a:cubicBezTo>
                  <a:cubicBezTo>
                    <a:pt x="66" y="74"/>
                    <a:pt x="66" y="76"/>
                    <a:pt x="68" y="77"/>
                  </a:cubicBezTo>
                  <a:cubicBezTo>
                    <a:pt x="71" y="79"/>
                    <a:pt x="75" y="79"/>
                    <a:pt x="77" y="81"/>
                  </a:cubicBezTo>
                  <a:cubicBezTo>
                    <a:pt x="81" y="83"/>
                    <a:pt x="85" y="85"/>
                    <a:pt x="89" y="86"/>
                  </a:cubicBezTo>
                  <a:cubicBezTo>
                    <a:pt x="92" y="88"/>
                    <a:pt x="97" y="90"/>
                    <a:pt x="101" y="91"/>
                  </a:cubicBezTo>
                  <a:cubicBezTo>
                    <a:pt x="105" y="91"/>
                    <a:pt x="108" y="87"/>
                    <a:pt x="113" y="88"/>
                  </a:cubicBezTo>
                  <a:cubicBezTo>
                    <a:pt x="117" y="89"/>
                    <a:pt x="120" y="93"/>
                    <a:pt x="123" y="96"/>
                  </a:cubicBezTo>
                  <a:cubicBezTo>
                    <a:pt x="123" y="95"/>
                    <a:pt x="124" y="90"/>
                    <a:pt x="126" y="89"/>
                  </a:cubicBezTo>
                  <a:cubicBezTo>
                    <a:pt x="127" y="89"/>
                    <a:pt x="125" y="89"/>
                    <a:pt x="126" y="8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59" name="Freeform 636"/>
            <p:cNvSpPr/>
            <p:nvPr/>
          </p:nvSpPr>
          <p:spPr bwMode="auto">
            <a:xfrm>
              <a:off x="7531402" y="8287656"/>
              <a:ext cx="280256" cy="149721"/>
            </a:xfrm>
            <a:custGeom>
              <a:avLst/>
              <a:gdLst>
                <a:gd name="T0" fmla="*/ 12 w 30"/>
                <a:gd name="T1" fmla="*/ 15 h 16"/>
                <a:gd name="T2" fmla="*/ 13 w 30"/>
                <a:gd name="T3" fmla="*/ 13 h 16"/>
                <a:gd name="T4" fmla="*/ 16 w 30"/>
                <a:gd name="T5" fmla="*/ 11 h 16"/>
                <a:gd name="T6" fmla="*/ 20 w 30"/>
                <a:gd name="T7" fmla="*/ 10 h 16"/>
                <a:gd name="T8" fmla="*/ 24 w 30"/>
                <a:gd name="T9" fmla="*/ 7 h 16"/>
                <a:gd name="T10" fmla="*/ 30 w 30"/>
                <a:gd name="T11" fmla="*/ 5 h 16"/>
                <a:gd name="T12" fmla="*/ 20 w 30"/>
                <a:gd name="T13" fmla="*/ 1 h 16"/>
                <a:gd name="T14" fmla="*/ 14 w 30"/>
                <a:gd name="T15" fmla="*/ 2 h 16"/>
                <a:gd name="T16" fmla="*/ 8 w 30"/>
                <a:gd name="T17" fmla="*/ 1 h 16"/>
                <a:gd name="T18" fmla="*/ 2 w 30"/>
                <a:gd name="T19" fmla="*/ 4 h 16"/>
                <a:gd name="T20" fmla="*/ 1 w 30"/>
                <a:gd name="T21" fmla="*/ 9 h 16"/>
                <a:gd name="T22" fmla="*/ 8 w 30"/>
                <a:gd name="T23" fmla="*/ 14 h 16"/>
                <a:gd name="T24" fmla="*/ 10 w 30"/>
                <a:gd name="T25" fmla="*/ 14 h 16"/>
                <a:gd name="T26" fmla="*/ 9 w 30"/>
                <a:gd name="T27" fmla="*/ 16 h 16"/>
                <a:gd name="T28" fmla="*/ 12 w 30"/>
                <a:gd name="T2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16">
                  <a:moveTo>
                    <a:pt x="12" y="15"/>
                  </a:moveTo>
                  <a:cubicBezTo>
                    <a:pt x="13" y="15"/>
                    <a:pt x="13" y="14"/>
                    <a:pt x="13" y="13"/>
                  </a:cubicBezTo>
                  <a:cubicBezTo>
                    <a:pt x="13" y="12"/>
                    <a:pt x="15" y="11"/>
                    <a:pt x="16" y="11"/>
                  </a:cubicBezTo>
                  <a:cubicBezTo>
                    <a:pt x="18" y="10"/>
                    <a:pt x="18" y="12"/>
                    <a:pt x="20" y="10"/>
                  </a:cubicBezTo>
                  <a:cubicBezTo>
                    <a:pt x="21" y="9"/>
                    <a:pt x="22" y="6"/>
                    <a:pt x="24" y="7"/>
                  </a:cubicBezTo>
                  <a:cubicBezTo>
                    <a:pt x="27" y="7"/>
                    <a:pt x="27" y="6"/>
                    <a:pt x="30" y="5"/>
                  </a:cubicBezTo>
                  <a:cubicBezTo>
                    <a:pt x="26" y="3"/>
                    <a:pt x="25" y="0"/>
                    <a:pt x="20" y="1"/>
                  </a:cubicBezTo>
                  <a:cubicBezTo>
                    <a:pt x="18" y="1"/>
                    <a:pt x="16" y="2"/>
                    <a:pt x="14" y="2"/>
                  </a:cubicBezTo>
                  <a:cubicBezTo>
                    <a:pt x="12" y="2"/>
                    <a:pt x="10" y="1"/>
                    <a:pt x="8" y="1"/>
                  </a:cubicBezTo>
                  <a:cubicBezTo>
                    <a:pt x="5" y="2"/>
                    <a:pt x="4" y="2"/>
                    <a:pt x="2" y="4"/>
                  </a:cubicBezTo>
                  <a:cubicBezTo>
                    <a:pt x="2" y="5"/>
                    <a:pt x="0" y="7"/>
                    <a:pt x="1" y="9"/>
                  </a:cubicBezTo>
                  <a:cubicBezTo>
                    <a:pt x="4" y="11"/>
                    <a:pt x="8" y="9"/>
                    <a:pt x="8" y="14"/>
                  </a:cubicBezTo>
                  <a:cubicBezTo>
                    <a:pt x="8" y="14"/>
                    <a:pt x="10" y="14"/>
                    <a:pt x="10" y="14"/>
                  </a:cubicBezTo>
                  <a:cubicBezTo>
                    <a:pt x="10" y="14"/>
                    <a:pt x="9" y="16"/>
                    <a:pt x="9" y="16"/>
                  </a:cubicBezTo>
                  <a:cubicBezTo>
                    <a:pt x="10" y="16"/>
                    <a:pt x="12" y="16"/>
                    <a:pt x="12" y="1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60" name="Freeform 637"/>
            <p:cNvSpPr/>
            <p:nvPr/>
          </p:nvSpPr>
          <p:spPr bwMode="auto">
            <a:xfrm>
              <a:off x="7531402" y="8163419"/>
              <a:ext cx="66879" cy="140163"/>
            </a:xfrm>
            <a:custGeom>
              <a:avLst/>
              <a:gdLst>
                <a:gd name="T0" fmla="*/ 5 w 7"/>
                <a:gd name="T1" fmla="*/ 1 h 15"/>
                <a:gd name="T2" fmla="*/ 2 w 7"/>
                <a:gd name="T3" fmla="*/ 4 h 15"/>
                <a:gd name="T4" fmla="*/ 1 w 7"/>
                <a:gd name="T5" fmla="*/ 6 h 15"/>
                <a:gd name="T6" fmla="*/ 2 w 7"/>
                <a:gd name="T7" fmla="*/ 14 h 15"/>
                <a:gd name="T8" fmla="*/ 6 w 7"/>
                <a:gd name="T9" fmla="*/ 8 h 15"/>
                <a:gd name="T10" fmla="*/ 7 w 7"/>
                <a:gd name="T11" fmla="*/ 2 h 15"/>
                <a:gd name="T12" fmla="*/ 5 w 7"/>
                <a:gd name="T13" fmla="*/ 1 h 15"/>
                <a:gd name="T14" fmla="*/ 5 w 7"/>
                <a:gd name="T1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5">
                  <a:moveTo>
                    <a:pt x="5" y="1"/>
                  </a:moveTo>
                  <a:cubicBezTo>
                    <a:pt x="4" y="0"/>
                    <a:pt x="2" y="3"/>
                    <a:pt x="2" y="4"/>
                  </a:cubicBezTo>
                  <a:cubicBezTo>
                    <a:pt x="1" y="5"/>
                    <a:pt x="1" y="4"/>
                    <a:pt x="1" y="6"/>
                  </a:cubicBezTo>
                  <a:cubicBezTo>
                    <a:pt x="1" y="7"/>
                    <a:pt x="0" y="15"/>
                    <a:pt x="2" y="14"/>
                  </a:cubicBezTo>
                  <a:cubicBezTo>
                    <a:pt x="2" y="13"/>
                    <a:pt x="5" y="10"/>
                    <a:pt x="6" y="8"/>
                  </a:cubicBezTo>
                  <a:cubicBezTo>
                    <a:pt x="6" y="5"/>
                    <a:pt x="6" y="4"/>
                    <a:pt x="7" y="2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4" y="0"/>
                    <a:pt x="6" y="1"/>
                    <a:pt x="5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61" name="Freeform 638"/>
            <p:cNvSpPr/>
            <p:nvPr/>
          </p:nvSpPr>
          <p:spPr bwMode="auto">
            <a:xfrm>
              <a:off x="8232035" y="8080592"/>
              <a:ext cx="121018" cy="101936"/>
            </a:xfrm>
            <a:custGeom>
              <a:avLst/>
              <a:gdLst>
                <a:gd name="T0" fmla="*/ 12 w 13"/>
                <a:gd name="T1" fmla="*/ 3 h 11"/>
                <a:gd name="T2" fmla="*/ 6 w 13"/>
                <a:gd name="T3" fmla="*/ 1 h 11"/>
                <a:gd name="T4" fmla="*/ 7 w 13"/>
                <a:gd name="T5" fmla="*/ 5 h 11"/>
                <a:gd name="T6" fmla="*/ 9 w 13"/>
                <a:gd name="T7" fmla="*/ 9 h 11"/>
                <a:gd name="T8" fmla="*/ 6 w 13"/>
                <a:gd name="T9" fmla="*/ 10 h 11"/>
                <a:gd name="T10" fmla="*/ 5 w 13"/>
                <a:gd name="T11" fmla="*/ 8 h 11"/>
                <a:gd name="T12" fmla="*/ 0 w 13"/>
                <a:gd name="T13" fmla="*/ 9 h 11"/>
                <a:gd name="T14" fmla="*/ 3 w 13"/>
                <a:gd name="T15" fmla="*/ 11 h 11"/>
                <a:gd name="T16" fmla="*/ 13 w 13"/>
                <a:gd name="T17" fmla="*/ 11 h 11"/>
                <a:gd name="T18" fmla="*/ 12 w 13"/>
                <a:gd name="T19" fmla="*/ 3 h 11"/>
                <a:gd name="T20" fmla="*/ 12 w 13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1">
                  <a:moveTo>
                    <a:pt x="12" y="3"/>
                  </a:moveTo>
                  <a:cubicBezTo>
                    <a:pt x="10" y="3"/>
                    <a:pt x="8" y="0"/>
                    <a:pt x="6" y="1"/>
                  </a:cubicBezTo>
                  <a:cubicBezTo>
                    <a:pt x="3" y="2"/>
                    <a:pt x="7" y="3"/>
                    <a:pt x="7" y="5"/>
                  </a:cubicBezTo>
                  <a:cubicBezTo>
                    <a:pt x="8" y="6"/>
                    <a:pt x="10" y="8"/>
                    <a:pt x="9" y="9"/>
                  </a:cubicBezTo>
                  <a:cubicBezTo>
                    <a:pt x="8" y="10"/>
                    <a:pt x="7" y="10"/>
                    <a:pt x="6" y="10"/>
                  </a:cubicBezTo>
                  <a:cubicBezTo>
                    <a:pt x="4" y="9"/>
                    <a:pt x="6" y="9"/>
                    <a:pt x="5" y="8"/>
                  </a:cubicBezTo>
                  <a:cubicBezTo>
                    <a:pt x="5" y="8"/>
                    <a:pt x="0" y="9"/>
                    <a:pt x="0" y="9"/>
                  </a:cubicBezTo>
                  <a:cubicBezTo>
                    <a:pt x="0" y="11"/>
                    <a:pt x="2" y="11"/>
                    <a:pt x="3" y="11"/>
                  </a:cubicBezTo>
                  <a:cubicBezTo>
                    <a:pt x="6" y="10"/>
                    <a:pt x="9" y="11"/>
                    <a:pt x="13" y="11"/>
                  </a:cubicBezTo>
                  <a:cubicBezTo>
                    <a:pt x="13" y="8"/>
                    <a:pt x="12" y="5"/>
                    <a:pt x="12" y="3"/>
                  </a:cubicBezTo>
                  <a:cubicBezTo>
                    <a:pt x="11" y="3"/>
                    <a:pt x="12" y="5"/>
                    <a:pt x="12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62" name="Freeform 639"/>
            <p:cNvSpPr/>
            <p:nvPr/>
          </p:nvSpPr>
          <p:spPr bwMode="auto">
            <a:xfrm>
              <a:off x="8343503" y="8080592"/>
              <a:ext cx="168791" cy="140163"/>
            </a:xfrm>
            <a:custGeom>
              <a:avLst/>
              <a:gdLst>
                <a:gd name="T0" fmla="*/ 14 w 18"/>
                <a:gd name="T1" fmla="*/ 7 h 15"/>
                <a:gd name="T2" fmla="*/ 8 w 18"/>
                <a:gd name="T3" fmla="*/ 3 h 15"/>
                <a:gd name="T4" fmla="*/ 1 w 18"/>
                <a:gd name="T5" fmla="*/ 1 h 15"/>
                <a:gd name="T6" fmla="*/ 0 w 18"/>
                <a:gd name="T7" fmla="*/ 3 h 15"/>
                <a:gd name="T8" fmla="*/ 1 w 18"/>
                <a:gd name="T9" fmla="*/ 10 h 15"/>
                <a:gd name="T10" fmla="*/ 2 w 18"/>
                <a:gd name="T11" fmla="*/ 12 h 15"/>
                <a:gd name="T12" fmla="*/ 4 w 18"/>
                <a:gd name="T13" fmla="*/ 10 h 15"/>
                <a:gd name="T14" fmla="*/ 13 w 18"/>
                <a:gd name="T15" fmla="*/ 10 h 15"/>
                <a:gd name="T16" fmla="*/ 17 w 18"/>
                <a:gd name="T17" fmla="*/ 10 h 15"/>
                <a:gd name="T18" fmla="*/ 14 w 18"/>
                <a:gd name="T19" fmla="*/ 7 h 15"/>
                <a:gd name="T20" fmla="*/ 14 w 18"/>
                <a:gd name="T2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5">
                  <a:moveTo>
                    <a:pt x="14" y="7"/>
                  </a:moveTo>
                  <a:cubicBezTo>
                    <a:pt x="12" y="6"/>
                    <a:pt x="10" y="4"/>
                    <a:pt x="8" y="3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3"/>
                    <a:pt x="0" y="3"/>
                  </a:cubicBezTo>
                  <a:cubicBezTo>
                    <a:pt x="0" y="5"/>
                    <a:pt x="1" y="7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3" y="15"/>
                    <a:pt x="3" y="11"/>
                    <a:pt x="4" y="10"/>
                  </a:cubicBezTo>
                  <a:cubicBezTo>
                    <a:pt x="6" y="8"/>
                    <a:pt x="11" y="10"/>
                    <a:pt x="13" y="10"/>
                  </a:cubicBezTo>
                  <a:cubicBezTo>
                    <a:pt x="15" y="10"/>
                    <a:pt x="15" y="11"/>
                    <a:pt x="17" y="10"/>
                  </a:cubicBezTo>
                  <a:cubicBezTo>
                    <a:pt x="18" y="8"/>
                    <a:pt x="17" y="7"/>
                    <a:pt x="14" y="7"/>
                  </a:cubicBezTo>
                  <a:cubicBezTo>
                    <a:pt x="12" y="7"/>
                    <a:pt x="16" y="7"/>
                    <a:pt x="14" y="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63" name="Freeform 640"/>
            <p:cNvSpPr/>
            <p:nvPr/>
          </p:nvSpPr>
          <p:spPr bwMode="auto">
            <a:xfrm>
              <a:off x="3843499" y="4965129"/>
              <a:ext cx="1812106" cy="1216878"/>
            </a:xfrm>
            <a:custGeom>
              <a:avLst/>
              <a:gdLst>
                <a:gd name="T0" fmla="*/ 184 w 194"/>
                <a:gd name="T1" fmla="*/ 118 h 130"/>
                <a:gd name="T2" fmla="*/ 161 w 194"/>
                <a:gd name="T3" fmla="*/ 97 h 130"/>
                <a:gd name="T4" fmla="*/ 143 w 194"/>
                <a:gd name="T5" fmla="*/ 92 h 130"/>
                <a:gd name="T6" fmla="*/ 138 w 194"/>
                <a:gd name="T7" fmla="*/ 76 h 130"/>
                <a:gd name="T8" fmla="*/ 135 w 194"/>
                <a:gd name="T9" fmla="*/ 14 h 130"/>
                <a:gd name="T10" fmla="*/ 84 w 194"/>
                <a:gd name="T11" fmla="*/ 8 h 130"/>
                <a:gd name="T12" fmla="*/ 71 w 194"/>
                <a:gd name="T13" fmla="*/ 5 h 130"/>
                <a:gd name="T14" fmla="*/ 62 w 194"/>
                <a:gd name="T15" fmla="*/ 1 h 130"/>
                <a:gd name="T16" fmla="*/ 43 w 194"/>
                <a:gd name="T17" fmla="*/ 8 h 130"/>
                <a:gd name="T18" fmla="*/ 32 w 194"/>
                <a:gd name="T19" fmla="*/ 11 h 130"/>
                <a:gd name="T20" fmla="*/ 12 w 194"/>
                <a:gd name="T21" fmla="*/ 23 h 130"/>
                <a:gd name="T22" fmla="*/ 26 w 194"/>
                <a:gd name="T23" fmla="*/ 38 h 130"/>
                <a:gd name="T24" fmla="*/ 33 w 194"/>
                <a:gd name="T25" fmla="*/ 42 h 130"/>
                <a:gd name="T26" fmla="*/ 38 w 194"/>
                <a:gd name="T27" fmla="*/ 45 h 130"/>
                <a:gd name="T28" fmla="*/ 24 w 194"/>
                <a:gd name="T29" fmla="*/ 42 h 130"/>
                <a:gd name="T30" fmla="*/ 9 w 194"/>
                <a:gd name="T31" fmla="*/ 46 h 130"/>
                <a:gd name="T32" fmla="*/ 12 w 194"/>
                <a:gd name="T33" fmla="*/ 58 h 130"/>
                <a:gd name="T34" fmla="*/ 32 w 194"/>
                <a:gd name="T35" fmla="*/ 58 h 130"/>
                <a:gd name="T36" fmla="*/ 38 w 194"/>
                <a:gd name="T37" fmla="*/ 61 h 130"/>
                <a:gd name="T38" fmla="*/ 21 w 194"/>
                <a:gd name="T39" fmla="*/ 71 h 130"/>
                <a:gd name="T40" fmla="*/ 15 w 194"/>
                <a:gd name="T41" fmla="*/ 78 h 130"/>
                <a:gd name="T42" fmla="*/ 17 w 194"/>
                <a:gd name="T43" fmla="*/ 84 h 130"/>
                <a:gd name="T44" fmla="*/ 26 w 194"/>
                <a:gd name="T45" fmla="*/ 89 h 130"/>
                <a:gd name="T46" fmla="*/ 22 w 194"/>
                <a:gd name="T47" fmla="*/ 94 h 130"/>
                <a:gd name="T48" fmla="*/ 31 w 194"/>
                <a:gd name="T49" fmla="*/ 93 h 130"/>
                <a:gd name="T50" fmla="*/ 38 w 194"/>
                <a:gd name="T51" fmla="*/ 102 h 130"/>
                <a:gd name="T52" fmla="*/ 48 w 194"/>
                <a:gd name="T53" fmla="*/ 105 h 130"/>
                <a:gd name="T54" fmla="*/ 54 w 194"/>
                <a:gd name="T55" fmla="*/ 103 h 130"/>
                <a:gd name="T56" fmla="*/ 55 w 194"/>
                <a:gd name="T57" fmla="*/ 106 h 130"/>
                <a:gd name="T58" fmla="*/ 51 w 194"/>
                <a:gd name="T59" fmla="*/ 114 h 130"/>
                <a:gd name="T60" fmla="*/ 41 w 194"/>
                <a:gd name="T61" fmla="*/ 124 h 130"/>
                <a:gd name="T62" fmla="*/ 36 w 194"/>
                <a:gd name="T63" fmla="*/ 126 h 130"/>
                <a:gd name="T64" fmla="*/ 43 w 194"/>
                <a:gd name="T65" fmla="*/ 125 h 130"/>
                <a:gd name="T66" fmla="*/ 54 w 194"/>
                <a:gd name="T67" fmla="*/ 118 h 130"/>
                <a:gd name="T68" fmla="*/ 72 w 194"/>
                <a:gd name="T69" fmla="*/ 107 h 130"/>
                <a:gd name="T70" fmla="*/ 77 w 194"/>
                <a:gd name="T71" fmla="*/ 91 h 130"/>
                <a:gd name="T72" fmla="*/ 94 w 194"/>
                <a:gd name="T73" fmla="*/ 86 h 130"/>
                <a:gd name="T74" fmla="*/ 87 w 194"/>
                <a:gd name="T75" fmla="*/ 97 h 130"/>
                <a:gd name="T76" fmla="*/ 101 w 194"/>
                <a:gd name="T77" fmla="*/ 88 h 130"/>
                <a:gd name="T78" fmla="*/ 119 w 194"/>
                <a:gd name="T79" fmla="*/ 92 h 130"/>
                <a:gd name="T80" fmla="*/ 136 w 194"/>
                <a:gd name="T81" fmla="*/ 95 h 130"/>
                <a:gd name="T82" fmla="*/ 145 w 194"/>
                <a:gd name="T83" fmla="*/ 98 h 130"/>
                <a:gd name="T84" fmla="*/ 160 w 194"/>
                <a:gd name="T85" fmla="*/ 102 h 130"/>
                <a:gd name="T86" fmla="*/ 169 w 194"/>
                <a:gd name="T87" fmla="*/ 104 h 130"/>
                <a:gd name="T88" fmla="*/ 176 w 194"/>
                <a:gd name="T89" fmla="*/ 111 h 130"/>
                <a:gd name="T90" fmla="*/ 184 w 194"/>
                <a:gd name="T91" fmla="*/ 121 h 130"/>
                <a:gd name="T92" fmla="*/ 186 w 194"/>
                <a:gd name="T93" fmla="*/ 125 h 130"/>
                <a:gd name="T94" fmla="*/ 194 w 194"/>
                <a:gd name="T95" fmla="*/ 12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130">
                  <a:moveTo>
                    <a:pt x="194" y="126"/>
                  </a:moveTo>
                  <a:cubicBezTo>
                    <a:pt x="193" y="125"/>
                    <a:pt x="191" y="125"/>
                    <a:pt x="193" y="123"/>
                  </a:cubicBezTo>
                  <a:cubicBezTo>
                    <a:pt x="193" y="122"/>
                    <a:pt x="192" y="122"/>
                    <a:pt x="191" y="122"/>
                  </a:cubicBezTo>
                  <a:cubicBezTo>
                    <a:pt x="189" y="120"/>
                    <a:pt x="185" y="119"/>
                    <a:pt x="184" y="118"/>
                  </a:cubicBezTo>
                  <a:cubicBezTo>
                    <a:pt x="180" y="113"/>
                    <a:pt x="178" y="107"/>
                    <a:pt x="174" y="103"/>
                  </a:cubicBezTo>
                  <a:cubicBezTo>
                    <a:pt x="172" y="102"/>
                    <a:pt x="170" y="100"/>
                    <a:pt x="169" y="99"/>
                  </a:cubicBezTo>
                  <a:cubicBezTo>
                    <a:pt x="167" y="98"/>
                    <a:pt x="167" y="95"/>
                    <a:pt x="165" y="95"/>
                  </a:cubicBezTo>
                  <a:cubicBezTo>
                    <a:pt x="164" y="95"/>
                    <a:pt x="161" y="97"/>
                    <a:pt x="161" y="97"/>
                  </a:cubicBezTo>
                  <a:cubicBezTo>
                    <a:pt x="162" y="99"/>
                    <a:pt x="159" y="100"/>
                    <a:pt x="158" y="100"/>
                  </a:cubicBezTo>
                  <a:cubicBezTo>
                    <a:pt x="155" y="101"/>
                    <a:pt x="152" y="97"/>
                    <a:pt x="150" y="95"/>
                  </a:cubicBezTo>
                  <a:cubicBezTo>
                    <a:pt x="149" y="94"/>
                    <a:pt x="148" y="94"/>
                    <a:pt x="147" y="92"/>
                  </a:cubicBezTo>
                  <a:cubicBezTo>
                    <a:pt x="146" y="90"/>
                    <a:pt x="144" y="91"/>
                    <a:pt x="143" y="92"/>
                  </a:cubicBezTo>
                  <a:cubicBezTo>
                    <a:pt x="141" y="92"/>
                    <a:pt x="141" y="91"/>
                    <a:pt x="139" y="92"/>
                  </a:cubicBezTo>
                  <a:cubicBezTo>
                    <a:pt x="139" y="92"/>
                    <a:pt x="138" y="92"/>
                    <a:pt x="138" y="91"/>
                  </a:cubicBezTo>
                  <a:cubicBezTo>
                    <a:pt x="138" y="90"/>
                    <a:pt x="138" y="90"/>
                    <a:pt x="138" y="89"/>
                  </a:cubicBezTo>
                  <a:cubicBezTo>
                    <a:pt x="138" y="85"/>
                    <a:pt x="138" y="80"/>
                    <a:pt x="138" y="76"/>
                  </a:cubicBezTo>
                  <a:cubicBezTo>
                    <a:pt x="138" y="64"/>
                    <a:pt x="138" y="51"/>
                    <a:pt x="138" y="38"/>
                  </a:cubicBezTo>
                  <a:cubicBezTo>
                    <a:pt x="138" y="33"/>
                    <a:pt x="138" y="27"/>
                    <a:pt x="138" y="21"/>
                  </a:cubicBezTo>
                  <a:cubicBezTo>
                    <a:pt x="138" y="20"/>
                    <a:pt x="138" y="18"/>
                    <a:pt x="138" y="16"/>
                  </a:cubicBezTo>
                  <a:cubicBezTo>
                    <a:pt x="138" y="15"/>
                    <a:pt x="137" y="15"/>
                    <a:pt x="135" y="14"/>
                  </a:cubicBezTo>
                  <a:cubicBezTo>
                    <a:pt x="130" y="12"/>
                    <a:pt x="127" y="12"/>
                    <a:pt x="122" y="12"/>
                  </a:cubicBezTo>
                  <a:cubicBezTo>
                    <a:pt x="117" y="12"/>
                    <a:pt x="113" y="11"/>
                    <a:pt x="108" y="10"/>
                  </a:cubicBezTo>
                  <a:cubicBezTo>
                    <a:pt x="102" y="10"/>
                    <a:pt x="97" y="8"/>
                    <a:pt x="92" y="8"/>
                  </a:cubicBezTo>
                  <a:cubicBezTo>
                    <a:pt x="89" y="8"/>
                    <a:pt x="87" y="9"/>
                    <a:pt x="84" y="8"/>
                  </a:cubicBezTo>
                  <a:cubicBezTo>
                    <a:pt x="84" y="8"/>
                    <a:pt x="80" y="7"/>
                    <a:pt x="80" y="7"/>
                  </a:cubicBezTo>
                  <a:cubicBezTo>
                    <a:pt x="80" y="7"/>
                    <a:pt x="81" y="5"/>
                    <a:pt x="81" y="4"/>
                  </a:cubicBezTo>
                  <a:cubicBezTo>
                    <a:pt x="81" y="4"/>
                    <a:pt x="78" y="4"/>
                    <a:pt x="78" y="4"/>
                  </a:cubicBezTo>
                  <a:cubicBezTo>
                    <a:pt x="76" y="4"/>
                    <a:pt x="73" y="5"/>
                    <a:pt x="71" y="5"/>
                  </a:cubicBezTo>
                  <a:cubicBezTo>
                    <a:pt x="69" y="5"/>
                    <a:pt x="70" y="1"/>
                    <a:pt x="67" y="3"/>
                  </a:cubicBezTo>
                  <a:cubicBezTo>
                    <a:pt x="66" y="3"/>
                    <a:pt x="65" y="5"/>
                    <a:pt x="64" y="4"/>
                  </a:cubicBezTo>
                  <a:cubicBezTo>
                    <a:pt x="62" y="4"/>
                    <a:pt x="62" y="3"/>
                    <a:pt x="64" y="2"/>
                  </a:cubicBezTo>
                  <a:cubicBezTo>
                    <a:pt x="66" y="2"/>
                    <a:pt x="63" y="1"/>
                    <a:pt x="62" y="1"/>
                  </a:cubicBezTo>
                  <a:cubicBezTo>
                    <a:pt x="58" y="0"/>
                    <a:pt x="58" y="1"/>
                    <a:pt x="56" y="3"/>
                  </a:cubicBezTo>
                  <a:cubicBezTo>
                    <a:pt x="53" y="6"/>
                    <a:pt x="49" y="4"/>
                    <a:pt x="45" y="5"/>
                  </a:cubicBezTo>
                  <a:cubicBezTo>
                    <a:pt x="41" y="6"/>
                    <a:pt x="45" y="8"/>
                    <a:pt x="45" y="8"/>
                  </a:cubicBezTo>
                  <a:cubicBezTo>
                    <a:pt x="44" y="8"/>
                    <a:pt x="43" y="8"/>
                    <a:pt x="43" y="8"/>
                  </a:cubicBezTo>
                  <a:cubicBezTo>
                    <a:pt x="43" y="8"/>
                    <a:pt x="44" y="10"/>
                    <a:pt x="43" y="10"/>
                  </a:cubicBezTo>
                  <a:cubicBezTo>
                    <a:pt x="42" y="10"/>
                    <a:pt x="42" y="8"/>
                    <a:pt x="42" y="7"/>
                  </a:cubicBezTo>
                  <a:cubicBezTo>
                    <a:pt x="41" y="7"/>
                    <a:pt x="38" y="10"/>
                    <a:pt x="38" y="10"/>
                  </a:cubicBezTo>
                  <a:cubicBezTo>
                    <a:pt x="36" y="11"/>
                    <a:pt x="34" y="9"/>
                    <a:pt x="32" y="11"/>
                  </a:cubicBezTo>
                  <a:cubicBezTo>
                    <a:pt x="30" y="12"/>
                    <a:pt x="28" y="13"/>
                    <a:pt x="27" y="15"/>
                  </a:cubicBezTo>
                  <a:cubicBezTo>
                    <a:pt x="27" y="17"/>
                    <a:pt x="27" y="19"/>
                    <a:pt x="25" y="20"/>
                  </a:cubicBezTo>
                  <a:cubicBezTo>
                    <a:pt x="23" y="21"/>
                    <a:pt x="22" y="22"/>
                    <a:pt x="20" y="22"/>
                  </a:cubicBezTo>
                  <a:cubicBezTo>
                    <a:pt x="19" y="22"/>
                    <a:pt x="13" y="22"/>
                    <a:pt x="12" y="23"/>
                  </a:cubicBezTo>
                  <a:cubicBezTo>
                    <a:pt x="12" y="24"/>
                    <a:pt x="10" y="27"/>
                    <a:pt x="10" y="27"/>
                  </a:cubicBezTo>
                  <a:cubicBezTo>
                    <a:pt x="11" y="28"/>
                    <a:pt x="14" y="28"/>
                    <a:pt x="15" y="29"/>
                  </a:cubicBezTo>
                  <a:cubicBezTo>
                    <a:pt x="18" y="30"/>
                    <a:pt x="21" y="32"/>
                    <a:pt x="23" y="34"/>
                  </a:cubicBezTo>
                  <a:cubicBezTo>
                    <a:pt x="24" y="35"/>
                    <a:pt x="24" y="37"/>
                    <a:pt x="26" y="38"/>
                  </a:cubicBezTo>
                  <a:cubicBezTo>
                    <a:pt x="28" y="38"/>
                    <a:pt x="29" y="38"/>
                    <a:pt x="31" y="37"/>
                  </a:cubicBezTo>
                  <a:cubicBezTo>
                    <a:pt x="31" y="37"/>
                    <a:pt x="34" y="38"/>
                    <a:pt x="34" y="38"/>
                  </a:cubicBezTo>
                  <a:cubicBezTo>
                    <a:pt x="36" y="41"/>
                    <a:pt x="31" y="39"/>
                    <a:pt x="31" y="39"/>
                  </a:cubicBezTo>
                  <a:cubicBezTo>
                    <a:pt x="29" y="39"/>
                    <a:pt x="32" y="41"/>
                    <a:pt x="33" y="42"/>
                  </a:cubicBezTo>
                  <a:cubicBezTo>
                    <a:pt x="34" y="44"/>
                    <a:pt x="35" y="43"/>
                    <a:pt x="37" y="42"/>
                  </a:cubicBezTo>
                  <a:cubicBezTo>
                    <a:pt x="38" y="41"/>
                    <a:pt x="41" y="41"/>
                    <a:pt x="42" y="42"/>
                  </a:cubicBezTo>
                  <a:cubicBezTo>
                    <a:pt x="43" y="43"/>
                    <a:pt x="38" y="44"/>
                    <a:pt x="38" y="44"/>
                  </a:cubicBezTo>
                  <a:cubicBezTo>
                    <a:pt x="37" y="44"/>
                    <a:pt x="38" y="44"/>
                    <a:pt x="38" y="45"/>
                  </a:cubicBezTo>
                  <a:cubicBezTo>
                    <a:pt x="38" y="46"/>
                    <a:pt x="36" y="45"/>
                    <a:pt x="36" y="45"/>
                  </a:cubicBezTo>
                  <a:cubicBezTo>
                    <a:pt x="35" y="45"/>
                    <a:pt x="34" y="46"/>
                    <a:pt x="32" y="46"/>
                  </a:cubicBezTo>
                  <a:cubicBezTo>
                    <a:pt x="30" y="46"/>
                    <a:pt x="26" y="47"/>
                    <a:pt x="24" y="46"/>
                  </a:cubicBezTo>
                  <a:cubicBezTo>
                    <a:pt x="22" y="45"/>
                    <a:pt x="25" y="43"/>
                    <a:pt x="24" y="42"/>
                  </a:cubicBezTo>
                  <a:cubicBezTo>
                    <a:pt x="23" y="42"/>
                    <a:pt x="21" y="42"/>
                    <a:pt x="20" y="43"/>
                  </a:cubicBezTo>
                  <a:cubicBezTo>
                    <a:pt x="19" y="43"/>
                    <a:pt x="17" y="43"/>
                    <a:pt x="16" y="43"/>
                  </a:cubicBezTo>
                  <a:cubicBezTo>
                    <a:pt x="14" y="44"/>
                    <a:pt x="15" y="46"/>
                    <a:pt x="15" y="46"/>
                  </a:cubicBezTo>
                  <a:cubicBezTo>
                    <a:pt x="13" y="46"/>
                    <a:pt x="11" y="45"/>
                    <a:pt x="9" y="46"/>
                  </a:cubicBezTo>
                  <a:cubicBezTo>
                    <a:pt x="8" y="47"/>
                    <a:pt x="6" y="48"/>
                    <a:pt x="5" y="49"/>
                  </a:cubicBezTo>
                  <a:cubicBezTo>
                    <a:pt x="0" y="52"/>
                    <a:pt x="12" y="52"/>
                    <a:pt x="12" y="53"/>
                  </a:cubicBezTo>
                  <a:cubicBezTo>
                    <a:pt x="11" y="54"/>
                    <a:pt x="8" y="54"/>
                    <a:pt x="10" y="55"/>
                  </a:cubicBezTo>
                  <a:cubicBezTo>
                    <a:pt x="11" y="56"/>
                    <a:pt x="11" y="58"/>
                    <a:pt x="12" y="58"/>
                  </a:cubicBezTo>
                  <a:cubicBezTo>
                    <a:pt x="16" y="59"/>
                    <a:pt x="19" y="58"/>
                    <a:pt x="23" y="58"/>
                  </a:cubicBezTo>
                  <a:cubicBezTo>
                    <a:pt x="24" y="59"/>
                    <a:pt x="25" y="59"/>
                    <a:pt x="26" y="59"/>
                  </a:cubicBezTo>
                  <a:cubicBezTo>
                    <a:pt x="28" y="59"/>
                    <a:pt x="27" y="59"/>
                    <a:pt x="29" y="60"/>
                  </a:cubicBezTo>
                  <a:cubicBezTo>
                    <a:pt x="29" y="60"/>
                    <a:pt x="31" y="58"/>
                    <a:pt x="32" y="58"/>
                  </a:cubicBezTo>
                  <a:cubicBezTo>
                    <a:pt x="33" y="57"/>
                    <a:pt x="34" y="57"/>
                    <a:pt x="35" y="57"/>
                  </a:cubicBezTo>
                  <a:cubicBezTo>
                    <a:pt x="36" y="56"/>
                    <a:pt x="37" y="55"/>
                    <a:pt x="37" y="55"/>
                  </a:cubicBezTo>
                  <a:cubicBezTo>
                    <a:pt x="38" y="56"/>
                    <a:pt x="39" y="57"/>
                    <a:pt x="38" y="58"/>
                  </a:cubicBezTo>
                  <a:cubicBezTo>
                    <a:pt x="37" y="59"/>
                    <a:pt x="36" y="59"/>
                    <a:pt x="38" y="61"/>
                  </a:cubicBezTo>
                  <a:cubicBezTo>
                    <a:pt x="40" y="65"/>
                    <a:pt x="38" y="68"/>
                    <a:pt x="33" y="67"/>
                  </a:cubicBezTo>
                  <a:cubicBezTo>
                    <a:pt x="33" y="67"/>
                    <a:pt x="32" y="66"/>
                    <a:pt x="31" y="67"/>
                  </a:cubicBezTo>
                  <a:cubicBezTo>
                    <a:pt x="30" y="68"/>
                    <a:pt x="29" y="70"/>
                    <a:pt x="28" y="70"/>
                  </a:cubicBezTo>
                  <a:cubicBezTo>
                    <a:pt x="26" y="71"/>
                    <a:pt x="20" y="68"/>
                    <a:pt x="21" y="71"/>
                  </a:cubicBezTo>
                  <a:cubicBezTo>
                    <a:pt x="21" y="71"/>
                    <a:pt x="18" y="73"/>
                    <a:pt x="19" y="73"/>
                  </a:cubicBezTo>
                  <a:cubicBezTo>
                    <a:pt x="19" y="73"/>
                    <a:pt x="20" y="73"/>
                    <a:pt x="20" y="73"/>
                  </a:cubicBezTo>
                  <a:cubicBezTo>
                    <a:pt x="21" y="74"/>
                    <a:pt x="18" y="75"/>
                    <a:pt x="17" y="76"/>
                  </a:cubicBezTo>
                  <a:cubicBezTo>
                    <a:pt x="16" y="76"/>
                    <a:pt x="15" y="77"/>
                    <a:pt x="15" y="78"/>
                  </a:cubicBezTo>
                  <a:cubicBezTo>
                    <a:pt x="14" y="80"/>
                    <a:pt x="16" y="80"/>
                    <a:pt x="14" y="81"/>
                  </a:cubicBezTo>
                  <a:cubicBezTo>
                    <a:pt x="12" y="82"/>
                    <a:pt x="14" y="84"/>
                    <a:pt x="15" y="85"/>
                  </a:cubicBezTo>
                  <a:cubicBezTo>
                    <a:pt x="15" y="86"/>
                    <a:pt x="18" y="81"/>
                    <a:pt x="19" y="81"/>
                  </a:cubicBezTo>
                  <a:cubicBezTo>
                    <a:pt x="19" y="81"/>
                    <a:pt x="17" y="84"/>
                    <a:pt x="17" y="84"/>
                  </a:cubicBezTo>
                  <a:cubicBezTo>
                    <a:pt x="16" y="85"/>
                    <a:pt x="19" y="87"/>
                    <a:pt x="20" y="87"/>
                  </a:cubicBezTo>
                  <a:cubicBezTo>
                    <a:pt x="21" y="88"/>
                    <a:pt x="21" y="89"/>
                    <a:pt x="22" y="88"/>
                  </a:cubicBezTo>
                  <a:cubicBezTo>
                    <a:pt x="23" y="87"/>
                    <a:pt x="24" y="86"/>
                    <a:pt x="24" y="86"/>
                  </a:cubicBezTo>
                  <a:cubicBezTo>
                    <a:pt x="24" y="87"/>
                    <a:pt x="25" y="89"/>
                    <a:pt x="26" y="89"/>
                  </a:cubicBezTo>
                  <a:cubicBezTo>
                    <a:pt x="24" y="90"/>
                    <a:pt x="23" y="89"/>
                    <a:pt x="22" y="89"/>
                  </a:cubicBezTo>
                  <a:cubicBezTo>
                    <a:pt x="21" y="90"/>
                    <a:pt x="20" y="87"/>
                    <a:pt x="19" y="87"/>
                  </a:cubicBezTo>
                  <a:cubicBezTo>
                    <a:pt x="18" y="87"/>
                    <a:pt x="16" y="90"/>
                    <a:pt x="18" y="91"/>
                  </a:cubicBezTo>
                  <a:cubicBezTo>
                    <a:pt x="20" y="92"/>
                    <a:pt x="20" y="93"/>
                    <a:pt x="22" y="94"/>
                  </a:cubicBezTo>
                  <a:cubicBezTo>
                    <a:pt x="23" y="96"/>
                    <a:pt x="25" y="95"/>
                    <a:pt x="27" y="95"/>
                  </a:cubicBezTo>
                  <a:cubicBezTo>
                    <a:pt x="28" y="94"/>
                    <a:pt x="30" y="95"/>
                    <a:pt x="30" y="93"/>
                  </a:cubicBezTo>
                  <a:cubicBezTo>
                    <a:pt x="30" y="91"/>
                    <a:pt x="31" y="88"/>
                    <a:pt x="33" y="89"/>
                  </a:cubicBezTo>
                  <a:cubicBezTo>
                    <a:pt x="33" y="88"/>
                    <a:pt x="31" y="92"/>
                    <a:pt x="31" y="93"/>
                  </a:cubicBezTo>
                  <a:cubicBezTo>
                    <a:pt x="31" y="94"/>
                    <a:pt x="35" y="97"/>
                    <a:pt x="34" y="98"/>
                  </a:cubicBezTo>
                  <a:cubicBezTo>
                    <a:pt x="32" y="100"/>
                    <a:pt x="35" y="101"/>
                    <a:pt x="35" y="101"/>
                  </a:cubicBezTo>
                  <a:cubicBezTo>
                    <a:pt x="34" y="101"/>
                    <a:pt x="32" y="104"/>
                    <a:pt x="32" y="104"/>
                  </a:cubicBezTo>
                  <a:cubicBezTo>
                    <a:pt x="33" y="105"/>
                    <a:pt x="38" y="102"/>
                    <a:pt x="38" y="102"/>
                  </a:cubicBezTo>
                  <a:cubicBezTo>
                    <a:pt x="38" y="103"/>
                    <a:pt x="37" y="103"/>
                    <a:pt x="37" y="104"/>
                  </a:cubicBezTo>
                  <a:cubicBezTo>
                    <a:pt x="37" y="104"/>
                    <a:pt x="39" y="102"/>
                    <a:pt x="40" y="101"/>
                  </a:cubicBezTo>
                  <a:cubicBezTo>
                    <a:pt x="41" y="101"/>
                    <a:pt x="45" y="102"/>
                    <a:pt x="45" y="103"/>
                  </a:cubicBezTo>
                  <a:cubicBezTo>
                    <a:pt x="46" y="104"/>
                    <a:pt x="48" y="107"/>
                    <a:pt x="48" y="105"/>
                  </a:cubicBezTo>
                  <a:cubicBezTo>
                    <a:pt x="48" y="104"/>
                    <a:pt x="50" y="100"/>
                    <a:pt x="50" y="100"/>
                  </a:cubicBezTo>
                  <a:cubicBezTo>
                    <a:pt x="50" y="99"/>
                    <a:pt x="53" y="102"/>
                    <a:pt x="53" y="101"/>
                  </a:cubicBezTo>
                  <a:cubicBezTo>
                    <a:pt x="53" y="101"/>
                    <a:pt x="50" y="101"/>
                    <a:pt x="50" y="102"/>
                  </a:cubicBezTo>
                  <a:cubicBezTo>
                    <a:pt x="50" y="104"/>
                    <a:pt x="53" y="104"/>
                    <a:pt x="54" y="103"/>
                  </a:cubicBezTo>
                  <a:cubicBezTo>
                    <a:pt x="55" y="102"/>
                    <a:pt x="56" y="103"/>
                    <a:pt x="57" y="102"/>
                  </a:cubicBezTo>
                  <a:cubicBezTo>
                    <a:pt x="57" y="102"/>
                    <a:pt x="59" y="100"/>
                    <a:pt x="59" y="100"/>
                  </a:cubicBezTo>
                  <a:cubicBezTo>
                    <a:pt x="59" y="100"/>
                    <a:pt x="57" y="103"/>
                    <a:pt x="56" y="104"/>
                  </a:cubicBezTo>
                  <a:cubicBezTo>
                    <a:pt x="56" y="105"/>
                    <a:pt x="56" y="105"/>
                    <a:pt x="55" y="106"/>
                  </a:cubicBezTo>
                  <a:cubicBezTo>
                    <a:pt x="55" y="107"/>
                    <a:pt x="56" y="106"/>
                    <a:pt x="56" y="107"/>
                  </a:cubicBezTo>
                  <a:cubicBezTo>
                    <a:pt x="56" y="107"/>
                    <a:pt x="55" y="108"/>
                    <a:pt x="54" y="109"/>
                  </a:cubicBezTo>
                  <a:cubicBezTo>
                    <a:pt x="54" y="111"/>
                    <a:pt x="54" y="111"/>
                    <a:pt x="55" y="112"/>
                  </a:cubicBezTo>
                  <a:cubicBezTo>
                    <a:pt x="55" y="112"/>
                    <a:pt x="52" y="114"/>
                    <a:pt x="51" y="114"/>
                  </a:cubicBezTo>
                  <a:cubicBezTo>
                    <a:pt x="50" y="116"/>
                    <a:pt x="49" y="117"/>
                    <a:pt x="47" y="118"/>
                  </a:cubicBezTo>
                  <a:cubicBezTo>
                    <a:pt x="45" y="118"/>
                    <a:pt x="43" y="120"/>
                    <a:pt x="42" y="121"/>
                  </a:cubicBezTo>
                  <a:cubicBezTo>
                    <a:pt x="41" y="121"/>
                    <a:pt x="41" y="122"/>
                    <a:pt x="40" y="122"/>
                  </a:cubicBezTo>
                  <a:cubicBezTo>
                    <a:pt x="40" y="123"/>
                    <a:pt x="41" y="124"/>
                    <a:pt x="41" y="124"/>
                  </a:cubicBezTo>
                  <a:cubicBezTo>
                    <a:pt x="40" y="125"/>
                    <a:pt x="37" y="124"/>
                    <a:pt x="36" y="124"/>
                  </a:cubicBezTo>
                  <a:cubicBezTo>
                    <a:pt x="33" y="124"/>
                    <a:pt x="32" y="125"/>
                    <a:pt x="30" y="127"/>
                  </a:cubicBezTo>
                  <a:cubicBezTo>
                    <a:pt x="29" y="128"/>
                    <a:pt x="30" y="130"/>
                    <a:pt x="31" y="129"/>
                  </a:cubicBezTo>
                  <a:cubicBezTo>
                    <a:pt x="33" y="128"/>
                    <a:pt x="35" y="125"/>
                    <a:pt x="36" y="126"/>
                  </a:cubicBezTo>
                  <a:cubicBezTo>
                    <a:pt x="36" y="125"/>
                    <a:pt x="35" y="129"/>
                    <a:pt x="38" y="126"/>
                  </a:cubicBezTo>
                  <a:cubicBezTo>
                    <a:pt x="38" y="126"/>
                    <a:pt x="40" y="129"/>
                    <a:pt x="41" y="127"/>
                  </a:cubicBezTo>
                  <a:cubicBezTo>
                    <a:pt x="41" y="126"/>
                    <a:pt x="40" y="126"/>
                    <a:pt x="41" y="126"/>
                  </a:cubicBezTo>
                  <a:cubicBezTo>
                    <a:pt x="42" y="125"/>
                    <a:pt x="42" y="125"/>
                    <a:pt x="43" y="125"/>
                  </a:cubicBezTo>
                  <a:cubicBezTo>
                    <a:pt x="44" y="125"/>
                    <a:pt x="44" y="125"/>
                    <a:pt x="45" y="124"/>
                  </a:cubicBezTo>
                  <a:cubicBezTo>
                    <a:pt x="46" y="123"/>
                    <a:pt x="48" y="123"/>
                    <a:pt x="50" y="122"/>
                  </a:cubicBezTo>
                  <a:cubicBezTo>
                    <a:pt x="53" y="121"/>
                    <a:pt x="49" y="121"/>
                    <a:pt x="51" y="120"/>
                  </a:cubicBezTo>
                  <a:cubicBezTo>
                    <a:pt x="52" y="119"/>
                    <a:pt x="53" y="118"/>
                    <a:pt x="54" y="118"/>
                  </a:cubicBezTo>
                  <a:cubicBezTo>
                    <a:pt x="56" y="117"/>
                    <a:pt x="58" y="116"/>
                    <a:pt x="59" y="116"/>
                  </a:cubicBezTo>
                  <a:cubicBezTo>
                    <a:pt x="62" y="114"/>
                    <a:pt x="60" y="115"/>
                    <a:pt x="60" y="113"/>
                  </a:cubicBezTo>
                  <a:cubicBezTo>
                    <a:pt x="60" y="113"/>
                    <a:pt x="68" y="109"/>
                    <a:pt x="69" y="108"/>
                  </a:cubicBezTo>
                  <a:cubicBezTo>
                    <a:pt x="70" y="108"/>
                    <a:pt x="72" y="108"/>
                    <a:pt x="72" y="107"/>
                  </a:cubicBezTo>
                  <a:cubicBezTo>
                    <a:pt x="72" y="104"/>
                    <a:pt x="73" y="105"/>
                    <a:pt x="75" y="104"/>
                  </a:cubicBezTo>
                  <a:cubicBezTo>
                    <a:pt x="78" y="102"/>
                    <a:pt x="69" y="101"/>
                    <a:pt x="73" y="97"/>
                  </a:cubicBezTo>
                  <a:cubicBezTo>
                    <a:pt x="75" y="96"/>
                    <a:pt x="77" y="96"/>
                    <a:pt x="78" y="95"/>
                  </a:cubicBezTo>
                  <a:cubicBezTo>
                    <a:pt x="79" y="94"/>
                    <a:pt x="79" y="91"/>
                    <a:pt x="77" y="91"/>
                  </a:cubicBezTo>
                  <a:cubicBezTo>
                    <a:pt x="79" y="91"/>
                    <a:pt x="79" y="92"/>
                    <a:pt x="81" y="91"/>
                  </a:cubicBezTo>
                  <a:cubicBezTo>
                    <a:pt x="82" y="90"/>
                    <a:pt x="83" y="88"/>
                    <a:pt x="85" y="87"/>
                  </a:cubicBezTo>
                  <a:cubicBezTo>
                    <a:pt x="86" y="86"/>
                    <a:pt x="88" y="84"/>
                    <a:pt x="89" y="84"/>
                  </a:cubicBezTo>
                  <a:cubicBezTo>
                    <a:pt x="90" y="84"/>
                    <a:pt x="95" y="84"/>
                    <a:pt x="94" y="86"/>
                  </a:cubicBezTo>
                  <a:cubicBezTo>
                    <a:pt x="93" y="87"/>
                    <a:pt x="91" y="85"/>
                    <a:pt x="89" y="86"/>
                  </a:cubicBezTo>
                  <a:cubicBezTo>
                    <a:pt x="87" y="87"/>
                    <a:pt x="87" y="88"/>
                    <a:pt x="86" y="90"/>
                  </a:cubicBezTo>
                  <a:cubicBezTo>
                    <a:pt x="86" y="92"/>
                    <a:pt x="84" y="94"/>
                    <a:pt x="84" y="96"/>
                  </a:cubicBezTo>
                  <a:cubicBezTo>
                    <a:pt x="83" y="97"/>
                    <a:pt x="87" y="96"/>
                    <a:pt x="87" y="97"/>
                  </a:cubicBezTo>
                  <a:cubicBezTo>
                    <a:pt x="86" y="97"/>
                    <a:pt x="81" y="99"/>
                    <a:pt x="85" y="99"/>
                  </a:cubicBezTo>
                  <a:cubicBezTo>
                    <a:pt x="88" y="99"/>
                    <a:pt x="90" y="97"/>
                    <a:pt x="93" y="96"/>
                  </a:cubicBezTo>
                  <a:cubicBezTo>
                    <a:pt x="95" y="94"/>
                    <a:pt x="97" y="94"/>
                    <a:pt x="99" y="93"/>
                  </a:cubicBezTo>
                  <a:cubicBezTo>
                    <a:pt x="103" y="92"/>
                    <a:pt x="101" y="90"/>
                    <a:pt x="101" y="88"/>
                  </a:cubicBezTo>
                  <a:cubicBezTo>
                    <a:pt x="100" y="84"/>
                    <a:pt x="109" y="87"/>
                    <a:pt x="111" y="88"/>
                  </a:cubicBezTo>
                  <a:cubicBezTo>
                    <a:pt x="113" y="88"/>
                    <a:pt x="114" y="90"/>
                    <a:pt x="116" y="91"/>
                  </a:cubicBezTo>
                  <a:cubicBezTo>
                    <a:pt x="116" y="91"/>
                    <a:pt x="118" y="88"/>
                    <a:pt x="119" y="89"/>
                  </a:cubicBezTo>
                  <a:cubicBezTo>
                    <a:pt x="119" y="89"/>
                    <a:pt x="119" y="91"/>
                    <a:pt x="119" y="92"/>
                  </a:cubicBezTo>
                  <a:cubicBezTo>
                    <a:pt x="121" y="93"/>
                    <a:pt x="122" y="93"/>
                    <a:pt x="123" y="93"/>
                  </a:cubicBezTo>
                  <a:cubicBezTo>
                    <a:pt x="126" y="93"/>
                    <a:pt x="129" y="92"/>
                    <a:pt x="131" y="93"/>
                  </a:cubicBezTo>
                  <a:cubicBezTo>
                    <a:pt x="132" y="93"/>
                    <a:pt x="133" y="94"/>
                    <a:pt x="134" y="93"/>
                  </a:cubicBezTo>
                  <a:cubicBezTo>
                    <a:pt x="135" y="93"/>
                    <a:pt x="135" y="94"/>
                    <a:pt x="136" y="95"/>
                  </a:cubicBezTo>
                  <a:cubicBezTo>
                    <a:pt x="137" y="95"/>
                    <a:pt x="139" y="96"/>
                    <a:pt x="140" y="96"/>
                  </a:cubicBezTo>
                  <a:cubicBezTo>
                    <a:pt x="142" y="96"/>
                    <a:pt x="143" y="94"/>
                    <a:pt x="144" y="94"/>
                  </a:cubicBezTo>
                  <a:cubicBezTo>
                    <a:pt x="146" y="93"/>
                    <a:pt x="145" y="96"/>
                    <a:pt x="145" y="96"/>
                  </a:cubicBezTo>
                  <a:cubicBezTo>
                    <a:pt x="144" y="97"/>
                    <a:pt x="144" y="97"/>
                    <a:pt x="145" y="98"/>
                  </a:cubicBezTo>
                  <a:cubicBezTo>
                    <a:pt x="148" y="99"/>
                    <a:pt x="150" y="100"/>
                    <a:pt x="152" y="101"/>
                  </a:cubicBezTo>
                  <a:cubicBezTo>
                    <a:pt x="154" y="103"/>
                    <a:pt x="156" y="105"/>
                    <a:pt x="158" y="106"/>
                  </a:cubicBezTo>
                  <a:cubicBezTo>
                    <a:pt x="159" y="106"/>
                    <a:pt x="160" y="105"/>
                    <a:pt x="161" y="105"/>
                  </a:cubicBezTo>
                  <a:cubicBezTo>
                    <a:pt x="162" y="104"/>
                    <a:pt x="160" y="103"/>
                    <a:pt x="160" y="102"/>
                  </a:cubicBezTo>
                  <a:cubicBezTo>
                    <a:pt x="160" y="101"/>
                    <a:pt x="163" y="103"/>
                    <a:pt x="163" y="103"/>
                  </a:cubicBezTo>
                  <a:cubicBezTo>
                    <a:pt x="163" y="104"/>
                    <a:pt x="166" y="106"/>
                    <a:pt x="167" y="105"/>
                  </a:cubicBezTo>
                  <a:cubicBezTo>
                    <a:pt x="167" y="105"/>
                    <a:pt x="165" y="99"/>
                    <a:pt x="165" y="99"/>
                  </a:cubicBezTo>
                  <a:cubicBezTo>
                    <a:pt x="166" y="99"/>
                    <a:pt x="168" y="104"/>
                    <a:pt x="169" y="104"/>
                  </a:cubicBezTo>
                  <a:cubicBezTo>
                    <a:pt x="169" y="105"/>
                    <a:pt x="170" y="107"/>
                    <a:pt x="171" y="107"/>
                  </a:cubicBezTo>
                  <a:cubicBezTo>
                    <a:pt x="172" y="107"/>
                    <a:pt x="173" y="105"/>
                    <a:pt x="173" y="105"/>
                  </a:cubicBezTo>
                  <a:cubicBezTo>
                    <a:pt x="171" y="106"/>
                    <a:pt x="177" y="110"/>
                    <a:pt x="177" y="111"/>
                  </a:cubicBezTo>
                  <a:cubicBezTo>
                    <a:pt x="176" y="111"/>
                    <a:pt x="176" y="111"/>
                    <a:pt x="176" y="111"/>
                  </a:cubicBezTo>
                  <a:cubicBezTo>
                    <a:pt x="175" y="112"/>
                    <a:pt x="177" y="112"/>
                    <a:pt x="177" y="113"/>
                  </a:cubicBezTo>
                  <a:cubicBezTo>
                    <a:pt x="177" y="113"/>
                    <a:pt x="175" y="114"/>
                    <a:pt x="176" y="114"/>
                  </a:cubicBezTo>
                  <a:cubicBezTo>
                    <a:pt x="177" y="115"/>
                    <a:pt x="178" y="116"/>
                    <a:pt x="179" y="117"/>
                  </a:cubicBezTo>
                  <a:cubicBezTo>
                    <a:pt x="181" y="119"/>
                    <a:pt x="182" y="120"/>
                    <a:pt x="184" y="121"/>
                  </a:cubicBezTo>
                  <a:cubicBezTo>
                    <a:pt x="184" y="121"/>
                    <a:pt x="182" y="125"/>
                    <a:pt x="183" y="125"/>
                  </a:cubicBezTo>
                  <a:cubicBezTo>
                    <a:pt x="184" y="126"/>
                    <a:pt x="184" y="124"/>
                    <a:pt x="184" y="124"/>
                  </a:cubicBezTo>
                  <a:cubicBezTo>
                    <a:pt x="185" y="123"/>
                    <a:pt x="185" y="126"/>
                    <a:pt x="186" y="127"/>
                  </a:cubicBezTo>
                  <a:cubicBezTo>
                    <a:pt x="186" y="127"/>
                    <a:pt x="186" y="126"/>
                    <a:pt x="186" y="125"/>
                  </a:cubicBezTo>
                  <a:cubicBezTo>
                    <a:pt x="186" y="127"/>
                    <a:pt x="192" y="130"/>
                    <a:pt x="193" y="127"/>
                  </a:cubicBezTo>
                  <a:cubicBezTo>
                    <a:pt x="193" y="127"/>
                    <a:pt x="193" y="128"/>
                    <a:pt x="193" y="128"/>
                  </a:cubicBezTo>
                  <a:cubicBezTo>
                    <a:pt x="193" y="128"/>
                    <a:pt x="194" y="127"/>
                    <a:pt x="194" y="126"/>
                  </a:cubicBezTo>
                  <a:cubicBezTo>
                    <a:pt x="193" y="126"/>
                    <a:pt x="194" y="127"/>
                    <a:pt x="194" y="12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64" name="Freeform 641"/>
            <p:cNvSpPr/>
            <p:nvPr/>
          </p:nvSpPr>
          <p:spPr bwMode="auto">
            <a:xfrm>
              <a:off x="5888086" y="6516489"/>
              <a:ext cx="2697455" cy="1337930"/>
            </a:xfrm>
            <a:custGeom>
              <a:avLst/>
              <a:gdLst>
                <a:gd name="T0" fmla="*/ 84 w 289"/>
                <a:gd name="T1" fmla="*/ 106 h 143"/>
                <a:gd name="T2" fmla="*/ 105 w 289"/>
                <a:gd name="T3" fmla="*/ 119 h 143"/>
                <a:gd name="T4" fmla="*/ 125 w 289"/>
                <a:gd name="T5" fmla="*/ 127 h 143"/>
                <a:gd name="T6" fmla="*/ 137 w 289"/>
                <a:gd name="T7" fmla="*/ 127 h 143"/>
                <a:gd name="T8" fmla="*/ 149 w 289"/>
                <a:gd name="T9" fmla="*/ 119 h 143"/>
                <a:gd name="T10" fmla="*/ 162 w 289"/>
                <a:gd name="T11" fmla="*/ 118 h 143"/>
                <a:gd name="T12" fmla="*/ 177 w 289"/>
                <a:gd name="T13" fmla="*/ 119 h 143"/>
                <a:gd name="T14" fmla="*/ 171 w 289"/>
                <a:gd name="T15" fmla="*/ 113 h 143"/>
                <a:gd name="T16" fmla="*/ 186 w 289"/>
                <a:gd name="T17" fmla="*/ 113 h 143"/>
                <a:gd name="T18" fmla="*/ 209 w 289"/>
                <a:gd name="T19" fmla="*/ 122 h 143"/>
                <a:gd name="T20" fmla="*/ 213 w 289"/>
                <a:gd name="T21" fmla="*/ 133 h 143"/>
                <a:gd name="T22" fmla="*/ 220 w 289"/>
                <a:gd name="T23" fmla="*/ 143 h 143"/>
                <a:gd name="T24" fmla="*/ 215 w 289"/>
                <a:gd name="T25" fmla="*/ 108 h 143"/>
                <a:gd name="T26" fmla="*/ 234 w 289"/>
                <a:gd name="T27" fmla="*/ 92 h 143"/>
                <a:gd name="T28" fmla="*/ 239 w 289"/>
                <a:gd name="T29" fmla="*/ 86 h 143"/>
                <a:gd name="T30" fmla="*/ 244 w 289"/>
                <a:gd name="T31" fmla="*/ 82 h 143"/>
                <a:gd name="T32" fmla="*/ 242 w 289"/>
                <a:gd name="T33" fmla="*/ 78 h 143"/>
                <a:gd name="T34" fmla="*/ 238 w 289"/>
                <a:gd name="T35" fmla="*/ 71 h 143"/>
                <a:gd name="T36" fmla="*/ 239 w 289"/>
                <a:gd name="T37" fmla="*/ 69 h 143"/>
                <a:gd name="T38" fmla="*/ 242 w 289"/>
                <a:gd name="T39" fmla="*/ 75 h 143"/>
                <a:gd name="T40" fmla="*/ 246 w 289"/>
                <a:gd name="T41" fmla="*/ 62 h 143"/>
                <a:gd name="T42" fmla="*/ 253 w 289"/>
                <a:gd name="T43" fmla="*/ 52 h 143"/>
                <a:gd name="T44" fmla="*/ 265 w 289"/>
                <a:gd name="T45" fmla="*/ 48 h 143"/>
                <a:gd name="T46" fmla="*/ 271 w 289"/>
                <a:gd name="T47" fmla="*/ 48 h 143"/>
                <a:gd name="T48" fmla="*/ 274 w 289"/>
                <a:gd name="T49" fmla="*/ 35 h 143"/>
                <a:gd name="T50" fmla="*/ 288 w 289"/>
                <a:gd name="T51" fmla="*/ 28 h 143"/>
                <a:gd name="T52" fmla="*/ 276 w 289"/>
                <a:gd name="T53" fmla="*/ 13 h 143"/>
                <a:gd name="T54" fmla="*/ 264 w 289"/>
                <a:gd name="T55" fmla="*/ 28 h 143"/>
                <a:gd name="T56" fmla="*/ 237 w 289"/>
                <a:gd name="T57" fmla="*/ 39 h 143"/>
                <a:gd name="T58" fmla="*/ 224 w 289"/>
                <a:gd name="T59" fmla="*/ 45 h 143"/>
                <a:gd name="T60" fmla="*/ 208 w 289"/>
                <a:gd name="T61" fmla="*/ 44 h 143"/>
                <a:gd name="T62" fmla="*/ 203 w 289"/>
                <a:gd name="T63" fmla="*/ 36 h 143"/>
                <a:gd name="T64" fmla="*/ 196 w 289"/>
                <a:gd name="T65" fmla="*/ 28 h 143"/>
                <a:gd name="T66" fmla="*/ 185 w 289"/>
                <a:gd name="T67" fmla="*/ 48 h 143"/>
                <a:gd name="T68" fmla="*/ 187 w 289"/>
                <a:gd name="T69" fmla="*/ 25 h 143"/>
                <a:gd name="T70" fmla="*/ 196 w 289"/>
                <a:gd name="T71" fmla="*/ 17 h 143"/>
                <a:gd name="T72" fmla="*/ 184 w 289"/>
                <a:gd name="T73" fmla="*/ 13 h 143"/>
                <a:gd name="T74" fmla="*/ 165 w 289"/>
                <a:gd name="T75" fmla="*/ 15 h 143"/>
                <a:gd name="T76" fmla="*/ 158 w 289"/>
                <a:gd name="T77" fmla="*/ 5 h 143"/>
                <a:gd name="T78" fmla="*/ 147 w 289"/>
                <a:gd name="T79" fmla="*/ 4 h 143"/>
                <a:gd name="T80" fmla="*/ 30 w 289"/>
                <a:gd name="T81" fmla="*/ 4 h 143"/>
                <a:gd name="T82" fmla="*/ 7 w 289"/>
                <a:gd name="T83" fmla="*/ 9 h 143"/>
                <a:gd name="T84" fmla="*/ 8 w 289"/>
                <a:gd name="T85" fmla="*/ 21 h 143"/>
                <a:gd name="T86" fmla="*/ 2 w 289"/>
                <a:gd name="T87" fmla="*/ 40 h 143"/>
                <a:gd name="T88" fmla="*/ 5 w 289"/>
                <a:gd name="T89" fmla="*/ 63 h 143"/>
                <a:gd name="T90" fmla="*/ 12 w 289"/>
                <a:gd name="T91" fmla="*/ 73 h 143"/>
                <a:gd name="T92" fmla="*/ 21 w 289"/>
                <a:gd name="T93" fmla="*/ 88 h 143"/>
                <a:gd name="T94" fmla="*/ 39 w 289"/>
                <a:gd name="T95" fmla="*/ 10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9" h="143">
                  <a:moveTo>
                    <a:pt x="68" y="108"/>
                  </a:moveTo>
                  <a:cubicBezTo>
                    <a:pt x="71" y="108"/>
                    <a:pt x="74" y="108"/>
                    <a:pt x="78" y="108"/>
                  </a:cubicBezTo>
                  <a:cubicBezTo>
                    <a:pt x="79" y="108"/>
                    <a:pt x="81" y="108"/>
                    <a:pt x="82" y="108"/>
                  </a:cubicBezTo>
                  <a:cubicBezTo>
                    <a:pt x="83" y="108"/>
                    <a:pt x="83" y="106"/>
                    <a:pt x="84" y="106"/>
                  </a:cubicBezTo>
                  <a:cubicBezTo>
                    <a:pt x="85" y="105"/>
                    <a:pt x="91" y="105"/>
                    <a:pt x="91" y="106"/>
                  </a:cubicBezTo>
                  <a:cubicBezTo>
                    <a:pt x="94" y="108"/>
                    <a:pt x="97" y="110"/>
                    <a:pt x="100" y="112"/>
                  </a:cubicBezTo>
                  <a:cubicBezTo>
                    <a:pt x="100" y="112"/>
                    <a:pt x="101" y="115"/>
                    <a:pt x="101" y="116"/>
                  </a:cubicBezTo>
                  <a:cubicBezTo>
                    <a:pt x="102" y="118"/>
                    <a:pt x="102" y="118"/>
                    <a:pt x="105" y="119"/>
                  </a:cubicBezTo>
                  <a:cubicBezTo>
                    <a:pt x="107" y="120"/>
                    <a:pt x="108" y="121"/>
                    <a:pt x="109" y="119"/>
                  </a:cubicBezTo>
                  <a:cubicBezTo>
                    <a:pt x="110" y="116"/>
                    <a:pt x="111" y="116"/>
                    <a:pt x="114" y="117"/>
                  </a:cubicBezTo>
                  <a:cubicBezTo>
                    <a:pt x="116" y="117"/>
                    <a:pt x="119" y="118"/>
                    <a:pt x="119" y="120"/>
                  </a:cubicBezTo>
                  <a:cubicBezTo>
                    <a:pt x="121" y="123"/>
                    <a:pt x="123" y="124"/>
                    <a:pt x="125" y="127"/>
                  </a:cubicBezTo>
                  <a:cubicBezTo>
                    <a:pt x="127" y="129"/>
                    <a:pt x="126" y="133"/>
                    <a:pt x="129" y="134"/>
                  </a:cubicBezTo>
                  <a:cubicBezTo>
                    <a:pt x="131" y="136"/>
                    <a:pt x="135" y="136"/>
                    <a:pt x="137" y="137"/>
                  </a:cubicBezTo>
                  <a:cubicBezTo>
                    <a:pt x="137" y="136"/>
                    <a:pt x="135" y="129"/>
                    <a:pt x="135" y="129"/>
                  </a:cubicBezTo>
                  <a:cubicBezTo>
                    <a:pt x="137" y="130"/>
                    <a:pt x="136" y="127"/>
                    <a:pt x="137" y="127"/>
                  </a:cubicBezTo>
                  <a:cubicBezTo>
                    <a:pt x="137" y="126"/>
                    <a:pt x="139" y="126"/>
                    <a:pt x="140" y="125"/>
                  </a:cubicBezTo>
                  <a:cubicBezTo>
                    <a:pt x="141" y="125"/>
                    <a:pt x="142" y="122"/>
                    <a:pt x="142" y="122"/>
                  </a:cubicBezTo>
                  <a:cubicBezTo>
                    <a:pt x="143" y="123"/>
                    <a:pt x="144" y="123"/>
                    <a:pt x="145" y="122"/>
                  </a:cubicBezTo>
                  <a:cubicBezTo>
                    <a:pt x="147" y="121"/>
                    <a:pt x="148" y="121"/>
                    <a:pt x="149" y="119"/>
                  </a:cubicBezTo>
                  <a:cubicBezTo>
                    <a:pt x="151" y="118"/>
                    <a:pt x="148" y="118"/>
                    <a:pt x="148" y="117"/>
                  </a:cubicBezTo>
                  <a:cubicBezTo>
                    <a:pt x="148" y="117"/>
                    <a:pt x="151" y="118"/>
                    <a:pt x="152" y="117"/>
                  </a:cubicBezTo>
                  <a:cubicBezTo>
                    <a:pt x="154" y="116"/>
                    <a:pt x="155" y="116"/>
                    <a:pt x="157" y="116"/>
                  </a:cubicBezTo>
                  <a:cubicBezTo>
                    <a:pt x="159" y="116"/>
                    <a:pt x="160" y="119"/>
                    <a:pt x="162" y="118"/>
                  </a:cubicBezTo>
                  <a:cubicBezTo>
                    <a:pt x="165" y="116"/>
                    <a:pt x="166" y="118"/>
                    <a:pt x="168" y="119"/>
                  </a:cubicBezTo>
                  <a:cubicBezTo>
                    <a:pt x="170" y="120"/>
                    <a:pt x="171" y="118"/>
                    <a:pt x="172" y="118"/>
                  </a:cubicBezTo>
                  <a:cubicBezTo>
                    <a:pt x="173" y="117"/>
                    <a:pt x="176" y="119"/>
                    <a:pt x="176" y="120"/>
                  </a:cubicBezTo>
                  <a:cubicBezTo>
                    <a:pt x="177" y="121"/>
                    <a:pt x="178" y="120"/>
                    <a:pt x="177" y="119"/>
                  </a:cubicBezTo>
                  <a:cubicBezTo>
                    <a:pt x="177" y="119"/>
                    <a:pt x="176" y="118"/>
                    <a:pt x="175" y="118"/>
                  </a:cubicBezTo>
                  <a:cubicBezTo>
                    <a:pt x="174" y="117"/>
                    <a:pt x="176" y="117"/>
                    <a:pt x="176" y="117"/>
                  </a:cubicBezTo>
                  <a:cubicBezTo>
                    <a:pt x="175" y="115"/>
                    <a:pt x="175" y="114"/>
                    <a:pt x="173" y="115"/>
                  </a:cubicBezTo>
                  <a:cubicBezTo>
                    <a:pt x="173" y="115"/>
                    <a:pt x="169" y="115"/>
                    <a:pt x="171" y="113"/>
                  </a:cubicBezTo>
                  <a:cubicBezTo>
                    <a:pt x="173" y="113"/>
                    <a:pt x="174" y="114"/>
                    <a:pt x="175" y="114"/>
                  </a:cubicBezTo>
                  <a:cubicBezTo>
                    <a:pt x="178" y="113"/>
                    <a:pt x="180" y="113"/>
                    <a:pt x="183" y="113"/>
                  </a:cubicBezTo>
                  <a:cubicBezTo>
                    <a:pt x="184" y="113"/>
                    <a:pt x="183" y="113"/>
                    <a:pt x="184" y="114"/>
                  </a:cubicBezTo>
                  <a:cubicBezTo>
                    <a:pt x="184" y="114"/>
                    <a:pt x="185" y="114"/>
                    <a:pt x="186" y="113"/>
                  </a:cubicBezTo>
                  <a:cubicBezTo>
                    <a:pt x="188" y="113"/>
                    <a:pt x="190" y="113"/>
                    <a:pt x="192" y="113"/>
                  </a:cubicBezTo>
                  <a:cubicBezTo>
                    <a:pt x="194" y="113"/>
                    <a:pt x="194" y="115"/>
                    <a:pt x="196" y="116"/>
                  </a:cubicBezTo>
                  <a:cubicBezTo>
                    <a:pt x="198" y="118"/>
                    <a:pt x="200" y="116"/>
                    <a:pt x="202" y="115"/>
                  </a:cubicBezTo>
                  <a:cubicBezTo>
                    <a:pt x="203" y="115"/>
                    <a:pt x="209" y="121"/>
                    <a:pt x="209" y="122"/>
                  </a:cubicBezTo>
                  <a:cubicBezTo>
                    <a:pt x="210" y="123"/>
                    <a:pt x="208" y="125"/>
                    <a:pt x="209" y="126"/>
                  </a:cubicBezTo>
                  <a:cubicBezTo>
                    <a:pt x="210" y="128"/>
                    <a:pt x="209" y="128"/>
                    <a:pt x="210" y="130"/>
                  </a:cubicBezTo>
                  <a:cubicBezTo>
                    <a:pt x="210" y="131"/>
                    <a:pt x="211" y="132"/>
                    <a:pt x="211" y="132"/>
                  </a:cubicBezTo>
                  <a:cubicBezTo>
                    <a:pt x="212" y="132"/>
                    <a:pt x="212" y="133"/>
                    <a:pt x="213" y="133"/>
                  </a:cubicBezTo>
                  <a:cubicBezTo>
                    <a:pt x="214" y="134"/>
                    <a:pt x="213" y="136"/>
                    <a:pt x="214" y="137"/>
                  </a:cubicBezTo>
                  <a:cubicBezTo>
                    <a:pt x="215" y="138"/>
                    <a:pt x="216" y="138"/>
                    <a:pt x="217" y="140"/>
                  </a:cubicBezTo>
                  <a:cubicBezTo>
                    <a:pt x="219" y="143"/>
                    <a:pt x="218" y="140"/>
                    <a:pt x="220" y="141"/>
                  </a:cubicBezTo>
                  <a:cubicBezTo>
                    <a:pt x="220" y="141"/>
                    <a:pt x="220" y="143"/>
                    <a:pt x="220" y="143"/>
                  </a:cubicBezTo>
                  <a:cubicBezTo>
                    <a:pt x="221" y="143"/>
                    <a:pt x="222" y="136"/>
                    <a:pt x="222" y="135"/>
                  </a:cubicBezTo>
                  <a:cubicBezTo>
                    <a:pt x="222" y="132"/>
                    <a:pt x="221" y="130"/>
                    <a:pt x="220" y="126"/>
                  </a:cubicBezTo>
                  <a:cubicBezTo>
                    <a:pt x="218" y="123"/>
                    <a:pt x="218" y="120"/>
                    <a:pt x="217" y="117"/>
                  </a:cubicBezTo>
                  <a:cubicBezTo>
                    <a:pt x="215" y="115"/>
                    <a:pt x="214" y="111"/>
                    <a:pt x="215" y="108"/>
                  </a:cubicBezTo>
                  <a:cubicBezTo>
                    <a:pt x="216" y="105"/>
                    <a:pt x="218" y="103"/>
                    <a:pt x="221" y="101"/>
                  </a:cubicBezTo>
                  <a:cubicBezTo>
                    <a:pt x="222" y="100"/>
                    <a:pt x="223" y="100"/>
                    <a:pt x="224" y="99"/>
                  </a:cubicBezTo>
                  <a:cubicBezTo>
                    <a:pt x="225" y="98"/>
                    <a:pt x="226" y="96"/>
                    <a:pt x="227" y="96"/>
                  </a:cubicBezTo>
                  <a:cubicBezTo>
                    <a:pt x="229" y="94"/>
                    <a:pt x="232" y="94"/>
                    <a:pt x="234" y="92"/>
                  </a:cubicBezTo>
                  <a:cubicBezTo>
                    <a:pt x="235" y="91"/>
                    <a:pt x="236" y="89"/>
                    <a:pt x="238" y="89"/>
                  </a:cubicBezTo>
                  <a:cubicBezTo>
                    <a:pt x="238" y="89"/>
                    <a:pt x="242" y="89"/>
                    <a:pt x="241" y="87"/>
                  </a:cubicBezTo>
                  <a:cubicBezTo>
                    <a:pt x="241" y="87"/>
                    <a:pt x="238" y="88"/>
                    <a:pt x="238" y="88"/>
                  </a:cubicBezTo>
                  <a:cubicBezTo>
                    <a:pt x="238" y="87"/>
                    <a:pt x="240" y="88"/>
                    <a:pt x="239" y="86"/>
                  </a:cubicBezTo>
                  <a:cubicBezTo>
                    <a:pt x="239" y="86"/>
                    <a:pt x="238" y="85"/>
                    <a:pt x="239" y="85"/>
                  </a:cubicBezTo>
                  <a:cubicBezTo>
                    <a:pt x="239" y="84"/>
                    <a:pt x="239" y="85"/>
                    <a:pt x="240" y="84"/>
                  </a:cubicBezTo>
                  <a:cubicBezTo>
                    <a:pt x="239" y="85"/>
                    <a:pt x="241" y="86"/>
                    <a:pt x="241" y="85"/>
                  </a:cubicBezTo>
                  <a:cubicBezTo>
                    <a:pt x="242" y="85"/>
                    <a:pt x="245" y="83"/>
                    <a:pt x="244" y="82"/>
                  </a:cubicBezTo>
                  <a:cubicBezTo>
                    <a:pt x="244" y="83"/>
                    <a:pt x="238" y="82"/>
                    <a:pt x="239" y="81"/>
                  </a:cubicBezTo>
                  <a:cubicBezTo>
                    <a:pt x="239" y="80"/>
                    <a:pt x="240" y="82"/>
                    <a:pt x="241" y="81"/>
                  </a:cubicBezTo>
                  <a:cubicBezTo>
                    <a:pt x="241" y="81"/>
                    <a:pt x="243" y="80"/>
                    <a:pt x="243" y="80"/>
                  </a:cubicBezTo>
                  <a:cubicBezTo>
                    <a:pt x="243" y="80"/>
                    <a:pt x="242" y="79"/>
                    <a:pt x="242" y="78"/>
                  </a:cubicBezTo>
                  <a:cubicBezTo>
                    <a:pt x="243" y="77"/>
                    <a:pt x="243" y="76"/>
                    <a:pt x="241" y="76"/>
                  </a:cubicBezTo>
                  <a:cubicBezTo>
                    <a:pt x="241" y="76"/>
                    <a:pt x="237" y="74"/>
                    <a:pt x="237" y="74"/>
                  </a:cubicBezTo>
                  <a:cubicBezTo>
                    <a:pt x="238" y="73"/>
                    <a:pt x="239" y="74"/>
                    <a:pt x="240" y="74"/>
                  </a:cubicBezTo>
                  <a:cubicBezTo>
                    <a:pt x="241" y="73"/>
                    <a:pt x="239" y="71"/>
                    <a:pt x="238" y="71"/>
                  </a:cubicBezTo>
                  <a:cubicBezTo>
                    <a:pt x="237" y="70"/>
                    <a:pt x="236" y="69"/>
                    <a:pt x="236" y="68"/>
                  </a:cubicBezTo>
                  <a:cubicBezTo>
                    <a:pt x="235" y="67"/>
                    <a:pt x="238" y="65"/>
                    <a:pt x="237" y="64"/>
                  </a:cubicBezTo>
                  <a:cubicBezTo>
                    <a:pt x="238" y="65"/>
                    <a:pt x="237" y="66"/>
                    <a:pt x="237" y="67"/>
                  </a:cubicBezTo>
                  <a:cubicBezTo>
                    <a:pt x="237" y="67"/>
                    <a:pt x="239" y="69"/>
                    <a:pt x="239" y="69"/>
                  </a:cubicBezTo>
                  <a:cubicBezTo>
                    <a:pt x="241" y="67"/>
                    <a:pt x="239" y="62"/>
                    <a:pt x="242" y="61"/>
                  </a:cubicBezTo>
                  <a:cubicBezTo>
                    <a:pt x="241" y="61"/>
                    <a:pt x="241" y="66"/>
                    <a:pt x="242" y="67"/>
                  </a:cubicBezTo>
                  <a:cubicBezTo>
                    <a:pt x="242" y="69"/>
                    <a:pt x="244" y="69"/>
                    <a:pt x="244" y="71"/>
                  </a:cubicBezTo>
                  <a:cubicBezTo>
                    <a:pt x="244" y="72"/>
                    <a:pt x="241" y="74"/>
                    <a:pt x="242" y="75"/>
                  </a:cubicBezTo>
                  <a:cubicBezTo>
                    <a:pt x="242" y="75"/>
                    <a:pt x="248" y="69"/>
                    <a:pt x="247" y="67"/>
                  </a:cubicBezTo>
                  <a:cubicBezTo>
                    <a:pt x="247" y="65"/>
                    <a:pt x="245" y="64"/>
                    <a:pt x="245" y="62"/>
                  </a:cubicBezTo>
                  <a:cubicBezTo>
                    <a:pt x="244" y="61"/>
                    <a:pt x="245" y="58"/>
                    <a:pt x="247" y="59"/>
                  </a:cubicBezTo>
                  <a:cubicBezTo>
                    <a:pt x="246" y="58"/>
                    <a:pt x="245" y="61"/>
                    <a:pt x="246" y="62"/>
                  </a:cubicBezTo>
                  <a:cubicBezTo>
                    <a:pt x="248" y="64"/>
                    <a:pt x="248" y="65"/>
                    <a:pt x="250" y="62"/>
                  </a:cubicBezTo>
                  <a:cubicBezTo>
                    <a:pt x="251" y="61"/>
                    <a:pt x="253" y="58"/>
                    <a:pt x="252" y="56"/>
                  </a:cubicBezTo>
                  <a:cubicBezTo>
                    <a:pt x="252" y="56"/>
                    <a:pt x="251" y="55"/>
                    <a:pt x="252" y="54"/>
                  </a:cubicBezTo>
                  <a:cubicBezTo>
                    <a:pt x="252" y="54"/>
                    <a:pt x="253" y="52"/>
                    <a:pt x="253" y="52"/>
                  </a:cubicBezTo>
                  <a:cubicBezTo>
                    <a:pt x="253" y="52"/>
                    <a:pt x="253" y="54"/>
                    <a:pt x="253" y="54"/>
                  </a:cubicBezTo>
                  <a:cubicBezTo>
                    <a:pt x="253" y="54"/>
                    <a:pt x="258" y="51"/>
                    <a:pt x="260" y="51"/>
                  </a:cubicBezTo>
                  <a:cubicBezTo>
                    <a:pt x="261" y="50"/>
                    <a:pt x="263" y="51"/>
                    <a:pt x="264" y="51"/>
                  </a:cubicBezTo>
                  <a:cubicBezTo>
                    <a:pt x="266" y="50"/>
                    <a:pt x="265" y="49"/>
                    <a:pt x="265" y="48"/>
                  </a:cubicBezTo>
                  <a:cubicBezTo>
                    <a:pt x="266" y="48"/>
                    <a:pt x="266" y="50"/>
                    <a:pt x="267" y="50"/>
                  </a:cubicBezTo>
                  <a:cubicBezTo>
                    <a:pt x="267" y="50"/>
                    <a:pt x="269" y="49"/>
                    <a:pt x="269" y="49"/>
                  </a:cubicBezTo>
                  <a:cubicBezTo>
                    <a:pt x="271" y="51"/>
                    <a:pt x="275" y="46"/>
                    <a:pt x="272" y="46"/>
                  </a:cubicBezTo>
                  <a:cubicBezTo>
                    <a:pt x="272" y="46"/>
                    <a:pt x="272" y="48"/>
                    <a:pt x="271" y="48"/>
                  </a:cubicBezTo>
                  <a:cubicBezTo>
                    <a:pt x="270" y="48"/>
                    <a:pt x="268" y="44"/>
                    <a:pt x="268" y="44"/>
                  </a:cubicBezTo>
                  <a:cubicBezTo>
                    <a:pt x="269" y="43"/>
                    <a:pt x="268" y="42"/>
                    <a:pt x="269" y="41"/>
                  </a:cubicBezTo>
                  <a:cubicBezTo>
                    <a:pt x="270" y="39"/>
                    <a:pt x="271" y="37"/>
                    <a:pt x="272" y="36"/>
                  </a:cubicBezTo>
                  <a:cubicBezTo>
                    <a:pt x="273" y="36"/>
                    <a:pt x="274" y="35"/>
                    <a:pt x="274" y="35"/>
                  </a:cubicBezTo>
                  <a:cubicBezTo>
                    <a:pt x="276" y="36"/>
                    <a:pt x="277" y="33"/>
                    <a:pt x="278" y="32"/>
                  </a:cubicBezTo>
                  <a:cubicBezTo>
                    <a:pt x="278" y="32"/>
                    <a:pt x="280" y="33"/>
                    <a:pt x="281" y="32"/>
                  </a:cubicBezTo>
                  <a:cubicBezTo>
                    <a:pt x="283" y="31"/>
                    <a:pt x="285" y="31"/>
                    <a:pt x="286" y="30"/>
                  </a:cubicBezTo>
                  <a:cubicBezTo>
                    <a:pt x="287" y="30"/>
                    <a:pt x="289" y="29"/>
                    <a:pt x="288" y="28"/>
                  </a:cubicBezTo>
                  <a:cubicBezTo>
                    <a:pt x="286" y="26"/>
                    <a:pt x="286" y="25"/>
                    <a:pt x="285" y="24"/>
                  </a:cubicBezTo>
                  <a:cubicBezTo>
                    <a:pt x="281" y="23"/>
                    <a:pt x="287" y="14"/>
                    <a:pt x="281" y="14"/>
                  </a:cubicBezTo>
                  <a:cubicBezTo>
                    <a:pt x="280" y="13"/>
                    <a:pt x="279" y="15"/>
                    <a:pt x="278" y="14"/>
                  </a:cubicBezTo>
                  <a:cubicBezTo>
                    <a:pt x="277" y="13"/>
                    <a:pt x="277" y="12"/>
                    <a:pt x="276" y="13"/>
                  </a:cubicBezTo>
                  <a:cubicBezTo>
                    <a:pt x="275" y="14"/>
                    <a:pt x="274" y="16"/>
                    <a:pt x="273" y="17"/>
                  </a:cubicBezTo>
                  <a:cubicBezTo>
                    <a:pt x="272" y="18"/>
                    <a:pt x="272" y="20"/>
                    <a:pt x="271" y="21"/>
                  </a:cubicBezTo>
                  <a:cubicBezTo>
                    <a:pt x="271" y="23"/>
                    <a:pt x="270" y="26"/>
                    <a:pt x="268" y="26"/>
                  </a:cubicBezTo>
                  <a:cubicBezTo>
                    <a:pt x="266" y="26"/>
                    <a:pt x="266" y="28"/>
                    <a:pt x="264" y="28"/>
                  </a:cubicBezTo>
                  <a:cubicBezTo>
                    <a:pt x="259" y="28"/>
                    <a:pt x="254" y="28"/>
                    <a:pt x="249" y="28"/>
                  </a:cubicBezTo>
                  <a:cubicBezTo>
                    <a:pt x="247" y="28"/>
                    <a:pt x="247" y="28"/>
                    <a:pt x="246" y="29"/>
                  </a:cubicBezTo>
                  <a:cubicBezTo>
                    <a:pt x="245" y="31"/>
                    <a:pt x="241" y="33"/>
                    <a:pt x="241" y="34"/>
                  </a:cubicBezTo>
                  <a:cubicBezTo>
                    <a:pt x="242" y="37"/>
                    <a:pt x="239" y="39"/>
                    <a:pt x="237" y="39"/>
                  </a:cubicBezTo>
                  <a:cubicBezTo>
                    <a:pt x="235" y="39"/>
                    <a:pt x="234" y="38"/>
                    <a:pt x="232" y="38"/>
                  </a:cubicBezTo>
                  <a:cubicBezTo>
                    <a:pt x="230" y="38"/>
                    <a:pt x="228" y="39"/>
                    <a:pt x="227" y="39"/>
                  </a:cubicBezTo>
                  <a:cubicBezTo>
                    <a:pt x="227" y="39"/>
                    <a:pt x="227" y="42"/>
                    <a:pt x="228" y="42"/>
                  </a:cubicBezTo>
                  <a:cubicBezTo>
                    <a:pt x="227" y="43"/>
                    <a:pt x="226" y="44"/>
                    <a:pt x="224" y="45"/>
                  </a:cubicBezTo>
                  <a:cubicBezTo>
                    <a:pt x="222" y="46"/>
                    <a:pt x="219" y="48"/>
                    <a:pt x="216" y="49"/>
                  </a:cubicBezTo>
                  <a:cubicBezTo>
                    <a:pt x="213" y="50"/>
                    <a:pt x="210" y="50"/>
                    <a:pt x="207" y="49"/>
                  </a:cubicBezTo>
                  <a:cubicBezTo>
                    <a:pt x="206" y="48"/>
                    <a:pt x="205" y="47"/>
                    <a:pt x="206" y="46"/>
                  </a:cubicBezTo>
                  <a:cubicBezTo>
                    <a:pt x="206" y="46"/>
                    <a:pt x="207" y="44"/>
                    <a:pt x="208" y="44"/>
                  </a:cubicBezTo>
                  <a:cubicBezTo>
                    <a:pt x="208" y="44"/>
                    <a:pt x="208" y="45"/>
                    <a:pt x="208" y="46"/>
                  </a:cubicBezTo>
                  <a:cubicBezTo>
                    <a:pt x="210" y="42"/>
                    <a:pt x="211" y="39"/>
                    <a:pt x="209" y="35"/>
                  </a:cubicBezTo>
                  <a:cubicBezTo>
                    <a:pt x="208" y="34"/>
                    <a:pt x="206" y="36"/>
                    <a:pt x="205" y="36"/>
                  </a:cubicBezTo>
                  <a:cubicBezTo>
                    <a:pt x="204" y="37"/>
                    <a:pt x="204" y="36"/>
                    <a:pt x="203" y="36"/>
                  </a:cubicBezTo>
                  <a:cubicBezTo>
                    <a:pt x="202" y="35"/>
                    <a:pt x="204" y="34"/>
                    <a:pt x="204" y="34"/>
                  </a:cubicBezTo>
                  <a:cubicBezTo>
                    <a:pt x="208" y="30"/>
                    <a:pt x="205" y="26"/>
                    <a:pt x="201" y="25"/>
                  </a:cubicBezTo>
                  <a:cubicBezTo>
                    <a:pt x="198" y="24"/>
                    <a:pt x="198" y="25"/>
                    <a:pt x="196" y="26"/>
                  </a:cubicBezTo>
                  <a:cubicBezTo>
                    <a:pt x="196" y="27"/>
                    <a:pt x="196" y="27"/>
                    <a:pt x="196" y="28"/>
                  </a:cubicBezTo>
                  <a:cubicBezTo>
                    <a:pt x="196" y="29"/>
                    <a:pt x="194" y="28"/>
                    <a:pt x="193" y="28"/>
                  </a:cubicBezTo>
                  <a:cubicBezTo>
                    <a:pt x="192" y="28"/>
                    <a:pt x="190" y="36"/>
                    <a:pt x="190" y="37"/>
                  </a:cubicBezTo>
                  <a:cubicBezTo>
                    <a:pt x="191" y="42"/>
                    <a:pt x="192" y="45"/>
                    <a:pt x="188" y="47"/>
                  </a:cubicBezTo>
                  <a:cubicBezTo>
                    <a:pt x="188" y="48"/>
                    <a:pt x="185" y="49"/>
                    <a:pt x="185" y="48"/>
                  </a:cubicBezTo>
                  <a:cubicBezTo>
                    <a:pt x="185" y="46"/>
                    <a:pt x="184" y="44"/>
                    <a:pt x="184" y="42"/>
                  </a:cubicBezTo>
                  <a:cubicBezTo>
                    <a:pt x="184" y="41"/>
                    <a:pt x="186" y="30"/>
                    <a:pt x="186" y="30"/>
                  </a:cubicBezTo>
                  <a:cubicBezTo>
                    <a:pt x="185" y="30"/>
                    <a:pt x="183" y="32"/>
                    <a:pt x="183" y="31"/>
                  </a:cubicBezTo>
                  <a:cubicBezTo>
                    <a:pt x="183" y="30"/>
                    <a:pt x="186" y="26"/>
                    <a:pt x="187" y="25"/>
                  </a:cubicBezTo>
                  <a:cubicBezTo>
                    <a:pt x="188" y="23"/>
                    <a:pt x="191" y="23"/>
                    <a:pt x="193" y="22"/>
                  </a:cubicBezTo>
                  <a:cubicBezTo>
                    <a:pt x="196" y="22"/>
                    <a:pt x="199" y="23"/>
                    <a:pt x="202" y="23"/>
                  </a:cubicBezTo>
                  <a:cubicBezTo>
                    <a:pt x="205" y="23"/>
                    <a:pt x="201" y="20"/>
                    <a:pt x="199" y="20"/>
                  </a:cubicBezTo>
                  <a:cubicBezTo>
                    <a:pt x="197" y="20"/>
                    <a:pt x="199" y="17"/>
                    <a:pt x="196" y="17"/>
                  </a:cubicBezTo>
                  <a:cubicBezTo>
                    <a:pt x="194" y="18"/>
                    <a:pt x="192" y="19"/>
                    <a:pt x="189" y="19"/>
                  </a:cubicBezTo>
                  <a:cubicBezTo>
                    <a:pt x="187" y="19"/>
                    <a:pt x="185" y="17"/>
                    <a:pt x="183" y="16"/>
                  </a:cubicBezTo>
                  <a:cubicBezTo>
                    <a:pt x="183" y="16"/>
                    <a:pt x="180" y="16"/>
                    <a:pt x="181" y="15"/>
                  </a:cubicBezTo>
                  <a:cubicBezTo>
                    <a:pt x="182" y="15"/>
                    <a:pt x="184" y="14"/>
                    <a:pt x="184" y="13"/>
                  </a:cubicBezTo>
                  <a:cubicBezTo>
                    <a:pt x="184" y="13"/>
                    <a:pt x="176" y="16"/>
                    <a:pt x="175" y="16"/>
                  </a:cubicBezTo>
                  <a:cubicBezTo>
                    <a:pt x="174" y="17"/>
                    <a:pt x="173" y="18"/>
                    <a:pt x="172" y="18"/>
                  </a:cubicBezTo>
                  <a:cubicBezTo>
                    <a:pt x="170" y="18"/>
                    <a:pt x="170" y="16"/>
                    <a:pt x="168" y="16"/>
                  </a:cubicBezTo>
                  <a:cubicBezTo>
                    <a:pt x="167" y="16"/>
                    <a:pt x="162" y="18"/>
                    <a:pt x="165" y="15"/>
                  </a:cubicBezTo>
                  <a:cubicBezTo>
                    <a:pt x="168" y="13"/>
                    <a:pt x="171" y="11"/>
                    <a:pt x="174" y="9"/>
                  </a:cubicBezTo>
                  <a:cubicBezTo>
                    <a:pt x="172" y="9"/>
                    <a:pt x="170" y="7"/>
                    <a:pt x="168" y="9"/>
                  </a:cubicBezTo>
                  <a:cubicBezTo>
                    <a:pt x="165" y="10"/>
                    <a:pt x="164" y="8"/>
                    <a:pt x="161" y="7"/>
                  </a:cubicBezTo>
                  <a:cubicBezTo>
                    <a:pt x="160" y="7"/>
                    <a:pt x="159" y="6"/>
                    <a:pt x="158" y="5"/>
                  </a:cubicBezTo>
                  <a:cubicBezTo>
                    <a:pt x="156" y="5"/>
                    <a:pt x="155" y="6"/>
                    <a:pt x="153" y="6"/>
                  </a:cubicBezTo>
                  <a:cubicBezTo>
                    <a:pt x="152" y="5"/>
                    <a:pt x="150" y="5"/>
                    <a:pt x="150" y="3"/>
                  </a:cubicBezTo>
                  <a:cubicBezTo>
                    <a:pt x="150" y="3"/>
                    <a:pt x="148" y="0"/>
                    <a:pt x="148" y="1"/>
                  </a:cubicBezTo>
                  <a:cubicBezTo>
                    <a:pt x="147" y="1"/>
                    <a:pt x="148" y="4"/>
                    <a:pt x="147" y="4"/>
                  </a:cubicBezTo>
                  <a:cubicBezTo>
                    <a:pt x="146" y="4"/>
                    <a:pt x="145" y="4"/>
                    <a:pt x="145" y="4"/>
                  </a:cubicBezTo>
                  <a:cubicBezTo>
                    <a:pt x="142" y="4"/>
                    <a:pt x="139" y="4"/>
                    <a:pt x="136" y="4"/>
                  </a:cubicBezTo>
                  <a:cubicBezTo>
                    <a:pt x="125" y="4"/>
                    <a:pt x="115" y="4"/>
                    <a:pt x="105" y="4"/>
                  </a:cubicBezTo>
                  <a:cubicBezTo>
                    <a:pt x="80" y="4"/>
                    <a:pt x="55" y="4"/>
                    <a:pt x="30" y="4"/>
                  </a:cubicBezTo>
                  <a:cubicBezTo>
                    <a:pt x="24" y="4"/>
                    <a:pt x="17" y="4"/>
                    <a:pt x="11" y="4"/>
                  </a:cubicBezTo>
                  <a:cubicBezTo>
                    <a:pt x="12" y="5"/>
                    <a:pt x="14" y="13"/>
                    <a:pt x="11" y="14"/>
                  </a:cubicBezTo>
                  <a:cubicBezTo>
                    <a:pt x="9" y="14"/>
                    <a:pt x="8" y="14"/>
                    <a:pt x="10" y="12"/>
                  </a:cubicBezTo>
                  <a:cubicBezTo>
                    <a:pt x="12" y="9"/>
                    <a:pt x="9" y="9"/>
                    <a:pt x="7" y="9"/>
                  </a:cubicBezTo>
                  <a:cubicBezTo>
                    <a:pt x="5" y="9"/>
                    <a:pt x="2" y="7"/>
                    <a:pt x="1" y="7"/>
                  </a:cubicBezTo>
                  <a:cubicBezTo>
                    <a:pt x="0" y="8"/>
                    <a:pt x="2" y="12"/>
                    <a:pt x="2" y="12"/>
                  </a:cubicBezTo>
                  <a:cubicBezTo>
                    <a:pt x="3" y="15"/>
                    <a:pt x="4" y="16"/>
                    <a:pt x="4" y="18"/>
                  </a:cubicBezTo>
                  <a:cubicBezTo>
                    <a:pt x="4" y="19"/>
                    <a:pt x="7" y="21"/>
                    <a:pt x="8" y="21"/>
                  </a:cubicBezTo>
                  <a:cubicBezTo>
                    <a:pt x="7" y="21"/>
                    <a:pt x="6" y="21"/>
                    <a:pt x="5" y="22"/>
                  </a:cubicBezTo>
                  <a:cubicBezTo>
                    <a:pt x="4" y="23"/>
                    <a:pt x="5" y="24"/>
                    <a:pt x="5" y="25"/>
                  </a:cubicBezTo>
                  <a:cubicBezTo>
                    <a:pt x="5" y="28"/>
                    <a:pt x="5" y="30"/>
                    <a:pt x="4" y="32"/>
                  </a:cubicBezTo>
                  <a:cubicBezTo>
                    <a:pt x="4" y="35"/>
                    <a:pt x="3" y="37"/>
                    <a:pt x="2" y="40"/>
                  </a:cubicBezTo>
                  <a:cubicBezTo>
                    <a:pt x="1" y="43"/>
                    <a:pt x="3" y="46"/>
                    <a:pt x="4" y="49"/>
                  </a:cubicBezTo>
                  <a:cubicBezTo>
                    <a:pt x="4" y="52"/>
                    <a:pt x="3" y="54"/>
                    <a:pt x="3" y="56"/>
                  </a:cubicBezTo>
                  <a:cubicBezTo>
                    <a:pt x="3" y="57"/>
                    <a:pt x="4" y="58"/>
                    <a:pt x="4" y="59"/>
                  </a:cubicBezTo>
                  <a:cubicBezTo>
                    <a:pt x="5" y="60"/>
                    <a:pt x="5" y="62"/>
                    <a:pt x="5" y="63"/>
                  </a:cubicBezTo>
                  <a:cubicBezTo>
                    <a:pt x="6" y="66"/>
                    <a:pt x="9" y="67"/>
                    <a:pt x="10" y="70"/>
                  </a:cubicBezTo>
                  <a:cubicBezTo>
                    <a:pt x="11" y="72"/>
                    <a:pt x="11" y="71"/>
                    <a:pt x="12" y="70"/>
                  </a:cubicBezTo>
                  <a:cubicBezTo>
                    <a:pt x="12" y="70"/>
                    <a:pt x="13" y="73"/>
                    <a:pt x="13" y="73"/>
                  </a:cubicBezTo>
                  <a:cubicBezTo>
                    <a:pt x="13" y="73"/>
                    <a:pt x="12" y="72"/>
                    <a:pt x="12" y="73"/>
                  </a:cubicBezTo>
                  <a:cubicBezTo>
                    <a:pt x="12" y="74"/>
                    <a:pt x="12" y="75"/>
                    <a:pt x="13" y="76"/>
                  </a:cubicBezTo>
                  <a:cubicBezTo>
                    <a:pt x="14" y="76"/>
                    <a:pt x="14" y="76"/>
                    <a:pt x="15" y="77"/>
                  </a:cubicBezTo>
                  <a:cubicBezTo>
                    <a:pt x="16" y="78"/>
                    <a:pt x="14" y="79"/>
                    <a:pt x="15" y="80"/>
                  </a:cubicBezTo>
                  <a:cubicBezTo>
                    <a:pt x="17" y="83"/>
                    <a:pt x="21" y="85"/>
                    <a:pt x="21" y="88"/>
                  </a:cubicBezTo>
                  <a:cubicBezTo>
                    <a:pt x="22" y="90"/>
                    <a:pt x="23" y="90"/>
                    <a:pt x="25" y="91"/>
                  </a:cubicBezTo>
                  <a:cubicBezTo>
                    <a:pt x="27" y="92"/>
                    <a:pt x="29" y="93"/>
                    <a:pt x="31" y="93"/>
                  </a:cubicBezTo>
                  <a:cubicBezTo>
                    <a:pt x="33" y="93"/>
                    <a:pt x="35" y="95"/>
                    <a:pt x="36" y="96"/>
                  </a:cubicBezTo>
                  <a:cubicBezTo>
                    <a:pt x="36" y="97"/>
                    <a:pt x="40" y="101"/>
                    <a:pt x="39" y="102"/>
                  </a:cubicBezTo>
                  <a:cubicBezTo>
                    <a:pt x="43" y="101"/>
                    <a:pt x="48" y="100"/>
                    <a:pt x="52" y="101"/>
                  </a:cubicBezTo>
                  <a:cubicBezTo>
                    <a:pt x="58" y="103"/>
                    <a:pt x="63" y="106"/>
                    <a:pt x="68" y="10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65" name="Freeform 642"/>
            <p:cNvSpPr>
              <a:spLocks noEditPoints="1"/>
            </p:cNvSpPr>
            <p:nvPr/>
          </p:nvSpPr>
          <p:spPr bwMode="auto">
            <a:xfrm>
              <a:off x="5133309" y="4907791"/>
              <a:ext cx="3984080" cy="2048308"/>
            </a:xfrm>
            <a:custGeom>
              <a:avLst/>
              <a:gdLst>
                <a:gd name="T0" fmla="*/ 255 w 427"/>
                <a:gd name="T1" fmla="*/ 181 h 219"/>
                <a:gd name="T2" fmla="*/ 299 w 427"/>
                <a:gd name="T3" fmla="*/ 195 h 219"/>
                <a:gd name="T4" fmla="*/ 296 w 427"/>
                <a:gd name="T5" fmla="*/ 215 h 219"/>
                <a:gd name="T6" fmla="*/ 332 w 427"/>
                <a:gd name="T7" fmla="*/ 200 h 219"/>
                <a:gd name="T8" fmla="*/ 366 w 427"/>
                <a:gd name="T9" fmla="*/ 196 h 219"/>
                <a:gd name="T10" fmla="*/ 383 w 427"/>
                <a:gd name="T11" fmla="*/ 200 h 219"/>
                <a:gd name="T12" fmla="*/ 391 w 427"/>
                <a:gd name="T13" fmla="*/ 201 h 219"/>
                <a:gd name="T14" fmla="*/ 380 w 427"/>
                <a:gd name="T15" fmla="*/ 188 h 219"/>
                <a:gd name="T16" fmla="*/ 382 w 427"/>
                <a:gd name="T17" fmla="*/ 176 h 219"/>
                <a:gd name="T18" fmla="*/ 354 w 427"/>
                <a:gd name="T19" fmla="*/ 180 h 219"/>
                <a:gd name="T20" fmla="*/ 414 w 427"/>
                <a:gd name="T21" fmla="*/ 160 h 219"/>
                <a:gd name="T22" fmla="*/ 417 w 427"/>
                <a:gd name="T23" fmla="*/ 144 h 219"/>
                <a:gd name="T24" fmla="*/ 415 w 427"/>
                <a:gd name="T25" fmla="*/ 139 h 219"/>
                <a:gd name="T26" fmla="*/ 394 w 427"/>
                <a:gd name="T27" fmla="*/ 126 h 219"/>
                <a:gd name="T28" fmla="*/ 390 w 427"/>
                <a:gd name="T29" fmla="*/ 110 h 219"/>
                <a:gd name="T30" fmla="*/ 378 w 427"/>
                <a:gd name="T31" fmla="*/ 104 h 219"/>
                <a:gd name="T32" fmla="*/ 364 w 427"/>
                <a:gd name="T33" fmla="*/ 112 h 219"/>
                <a:gd name="T34" fmla="*/ 356 w 427"/>
                <a:gd name="T35" fmla="*/ 107 h 219"/>
                <a:gd name="T36" fmla="*/ 342 w 427"/>
                <a:gd name="T37" fmla="*/ 85 h 219"/>
                <a:gd name="T38" fmla="*/ 314 w 427"/>
                <a:gd name="T39" fmla="*/ 91 h 219"/>
                <a:gd name="T40" fmla="*/ 320 w 427"/>
                <a:gd name="T41" fmla="*/ 116 h 219"/>
                <a:gd name="T42" fmla="*/ 306 w 427"/>
                <a:gd name="T43" fmla="*/ 159 h 219"/>
                <a:gd name="T44" fmla="*/ 292 w 427"/>
                <a:gd name="T45" fmla="*/ 135 h 219"/>
                <a:gd name="T46" fmla="*/ 250 w 427"/>
                <a:gd name="T47" fmla="*/ 119 h 219"/>
                <a:gd name="T48" fmla="*/ 237 w 427"/>
                <a:gd name="T49" fmla="*/ 86 h 219"/>
                <a:gd name="T50" fmla="*/ 246 w 427"/>
                <a:gd name="T51" fmla="*/ 77 h 219"/>
                <a:gd name="T52" fmla="*/ 246 w 427"/>
                <a:gd name="T53" fmla="*/ 70 h 219"/>
                <a:gd name="T54" fmla="*/ 263 w 427"/>
                <a:gd name="T55" fmla="*/ 58 h 219"/>
                <a:gd name="T56" fmla="*/ 276 w 427"/>
                <a:gd name="T57" fmla="*/ 48 h 219"/>
                <a:gd name="T58" fmla="*/ 293 w 427"/>
                <a:gd name="T59" fmla="*/ 36 h 219"/>
                <a:gd name="T60" fmla="*/ 276 w 427"/>
                <a:gd name="T61" fmla="*/ 23 h 219"/>
                <a:gd name="T62" fmla="*/ 262 w 427"/>
                <a:gd name="T63" fmla="*/ 35 h 219"/>
                <a:gd name="T64" fmla="*/ 252 w 427"/>
                <a:gd name="T65" fmla="*/ 23 h 219"/>
                <a:gd name="T66" fmla="*/ 241 w 427"/>
                <a:gd name="T67" fmla="*/ 10 h 219"/>
                <a:gd name="T68" fmla="*/ 223 w 427"/>
                <a:gd name="T69" fmla="*/ 6 h 219"/>
                <a:gd name="T70" fmla="*/ 232 w 427"/>
                <a:gd name="T71" fmla="*/ 27 h 219"/>
                <a:gd name="T72" fmla="*/ 226 w 427"/>
                <a:gd name="T73" fmla="*/ 40 h 219"/>
                <a:gd name="T74" fmla="*/ 218 w 427"/>
                <a:gd name="T75" fmla="*/ 37 h 219"/>
                <a:gd name="T76" fmla="*/ 164 w 427"/>
                <a:gd name="T77" fmla="*/ 29 h 219"/>
                <a:gd name="T78" fmla="*/ 166 w 427"/>
                <a:gd name="T79" fmla="*/ 41 h 219"/>
                <a:gd name="T80" fmla="*/ 160 w 427"/>
                <a:gd name="T81" fmla="*/ 40 h 219"/>
                <a:gd name="T82" fmla="*/ 133 w 427"/>
                <a:gd name="T83" fmla="*/ 30 h 219"/>
                <a:gd name="T84" fmla="*/ 83 w 427"/>
                <a:gd name="T85" fmla="*/ 23 h 219"/>
                <a:gd name="T86" fmla="*/ 71 w 427"/>
                <a:gd name="T87" fmla="*/ 18 h 219"/>
                <a:gd name="T88" fmla="*/ 50 w 427"/>
                <a:gd name="T89" fmla="*/ 24 h 219"/>
                <a:gd name="T90" fmla="*/ 49 w 427"/>
                <a:gd name="T91" fmla="*/ 22 h 219"/>
                <a:gd name="T92" fmla="*/ 29 w 427"/>
                <a:gd name="T93" fmla="*/ 23 h 219"/>
                <a:gd name="T94" fmla="*/ 21 w 427"/>
                <a:gd name="T95" fmla="*/ 28 h 219"/>
                <a:gd name="T96" fmla="*/ 3 w 427"/>
                <a:gd name="T97" fmla="*/ 97 h 219"/>
                <a:gd name="T98" fmla="*/ 40 w 427"/>
                <a:gd name="T99" fmla="*/ 116 h 219"/>
                <a:gd name="T100" fmla="*/ 53 w 427"/>
                <a:gd name="T101" fmla="*/ 141 h 219"/>
                <a:gd name="T102" fmla="*/ 62 w 427"/>
                <a:gd name="T103" fmla="*/ 150 h 219"/>
                <a:gd name="T104" fmla="*/ 67 w 427"/>
                <a:gd name="T105" fmla="*/ 160 h 219"/>
                <a:gd name="T106" fmla="*/ 80 w 427"/>
                <a:gd name="T107" fmla="*/ 166 h 219"/>
                <a:gd name="T108" fmla="*/ 133 w 427"/>
                <a:gd name="T109" fmla="*/ 176 h 219"/>
                <a:gd name="T110" fmla="*/ 97 w 427"/>
                <a:gd name="T111" fmla="*/ 57 h 219"/>
                <a:gd name="T112" fmla="*/ 87 w 427"/>
                <a:gd name="T113" fmla="*/ 51 h 219"/>
                <a:gd name="T114" fmla="*/ 113 w 427"/>
                <a:gd name="T115" fmla="*/ 49 h 219"/>
                <a:gd name="T116" fmla="*/ 142 w 427"/>
                <a:gd name="T117" fmla="*/ 85 h 219"/>
                <a:gd name="T118" fmla="*/ 131 w 427"/>
                <a:gd name="T119" fmla="*/ 85 h 219"/>
                <a:gd name="T120" fmla="*/ 160 w 427"/>
                <a:gd name="T121" fmla="*/ 78 h 219"/>
                <a:gd name="T122" fmla="*/ 210 w 427"/>
                <a:gd name="T123" fmla="*/ 150 h 219"/>
                <a:gd name="T124" fmla="*/ 222 w 427"/>
                <a:gd name="T125" fmla="*/ 16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7" h="219">
                  <a:moveTo>
                    <a:pt x="229" y="174"/>
                  </a:moveTo>
                  <a:cubicBezTo>
                    <a:pt x="229" y="174"/>
                    <a:pt x="229" y="173"/>
                    <a:pt x="229" y="173"/>
                  </a:cubicBezTo>
                  <a:cubicBezTo>
                    <a:pt x="229" y="173"/>
                    <a:pt x="232" y="177"/>
                    <a:pt x="232" y="177"/>
                  </a:cubicBezTo>
                  <a:cubicBezTo>
                    <a:pt x="234" y="177"/>
                    <a:pt x="235" y="178"/>
                    <a:pt x="236" y="178"/>
                  </a:cubicBezTo>
                  <a:cubicBezTo>
                    <a:pt x="238" y="178"/>
                    <a:pt x="238" y="177"/>
                    <a:pt x="239" y="178"/>
                  </a:cubicBezTo>
                  <a:cubicBezTo>
                    <a:pt x="242" y="179"/>
                    <a:pt x="244" y="180"/>
                    <a:pt x="246" y="181"/>
                  </a:cubicBezTo>
                  <a:cubicBezTo>
                    <a:pt x="247" y="182"/>
                    <a:pt x="248" y="181"/>
                    <a:pt x="249" y="181"/>
                  </a:cubicBezTo>
                  <a:cubicBezTo>
                    <a:pt x="250" y="180"/>
                    <a:pt x="251" y="180"/>
                    <a:pt x="252" y="180"/>
                  </a:cubicBezTo>
                  <a:cubicBezTo>
                    <a:pt x="253" y="180"/>
                    <a:pt x="254" y="181"/>
                    <a:pt x="255" y="181"/>
                  </a:cubicBezTo>
                  <a:cubicBezTo>
                    <a:pt x="257" y="181"/>
                    <a:pt x="258" y="180"/>
                    <a:pt x="259" y="179"/>
                  </a:cubicBezTo>
                  <a:cubicBezTo>
                    <a:pt x="260" y="178"/>
                    <a:pt x="263" y="175"/>
                    <a:pt x="264" y="175"/>
                  </a:cubicBezTo>
                  <a:cubicBezTo>
                    <a:pt x="264" y="175"/>
                    <a:pt x="265" y="176"/>
                    <a:pt x="265" y="176"/>
                  </a:cubicBezTo>
                  <a:cubicBezTo>
                    <a:pt x="267" y="176"/>
                    <a:pt x="268" y="176"/>
                    <a:pt x="269" y="176"/>
                  </a:cubicBezTo>
                  <a:cubicBezTo>
                    <a:pt x="273" y="176"/>
                    <a:pt x="272" y="179"/>
                    <a:pt x="274" y="181"/>
                  </a:cubicBezTo>
                  <a:cubicBezTo>
                    <a:pt x="275" y="182"/>
                    <a:pt x="279" y="181"/>
                    <a:pt x="279" y="183"/>
                  </a:cubicBezTo>
                  <a:cubicBezTo>
                    <a:pt x="279" y="185"/>
                    <a:pt x="280" y="187"/>
                    <a:pt x="281" y="189"/>
                  </a:cubicBezTo>
                  <a:cubicBezTo>
                    <a:pt x="281" y="194"/>
                    <a:pt x="290" y="193"/>
                    <a:pt x="293" y="194"/>
                  </a:cubicBezTo>
                  <a:cubicBezTo>
                    <a:pt x="295" y="194"/>
                    <a:pt x="298" y="194"/>
                    <a:pt x="299" y="195"/>
                  </a:cubicBezTo>
                  <a:cubicBezTo>
                    <a:pt x="300" y="196"/>
                    <a:pt x="305" y="201"/>
                    <a:pt x="304" y="201"/>
                  </a:cubicBezTo>
                  <a:cubicBezTo>
                    <a:pt x="302" y="203"/>
                    <a:pt x="302" y="203"/>
                    <a:pt x="300" y="202"/>
                  </a:cubicBezTo>
                  <a:cubicBezTo>
                    <a:pt x="299" y="201"/>
                    <a:pt x="295" y="199"/>
                    <a:pt x="295" y="199"/>
                  </a:cubicBezTo>
                  <a:cubicBezTo>
                    <a:pt x="295" y="200"/>
                    <a:pt x="298" y="201"/>
                    <a:pt x="297" y="203"/>
                  </a:cubicBezTo>
                  <a:cubicBezTo>
                    <a:pt x="296" y="204"/>
                    <a:pt x="295" y="206"/>
                    <a:pt x="295" y="207"/>
                  </a:cubicBezTo>
                  <a:cubicBezTo>
                    <a:pt x="295" y="209"/>
                    <a:pt x="295" y="210"/>
                    <a:pt x="294" y="211"/>
                  </a:cubicBezTo>
                  <a:cubicBezTo>
                    <a:pt x="294" y="212"/>
                    <a:pt x="291" y="213"/>
                    <a:pt x="291" y="213"/>
                  </a:cubicBezTo>
                  <a:cubicBezTo>
                    <a:pt x="290" y="214"/>
                    <a:pt x="287" y="219"/>
                    <a:pt x="291" y="219"/>
                  </a:cubicBezTo>
                  <a:cubicBezTo>
                    <a:pt x="292" y="219"/>
                    <a:pt x="294" y="217"/>
                    <a:pt x="296" y="215"/>
                  </a:cubicBezTo>
                  <a:cubicBezTo>
                    <a:pt x="298" y="214"/>
                    <a:pt x="299" y="216"/>
                    <a:pt x="301" y="215"/>
                  </a:cubicBezTo>
                  <a:cubicBezTo>
                    <a:pt x="304" y="215"/>
                    <a:pt x="305" y="213"/>
                    <a:pt x="308" y="213"/>
                  </a:cubicBezTo>
                  <a:cubicBezTo>
                    <a:pt x="308" y="211"/>
                    <a:pt x="308" y="212"/>
                    <a:pt x="306" y="211"/>
                  </a:cubicBezTo>
                  <a:cubicBezTo>
                    <a:pt x="305" y="211"/>
                    <a:pt x="305" y="210"/>
                    <a:pt x="306" y="210"/>
                  </a:cubicBezTo>
                  <a:cubicBezTo>
                    <a:pt x="307" y="208"/>
                    <a:pt x="308" y="207"/>
                    <a:pt x="311" y="207"/>
                  </a:cubicBezTo>
                  <a:cubicBezTo>
                    <a:pt x="312" y="207"/>
                    <a:pt x="315" y="205"/>
                    <a:pt x="317" y="206"/>
                  </a:cubicBezTo>
                  <a:cubicBezTo>
                    <a:pt x="319" y="207"/>
                    <a:pt x="320" y="203"/>
                    <a:pt x="322" y="206"/>
                  </a:cubicBezTo>
                  <a:cubicBezTo>
                    <a:pt x="324" y="204"/>
                    <a:pt x="325" y="203"/>
                    <a:pt x="327" y="201"/>
                  </a:cubicBezTo>
                  <a:cubicBezTo>
                    <a:pt x="329" y="200"/>
                    <a:pt x="330" y="200"/>
                    <a:pt x="332" y="200"/>
                  </a:cubicBezTo>
                  <a:cubicBezTo>
                    <a:pt x="335" y="200"/>
                    <a:pt x="339" y="200"/>
                    <a:pt x="342" y="200"/>
                  </a:cubicBezTo>
                  <a:cubicBezTo>
                    <a:pt x="345" y="200"/>
                    <a:pt x="346" y="201"/>
                    <a:pt x="347" y="199"/>
                  </a:cubicBezTo>
                  <a:cubicBezTo>
                    <a:pt x="348" y="198"/>
                    <a:pt x="349" y="199"/>
                    <a:pt x="350" y="198"/>
                  </a:cubicBezTo>
                  <a:cubicBezTo>
                    <a:pt x="351" y="196"/>
                    <a:pt x="352" y="195"/>
                    <a:pt x="352" y="193"/>
                  </a:cubicBezTo>
                  <a:cubicBezTo>
                    <a:pt x="353" y="191"/>
                    <a:pt x="353" y="190"/>
                    <a:pt x="354" y="188"/>
                  </a:cubicBezTo>
                  <a:cubicBezTo>
                    <a:pt x="355" y="187"/>
                    <a:pt x="356" y="186"/>
                    <a:pt x="357" y="185"/>
                  </a:cubicBezTo>
                  <a:cubicBezTo>
                    <a:pt x="358" y="184"/>
                    <a:pt x="359" y="187"/>
                    <a:pt x="361" y="186"/>
                  </a:cubicBezTo>
                  <a:cubicBezTo>
                    <a:pt x="363" y="184"/>
                    <a:pt x="365" y="187"/>
                    <a:pt x="365" y="189"/>
                  </a:cubicBezTo>
                  <a:cubicBezTo>
                    <a:pt x="365" y="190"/>
                    <a:pt x="364" y="196"/>
                    <a:pt x="366" y="196"/>
                  </a:cubicBezTo>
                  <a:cubicBezTo>
                    <a:pt x="367" y="197"/>
                    <a:pt x="368" y="199"/>
                    <a:pt x="369" y="201"/>
                  </a:cubicBezTo>
                  <a:cubicBezTo>
                    <a:pt x="370" y="199"/>
                    <a:pt x="381" y="196"/>
                    <a:pt x="381" y="196"/>
                  </a:cubicBezTo>
                  <a:cubicBezTo>
                    <a:pt x="381" y="195"/>
                    <a:pt x="380" y="195"/>
                    <a:pt x="380" y="194"/>
                  </a:cubicBezTo>
                  <a:cubicBezTo>
                    <a:pt x="380" y="194"/>
                    <a:pt x="382" y="196"/>
                    <a:pt x="382" y="196"/>
                  </a:cubicBezTo>
                  <a:cubicBezTo>
                    <a:pt x="382" y="197"/>
                    <a:pt x="380" y="197"/>
                    <a:pt x="380" y="197"/>
                  </a:cubicBezTo>
                  <a:cubicBezTo>
                    <a:pt x="380" y="197"/>
                    <a:pt x="386" y="198"/>
                    <a:pt x="386" y="198"/>
                  </a:cubicBezTo>
                  <a:cubicBezTo>
                    <a:pt x="386" y="198"/>
                    <a:pt x="386" y="198"/>
                    <a:pt x="386" y="198"/>
                  </a:cubicBezTo>
                  <a:cubicBezTo>
                    <a:pt x="386" y="198"/>
                    <a:pt x="386" y="199"/>
                    <a:pt x="386" y="199"/>
                  </a:cubicBezTo>
                  <a:cubicBezTo>
                    <a:pt x="385" y="199"/>
                    <a:pt x="384" y="199"/>
                    <a:pt x="383" y="200"/>
                  </a:cubicBezTo>
                  <a:cubicBezTo>
                    <a:pt x="383" y="201"/>
                    <a:pt x="382" y="198"/>
                    <a:pt x="382" y="198"/>
                  </a:cubicBezTo>
                  <a:cubicBezTo>
                    <a:pt x="381" y="198"/>
                    <a:pt x="381" y="199"/>
                    <a:pt x="381" y="199"/>
                  </a:cubicBezTo>
                  <a:cubicBezTo>
                    <a:pt x="381" y="199"/>
                    <a:pt x="381" y="198"/>
                    <a:pt x="380" y="199"/>
                  </a:cubicBezTo>
                  <a:cubicBezTo>
                    <a:pt x="379" y="200"/>
                    <a:pt x="378" y="200"/>
                    <a:pt x="377" y="201"/>
                  </a:cubicBezTo>
                  <a:cubicBezTo>
                    <a:pt x="375" y="202"/>
                    <a:pt x="371" y="205"/>
                    <a:pt x="373" y="208"/>
                  </a:cubicBezTo>
                  <a:cubicBezTo>
                    <a:pt x="376" y="210"/>
                    <a:pt x="378" y="208"/>
                    <a:pt x="379" y="207"/>
                  </a:cubicBezTo>
                  <a:cubicBezTo>
                    <a:pt x="380" y="206"/>
                    <a:pt x="384" y="203"/>
                    <a:pt x="384" y="202"/>
                  </a:cubicBezTo>
                  <a:cubicBezTo>
                    <a:pt x="384" y="203"/>
                    <a:pt x="386" y="204"/>
                    <a:pt x="387" y="203"/>
                  </a:cubicBezTo>
                  <a:cubicBezTo>
                    <a:pt x="387" y="202"/>
                    <a:pt x="390" y="201"/>
                    <a:pt x="391" y="201"/>
                  </a:cubicBezTo>
                  <a:cubicBezTo>
                    <a:pt x="393" y="200"/>
                    <a:pt x="395" y="199"/>
                    <a:pt x="397" y="199"/>
                  </a:cubicBezTo>
                  <a:cubicBezTo>
                    <a:pt x="398" y="199"/>
                    <a:pt x="398" y="199"/>
                    <a:pt x="398" y="198"/>
                  </a:cubicBezTo>
                  <a:cubicBezTo>
                    <a:pt x="397" y="197"/>
                    <a:pt x="398" y="197"/>
                    <a:pt x="398" y="197"/>
                  </a:cubicBezTo>
                  <a:cubicBezTo>
                    <a:pt x="398" y="196"/>
                    <a:pt x="396" y="197"/>
                    <a:pt x="395" y="196"/>
                  </a:cubicBezTo>
                  <a:cubicBezTo>
                    <a:pt x="394" y="196"/>
                    <a:pt x="395" y="194"/>
                    <a:pt x="393" y="196"/>
                  </a:cubicBezTo>
                  <a:cubicBezTo>
                    <a:pt x="391" y="197"/>
                    <a:pt x="387" y="196"/>
                    <a:pt x="385" y="195"/>
                  </a:cubicBezTo>
                  <a:cubicBezTo>
                    <a:pt x="384" y="195"/>
                    <a:pt x="385" y="193"/>
                    <a:pt x="384" y="193"/>
                  </a:cubicBezTo>
                  <a:cubicBezTo>
                    <a:pt x="384" y="193"/>
                    <a:pt x="382" y="193"/>
                    <a:pt x="381" y="192"/>
                  </a:cubicBezTo>
                  <a:cubicBezTo>
                    <a:pt x="380" y="192"/>
                    <a:pt x="380" y="189"/>
                    <a:pt x="380" y="188"/>
                  </a:cubicBezTo>
                  <a:cubicBezTo>
                    <a:pt x="380" y="187"/>
                    <a:pt x="378" y="188"/>
                    <a:pt x="377" y="187"/>
                  </a:cubicBezTo>
                  <a:cubicBezTo>
                    <a:pt x="377" y="187"/>
                    <a:pt x="379" y="185"/>
                    <a:pt x="379" y="185"/>
                  </a:cubicBezTo>
                  <a:cubicBezTo>
                    <a:pt x="380" y="184"/>
                    <a:pt x="380" y="181"/>
                    <a:pt x="378" y="181"/>
                  </a:cubicBezTo>
                  <a:cubicBezTo>
                    <a:pt x="378" y="181"/>
                    <a:pt x="376" y="185"/>
                    <a:pt x="375" y="183"/>
                  </a:cubicBezTo>
                  <a:cubicBezTo>
                    <a:pt x="375" y="181"/>
                    <a:pt x="374" y="182"/>
                    <a:pt x="373" y="181"/>
                  </a:cubicBezTo>
                  <a:cubicBezTo>
                    <a:pt x="373" y="180"/>
                    <a:pt x="376" y="181"/>
                    <a:pt x="376" y="181"/>
                  </a:cubicBezTo>
                  <a:cubicBezTo>
                    <a:pt x="378" y="181"/>
                    <a:pt x="379" y="180"/>
                    <a:pt x="380" y="180"/>
                  </a:cubicBezTo>
                  <a:cubicBezTo>
                    <a:pt x="381" y="179"/>
                    <a:pt x="382" y="179"/>
                    <a:pt x="383" y="179"/>
                  </a:cubicBezTo>
                  <a:cubicBezTo>
                    <a:pt x="384" y="178"/>
                    <a:pt x="382" y="176"/>
                    <a:pt x="382" y="176"/>
                  </a:cubicBezTo>
                  <a:cubicBezTo>
                    <a:pt x="382" y="176"/>
                    <a:pt x="383" y="176"/>
                    <a:pt x="383" y="176"/>
                  </a:cubicBezTo>
                  <a:cubicBezTo>
                    <a:pt x="383" y="176"/>
                    <a:pt x="379" y="174"/>
                    <a:pt x="379" y="174"/>
                  </a:cubicBezTo>
                  <a:cubicBezTo>
                    <a:pt x="377" y="173"/>
                    <a:pt x="375" y="173"/>
                    <a:pt x="373" y="174"/>
                  </a:cubicBezTo>
                  <a:cubicBezTo>
                    <a:pt x="369" y="175"/>
                    <a:pt x="366" y="176"/>
                    <a:pt x="363" y="178"/>
                  </a:cubicBezTo>
                  <a:cubicBezTo>
                    <a:pt x="360" y="179"/>
                    <a:pt x="358" y="181"/>
                    <a:pt x="355" y="183"/>
                  </a:cubicBezTo>
                  <a:cubicBezTo>
                    <a:pt x="354" y="184"/>
                    <a:pt x="353" y="185"/>
                    <a:pt x="352" y="187"/>
                  </a:cubicBezTo>
                  <a:cubicBezTo>
                    <a:pt x="352" y="187"/>
                    <a:pt x="348" y="189"/>
                    <a:pt x="348" y="189"/>
                  </a:cubicBezTo>
                  <a:cubicBezTo>
                    <a:pt x="348" y="188"/>
                    <a:pt x="353" y="184"/>
                    <a:pt x="354" y="183"/>
                  </a:cubicBezTo>
                  <a:cubicBezTo>
                    <a:pt x="354" y="182"/>
                    <a:pt x="355" y="181"/>
                    <a:pt x="354" y="180"/>
                  </a:cubicBezTo>
                  <a:cubicBezTo>
                    <a:pt x="353" y="180"/>
                    <a:pt x="351" y="179"/>
                    <a:pt x="350" y="179"/>
                  </a:cubicBezTo>
                  <a:cubicBezTo>
                    <a:pt x="351" y="179"/>
                    <a:pt x="353" y="180"/>
                    <a:pt x="354" y="180"/>
                  </a:cubicBezTo>
                  <a:cubicBezTo>
                    <a:pt x="356" y="181"/>
                    <a:pt x="358" y="178"/>
                    <a:pt x="359" y="177"/>
                  </a:cubicBezTo>
                  <a:cubicBezTo>
                    <a:pt x="360" y="176"/>
                    <a:pt x="361" y="174"/>
                    <a:pt x="363" y="173"/>
                  </a:cubicBezTo>
                  <a:cubicBezTo>
                    <a:pt x="365" y="173"/>
                    <a:pt x="367" y="174"/>
                    <a:pt x="368" y="172"/>
                  </a:cubicBezTo>
                  <a:cubicBezTo>
                    <a:pt x="369" y="168"/>
                    <a:pt x="371" y="167"/>
                    <a:pt x="375" y="167"/>
                  </a:cubicBezTo>
                  <a:cubicBezTo>
                    <a:pt x="379" y="167"/>
                    <a:pt x="383" y="167"/>
                    <a:pt x="387" y="167"/>
                  </a:cubicBezTo>
                  <a:cubicBezTo>
                    <a:pt x="394" y="167"/>
                    <a:pt x="404" y="169"/>
                    <a:pt x="409" y="163"/>
                  </a:cubicBezTo>
                  <a:cubicBezTo>
                    <a:pt x="411" y="161"/>
                    <a:pt x="412" y="160"/>
                    <a:pt x="414" y="160"/>
                  </a:cubicBezTo>
                  <a:cubicBezTo>
                    <a:pt x="416" y="160"/>
                    <a:pt x="418" y="160"/>
                    <a:pt x="421" y="158"/>
                  </a:cubicBezTo>
                  <a:cubicBezTo>
                    <a:pt x="422" y="158"/>
                    <a:pt x="425" y="156"/>
                    <a:pt x="425" y="155"/>
                  </a:cubicBezTo>
                  <a:cubicBezTo>
                    <a:pt x="427" y="152"/>
                    <a:pt x="422" y="153"/>
                    <a:pt x="422" y="152"/>
                  </a:cubicBezTo>
                  <a:cubicBezTo>
                    <a:pt x="422" y="151"/>
                    <a:pt x="424" y="151"/>
                    <a:pt x="424" y="151"/>
                  </a:cubicBezTo>
                  <a:cubicBezTo>
                    <a:pt x="425" y="150"/>
                    <a:pt x="424" y="149"/>
                    <a:pt x="424" y="148"/>
                  </a:cubicBezTo>
                  <a:cubicBezTo>
                    <a:pt x="424" y="148"/>
                    <a:pt x="425" y="147"/>
                    <a:pt x="425" y="147"/>
                  </a:cubicBezTo>
                  <a:cubicBezTo>
                    <a:pt x="425" y="146"/>
                    <a:pt x="423" y="145"/>
                    <a:pt x="423" y="145"/>
                  </a:cubicBezTo>
                  <a:cubicBezTo>
                    <a:pt x="422" y="144"/>
                    <a:pt x="421" y="144"/>
                    <a:pt x="421" y="143"/>
                  </a:cubicBezTo>
                  <a:cubicBezTo>
                    <a:pt x="420" y="143"/>
                    <a:pt x="418" y="146"/>
                    <a:pt x="417" y="144"/>
                  </a:cubicBezTo>
                  <a:cubicBezTo>
                    <a:pt x="417" y="144"/>
                    <a:pt x="419" y="143"/>
                    <a:pt x="418" y="143"/>
                  </a:cubicBezTo>
                  <a:cubicBezTo>
                    <a:pt x="418" y="142"/>
                    <a:pt x="417" y="141"/>
                    <a:pt x="416" y="141"/>
                  </a:cubicBezTo>
                  <a:cubicBezTo>
                    <a:pt x="415" y="140"/>
                    <a:pt x="411" y="141"/>
                    <a:pt x="410" y="142"/>
                  </a:cubicBezTo>
                  <a:cubicBezTo>
                    <a:pt x="409" y="144"/>
                    <a:pt x="406" y="145"/>
                    <a:pt x="404" y="146"/>
                  </a:cubicBezTo>
                  <a:cubicBezTo>
                    <a:pt x="403" y="146"/>
                    <a:pt x="400" y="144"/>
                    <a:pt x="400" y="143"/>
                  </a:cubicBezTo>
                  <a:cubicBezTo>
                    <a:pt x="400" y="142"/>
                    <a:pt x="403" y="145"/>
                    <a:pt x="403" y="145"/>
                  </a:cubicBezTo>
                  <a:cubicBezTo>
                    <a:pt x="404" y="145"/>
                    <a:pt x="408" y="142"/>
                    <a:pt x="408" y="142"/>
                  </a:cubicBezTo>
                  <a:cubicBezTo>
                    <a:pt x="408" y="142"/>
                    <a:pt x="406" y="141"/>
                    <a:pt x="406" y="141"/>
                  </a:cubicBezTo>
                  <a:cubicBezTo>
                    <a:pt x="409" y="140"/>
                    <a:pt x="412" y="140"/>
                    <a:pt x="415" y="139"/>
                  </a:cubicBezTo>
                  <a:cubicBezTo>
                    <a:pt x="415" y="139"/>
                    <a:pt x="417" y="138"/>
                    <a:pt x="416" y="137"/>
                  </a:cubicBezTo>
                  <a:cubicBezTo>
                    <a:pt x="416" y="137"/>
                    <a:pt x="414" y="135"/>
                    <a:pt x="414" y="135"/>
                  </a:cubicBezTo>
                  <a:cubicBezTo>
                    <a:pt x="412" y="136"/>
                    <a:pt x="410" y="136"/>
                    <a:pt x="409" y="134"/>
                  </a:cubicBezTo>
                  <a:cubicBezTo>
                    <a:pt x="408" y="134"/>
                    <a:pt x="404" y="137"/>
                    <a:pt x="404" y="136"/>
                  </a:cubicBezTo>
                  <a:cubicBezTo>
                    <a:pt x="404" y="136"/>
                    <a:pt x="407" y="133"/>
                    <a:pt x="404" y="134"/>
                  </a:cubicBezTo>
                  <a:cubicBezTo>
                    <a:pt x="404" y="134"/>
                    <a:pt x="400" y="135"/>
                    <a:pt x="400" y="135"/>
                  </a:cubicBezTo>
                  <a:cubicBezTo>
                    <a:pt x="401" y="133"/>
                    <a:pt x="404" y="133"/>
                    <a:pt x="402" y="130"/>
                  </a:cubicBezTo>
                  <a:cubicBezTo>
                    <a:pt x="402" y="130"/>
                    <a:pt x="398" y="128"/>
                    <a:pt x="398" y="128"/>
                  </a:cubicBezTo>
                  <a:cubicBezTo>
                    <a:pt x="396" y="128"/>
                    <a:pt x="396" y="126"/>
                    <a:pt x="394" y="126"/>
                  </a:cubicBezTo>
                  <a:cubicBezTo>
                    <a:pt x="395" y="126"/>
                    <a:pt x="392" y="122"/>
                    <a:pt x="392" y="122"/>
                  </a:cubicBezTo>
                  <a:cubicBezTo>
                    <a:pt x="392" y="122"/>
                    <a:pt x="393" y="123"/>
                    <a:pt x="394" y="123"/>
                  </a:cubicBezTo>
                  <a:cubicBezTo>
                    <a:pt x="395" y="124"/>
                    <a:pt x="395" y="122"/>
                    <a:pt x="396" y="122"/>
                  </a:cubicBezTo>
                  <a:cubicBezTo>
                    <a:pt x="400" y="121"/>
                    <a:pt x="393" y="118"/>
                    <a:pt x="392" y="117"/>
                  </a:cubicBezTo>
                  <a:cubicBezTo>
                    <a:pt x="392" y="118"/>
                    <a:pt x="394" y="116"/>
                    <a:pt x="394" y="116"/>
                  </a:cubicBezTo>
                  <a:cubicBezTo>
                    <a:pt x="395" y="115"/>
                    <a:pt x="393" y="115"/>
                    <a:pt x="392" y="114"/>
                  </a:cubicBezTo>
                  <a:cubicBezTo>
                    <a:pt x="392" y="114"/>
                    <a:pt x="391" y="113"/>
                    <a:pt x="390" y="113"/>
                  </a:cubicBezTo>
                  <a:cubicBezTo>
                    <a:pt x="390" y="113"/>
                    <a:pt x="388" y="113"/>
                    <a:pt x="388" y="113"/>
                  </a:cubicBezTo>
                  <a:cubicBezTo>
                    <a:pt x="389" y="112"/>
                    <a:pt x="391" y="113"/>
                    <a:pt x="390" y="110"/>
                  </a:cubicBezTo>
                  <a:cubicBezTo>
                    <a:pt x="389" y="110"/>
                    <a:pt x="386" y="111"/>
                    <a:pt x="386" y="111"/>
                  </a:cubicBezTo>
                  <a:cubicBezTo>
                    <a:pt x="386" y="110"/>
                    <a:pt x="389" y="110"/>
                    <a:pt x="388" y="108"/>
                  </a:cubicBezTo>
                  <a:cubicBezTo>
                    <a:pt x="388" y="107"/>
                    <a:pt x="388" y="106"/>
                    <a:pt x="387" y="105"/>
                  </a:cubicBezTo>
                  <a:cubicBezTo>
                    <a:pt x="387" y="105"/>
                    <a:pt x="386" y="106"/>
                    <a:pt x="386" y="105"/>
                  </a:cubicBezTo>
                  <a:cubicBezTo>
                    <a:pt x="386" y="106"/>
                    <a:pt x="384" y="102"/>
                    <a:pt x="384" y="102"/>
                  </a:cubicBezTo>
                  <a:cubicBezTo>
                    <a:pt x="383" y="100"/>
                    <a:pt x="382" y="99"/>
                    <a:pt x="382" y="98"/>
                  </a:cubicBezTo>
                  <a:cubicBezTo>
                    <a:pt x="381" y="96"/>
                    <a:pt x="381" y="94"/>
                    <a:pt x="379" y="97"/>
                  </a:cubicBezTo>
                  <a:cubicBezTo>
                    <a:pt x="379" y="97"/>
                    <a:pt x="378" y="101"/>
                    <a:pt x="379" y="100"/>
                  </a:cubicBezTo>
                  <a:cubicBezTo>
                    <a:pt x="375" y="101"/>
                    <a:pt x="377" y="101"/>
                    <a:pt x="378" y="104"/>
                  </a:cubicBezTo>
                  <a:cubicBezTo>
                    <a:pt x="378" y="103"/>
                    <a:pt x="377" y="103"/>
                    <a:pt x="377" y="104"/>
                  </a:cubicBezTo>
                  <a:cubicBezTo>
                    <a:pt x="376" y="104"/>
                    <a:pt x="376" y="104"/>
                    <a:pt x="375" y="105"/>
                  </a:cubicBezTo>
                  <a:cubicBezTo>
                    <a:pt x="375" y="105"/>
                    <a:pt x="377" y="106"/>
                    <a:pt x="377" y="106"/>
                  </a:cubicBezTo>
                  <a:cubicBezTo>
                    <a:pt x="376" y="107"/>
                    <a:pt x="374" y="106"/>
                    <a:pt x="374" y="107"/>
                  </a:cubicBezTo>
                  <a:cubicBezTo>
                    <a:pt x="373" y="108"/>
                    <a:pt x="375" y="110"/>
                    <a:pt x="373" y="111"/>
                  </a:cubicBezTo>
                  <a:cubicBezTo>
                    <a:pt x="374" y="111"/>
                    <a:pt x="372" y="107"/>
                    <a:pt x="370" y="109"/>
                  </a:cubicBezTo>
                  <a:cubicBezTo>
                    <a:pt x="370" y="110"/>
                    <a:pt x="366" y="113"/>
                    <a:pt x="366" y="113"/>
                  </a:cubicBezTo>
                  <a:cubicBezTo>
                    <a:pt x="365" y="113"/>
                    <a:pt x="365" y="112"/>
                    <a:pt x="365" y="111"/>
                  </a:cubicBezTo>
                  <a:cubicBezTo>
                    <a:pt x="364" y="111"/>
                    <a:pt x="364" y="112"/>
                    <a:pt x="364" y="112"/>
                  </a:cubicBezTo>
                  <a:cubicBezTo>
                    <a:pt x="363" y="111"/>
                    <a:pt x="364" y="111"/>
                    <a:pt x="364" y="110"/>
                  </a:cubicBezTo>
                  <a:cubicBezTo>
                    <a:pt x="364" y="111"/>
                    <a:pt x="357" y="116"/>
                    <a:pt x="357" y="115"/>
                  </a:cubicBezTo>
                  <a:cubicBezTo>
                    <a:pt x="356" y="114"/>
                    <a:pt x="360" y="113"/>
                    <a:pt x="361" y="113"/>
                  </a:cubicBezTo>
                  <a:cubicBezTo>
                    <a:pt x="363" y="111"/>
                    <a:pt x="363" y="110"/>
                    <a:pt x="362" y="108"/>
                  </a:cubicBezTo>
                  <a:cubicBezTo>
                    <a:pt x="361" y="107"/>
                    <a:pt x="358" y="107"/>
                    <a:pt x="357" y="107"/>
                  </a:cubicBezTo>
                  <a:cubicBezTo>
                    <a:pt x="356" y="107"/>
                    <a:pt x="356" y="108"/>
                    <a:pt x="356" y="108"/>
                  </a:cubicBezTo>
                  <a:cubicBezTo>
                    <a:pt x="355" y="110"/>
                    <a:pt x="353" y="108"/>
                    <a:pt x="352" y="108"/>
                  </a:cubicBezTo>
                  <a:cubicBezTo>
                    <a:pt x="353" y="108"/>
                    <a:pt x="355" y="106"/>
                    <a:pt x="355" y="106"/>
                  </a:cubicBezTo>
                  <a:cubicBezTo>
                    <a:pt x="355" y="106"/>
                    <a:pt x="356" y="107"/>
                    <a:pt x="356" y="107"/>
                  </a:cubicBezTo>
                  <a:cubicBezTo>
                    <a:pt x="355" y="107"/>
                    <a:pt x="357" y="105"/>
                    <a:pt x="357" y="105"/>
                  </a:cubicBezTo>
                  <a:cubicBezTo>
                    <a:pt x="358" y="103"/>
                    <a:pt x="356" y="104"/>
                    <a:pt x="355" y="103"/>
                  </a:cubicBezTo>
                  <a:cubicBezTo>
                    <a:pt x="355" y="103"/>
                    <a:pt x="356" y="98"/>
                    <a:pt x="354" y="99"/>
                  </a:cubicBezTo>
                  <a:cubicBezTo>
                    <a:pt x="355" y="98"/>
                    <a:pt x="356" y="98"/>
                    <a:pt x="355" y="96"/>
                  </a:cubicBezTo>
                  <a:cubicBezTo>
                    <a:pt x="353" y="95"/>
                    <a:pt x="357" y="94"/>
                    <a:pt x="356" y="92"/>
                  </a:cubicBezTo>
                  <a:cubicBezTo>
                    <a:pt x="356" y="91"/>
                    <a:pt x="354" y="93"/>
                    <a:pt x="353" y="92"/>
                  </a:cubicBezTo>
                  <a:cubicBezTo>
                    <a:pt x="352" y="91"/>
                    <a:pt x="350" y="91"/>
                    <a:pt x="349" y="91"/>
                  </a:cubicBezTo>
                  <a:cubicBezTo>
                    <a:pt x="347" y="90"/>
                    <a:pt x="346" y="90"/>
                    <a:pt x="345" y="88"/>
                  </a:cubicBezTo>
                  <a:cubicBezTo>
                    <a:pt x="345" y="86"/>
                    <a:pt x="342" y="87"/>
                    <a:pt x="342" y="85"/>
                  </a:cubicBezTo>
                  <a:cubicBezTo>
                    <a:pt x="342" y="84"/>
                    <a:pt x="340" y="85"/>
                    <a:pt x="340" y="85"/>
                  </a:cubicBezTo>
                  <a:cubicBezTo>
                    <a:pt x="341" y="83"/>
                    <a:pt x="339" y="83"/>
                    <a:pt x="338" y="82"/>
                  </a:cubicBezTo>
                  <a:cubicBezTo>
                    <a:pt x="336" y="81"/>
                    <a:pt x="336" y="80"/>
                    <a:pt x="334" y="81"/>
                  </a:cubicBezTo>
                  <a:cubicBezTo>
                    <a:pt x="332" y="82"/>
                    <a:pt x="331" y="83"/>
                    <a:pt x="329" y="82"/>
                  </a:cubicBezTo>
                  <a:cubicBezTo>
                    <a:pt x="327" y="81"/>
                    <a:pt x="326" y="83"/>
                    <a:pt x="324" y="82"/>
                  </a:cubicBezTo>
                  <a:cubicBezTo>
                    <a:pt x="322" y="80"/>
                    <a:pt x="320" y="80"/>
                    <a:pt x="318" y="80"/>
                  </a:cubicBezTo>
                  <a:cubicBezTo>
                    <a:pt x="316" y="80"/>
                    <a:pt x="314" y="80"/>
                    <a:pt x="313" y="82"/>
                  </a:cubicBezTo>
                  <a:cubicBezTo>
                    <a:pt x="312" y="84"/>
                    <a:pt x="315" y="85"/>
                    <a:pt x="315" y="86"/>
                  </a:cubicBezTo>
                  <a:cubicBezTo>
                    <a:pt x="316" y="87"/>
                    <a:pt x="315" y="90"/>
                    <a:pt x="314" y="91"/>
                  </a:cubicBezTo>
                  <a:cubicBezTo>
                    <a:pt x="314" y="92"/>
                    <a:pt x="314" y="91"/>
                    <a:pt x="313" y="92"/>
                  </a:cubicBezTo>
                  <a:cubicBezTo>
                    <a:pt x="313" y="92"/>
                    <a:pt x="315" y="94"/>
                    <a:pt x="315" y="94"/>
                  </a:cubicBezTo>
                  <a:cubicBezTo>
                    <a:pt x="315" y="96"/>
                    <a:pt x="316" y="98"/>
                    <a:pt x="316" y="99"/>
                  </a:cubicBezTo>
                  <a:cubicBezTo>
                    <a:pt x="316" y="100"/>
                    <a:pt x="316" y="100"/>
                    <a:pt x="316" y="101"/>
                  </a:cubicBezTo>
                  <a:cubicBezTo>
                    <a:pt x="316" y="102"/>
                    <a:pt x="315" y="101"/>
                    <a:pt x="315" y="101"/>
                  </a:cubicBezTo>
                  <a:cubicBezTo>
                    <a:pt x="314" y="102"/>
                    <a:pt x="314" y="104"/>
                    <a:pt x="314" y="104"/>
                  </a:cubicBezTo>
                  <a:cubicBezTo>
                    <a:pt x="313" y="105"/>
                    <a:pt x="312" y="106"/>
                    <a:pt x="312" y="107"/>
                  </a:cubicBezTo>
                  <a:cubicBezTo>
                    <a:pt x="311" y="109"/>
                    <a:pt x="311" y="109"/>
                    <a:pt x="312" y="110"/>
                  </a:cubicBezTo>
                  <a:cubicBezTo>
                    <a:pt x="315" y="112"/>
                    <a:pt x="318" y="114"/>
                    <a:pt x="320" y="116"/>
                  </a:cubicBezTo>
                  <a:cubicBezTo>
                    <a:pt x="321" y="119"/>
                    <a:pt x="322" y="124"/>
                    <a:pt x="321" y="127"/>
                  </a:cubicBezTo>
                  <a:cubicBezTo>
                    <a:pt x="319" y="131"/>
                    <a:pt x="313" y="133"/>
                    <a:pt x="310" y="135"/>
                  </a:cubicBezTo>
                  <a:cubicBezTo>
                    <a:pt x="309" y="136"/>
                    <a:pt x="308" y="136"/>
                    <a:pt x="307" y="137"/>
                  </a:cubicBezTo>
                  <a:cubicBezTo>
                    <a:pt x="304" y="138"/>
                    <a:pt x="308" y="141"/>
                    <a:pt x="308" y="143"/>
                  </a:cubicBezTo>
                  <a:cubicBezTo>
                    <a:pt x="308" y="143"/>
                    <a:pt x="309" y="145"/>
                    <a:pt x="309" y="146"/>
                  </a:cubicBezTo>
                  <a:cubicBezTo>
                    <a:pt x="309" y="148"/>
                    <a:pt x="309" y="149"/>
                    <a:pt x="310" y="151"/>
                  </a:cubicBezTo>
                  <a:cubicBezTo>
                    <a:pt x="311" y="153"/>
                    <a:pt x="311" y="154"/>
                    <a:pt x="309" y="156"/>
                  </a:cubicBezTo>
                  <a:cubicBezTo>
                    <a:pt x="309" y="156"/>
                    <a:pt x="310" y="160"/>
                    <a:pt x="309" y="161"/>
                  </a:cubicBezTo>
                  <a:cubicBezTo>
                    <a:pt x="308" y="161"/>
                    <a:pt x="307" y="157"/>
                    <a:pt x="306" y="159"/>
                  </a:cubicBezTo>
                  <a:cubicBezTo>
                    <a:pt x="305" y="161"/>
                    <a:pt x="307" y="164"/>
                    <a:pt x="307" y="164"/>
                  </a:cubicBezTo>
                  <a:cubicBezTo>
                    <a:pt x="307" y="163"/>
                    <a:pt x="301" y="158"/>
                    <a:pt x="298" y="161"/>
                  </a:cubicBezTo>
                  <a:cubicBezTo>
                    <a:pt x="299" y="160"/>
                    <a:pt x="302" y="159"/>
                    <a:pt x="300" y="157"/>
                  </a:cubicBezTo>
                  <a:cubicBezTo>
                    <a:pt x="299" y="156"/>
                    <a:pt x="298" y="155"/>
                    <a:pt x="297" y="155"/>
                  </a:cubicBezTo>
                  <a:cubicBezTo>
                    <a:pt x="297" y="154"/>
                    <a:pt x="295" y="154"/>
                    <a:pt x="294" y="154"/>
                  </a:cubicBezTo>
                  <a:cubicBezTo>
                    <a:pt x="294" y="153"/>
                    <a:pt x="295" y="153"/>
                    <a:pt x="294" y="151"/>
                  </a:cubicBezTo>
                  <a:cubicBezTo>
                    <a:pt x="293" y="150"/>
                    <a:pt x="292" y="148"/>
                    <a:pt x="293" y="146"/>
                  </a:cubicBezTo>
                  <a:cubicBezTo>
                    <a:pt x="294" y="143"/>
                    <a:pt x="291" y="142"/>
                    <a:pt x="291" y="140"/>
                  </a:cubicBezTo>
                  <a:cubicBezTo>
                    <a:pt x="291" y="138"/>
                    <a:pt x="293" y="137"/>
                    <a:pt x="292" y="135"/>
                  </a:cubicBezTo>
                  <a:cubicBezTo>
                    <a:pt x="290" y="133"/>
                    <a:pt x="286" y="133"/>
                    <a:pt x="283" y="133"/>
                  </a:cubicBezTo>
                  <a:cubicBezTo>
                    <a:pt x="282" y="133"/>
                    <a:pt x="281" y="133"/>
                    <a:pt x="279" y="133"/>
                  </a:cubicBezTo>
                  <a:cubicBezTo>
                    <a:pt x="279" y="133"/>
                    <a:pt x="277" y="135"/>
                    <a:pt x="277" y="135"/>
                  </a:cubicBezTo>
                  <a:cubicBezTo>
                    <a:pt x="277" y="134"/>
                    <a:pt x="278" y="134"/>
                    <a:pt x="277" y="133"/>
                  </a:cubicBezTo>
                  <a:cubicBezTo>
                    <a:pt x="277" y="132"/>
                    <a:pt x="276" y="131"/>
                    <a:pt x="275" y="131"/>
                  </a:cubicBezTo>
                  <a:cubicBezTo>
                    <a:pt x="273" y="130"/>
                    <a:pt x="271" y="130"/>
                    <a:pt x="269" y="129"/>
                  </a:cubicBezTo>
                  <a:cubicBezTo>
                    <a:pt x="266" y="128"/>
                    <a:pt x="264" y="125"/>
                    <a:pt x="261" y="123"/>
                  </a:cubicBezTo>
                  <a:cubicBezTo>
                    <a:pt x="259" y="122"/>
                    <a:pt x="257" y="121"/>
                    <a:pt x="256" y="121"/>
                  </a:cubicBezTo>
                  <a:cubicBezTo>
                    <a:pt x="254" y="121"/>
                    <a:pt x="252" y="119"/>
                    <a:pt x="250" y="119"/>
                  </a:cubicBezTo>
                  <a:cubicBezTo>
                    <a:pt x="249" y="119"/>
                    <a:pt x="240" y="121"/>
                    <a:pt x="240" y="121"/>
                  </a:cubicBezTo>
                  <a:cubicBezTo>
                    <a:pt x="240" y="120"/>
                    <a:pt x="241" y="120"/>
                    <a:pt x="242" y="119"/>
                  </a:cubicBezTo>
                  <a:cubicBezTo>
                    <a:pt x="242" y="118"/>
                    <a:pt x="241" y="117"/>
                    <a:pt x="241" y="117"/>
                  </a:cubicBezTo>
                  <a:cubicBezTo>
                    <a:pt x="240" y="114"/>
                    <a:pt x="239" y="112"/>
                    <a:pt x="238" y="110"/>
                  </a:cubicBezTo>
                  <a:cubicBezTo>
                    <a:pt x="237" y="108"/>
                    <a:pt x="236" y="108"/>
                    <a:pt x="234" y="108"/>
                  </a:cubicBezTo>
                  <a:cubicBezTo>
                    <a:pt x="231" y="108"/>
                    <a:pt x="230" y="108"/>
                    <a:pt x="230" y="105"/>
                  </a:cubicBezTo>
                  <a:cubicBezTo>
                    <a:pt x="231" y="103"/>
                    <a:pt x="230" y="100"/>
                    <a:pt x="230" y="98"/>
                  </a:cubicBezTo>
                  <a:cubicBezTo>
                    <a:pt x="231" y="95"/>
                    <a:pt x="233" y="93"/>
                    <a:pt x="234" y="90"/>
                  </a:cubicBezTo>
                  <a:cubicBezTo>
                    <a:pt x="235" y="88"/>
                    <a:pt x="235" y="87"/>
                    <a:pt x="237" y="86"/>
                  </a:cubicBezTo>
                  <a:cubicBezTo>
                    <a:pt x="238" y="86"/>
                    <a:pt x="237" y="85"/>
                    <a:pt x="237" y="84"/>
                  </a:cubicBezTo>
                  <a:cubicBezTo>
                    <a:pt x="238" y="84"/>
                    <a:pt x="240" y="82"/>
                    <a:pt x="240" y="82"/>
                  </a:cubicBezTo>
                  <a:cubicBezTo>
                    <a:pt x="240" y="82"/>
                    <a:pt x="240" y="82"/>
                    <a:pt x="239" y="81"/>
                  </a:cubicBezTo>
                  <a:cubicBezTo>
                    <a:pt x="239" y="81"/>
                    <a:pt x="240" y="81"/>
                    <a:pt x="240" y="81"/>
                  </a:cubicBezTo>
                  <a:cubicBezTo>
                    <a:pt x="240" y="79"/>
                    <a:pt x="242" y="80"/>
                    <a:pt x="243" y="80"/>
                  </a:cubicBezTo>
                  <a:cubicBezTo>
                    <a:pt x="244" y="80"/>
                    <a:pt x="244" y="79"/>
                    <a:pt x="244" y="79"/>
                  </a:cubicBezTo>
                  <a:cubicBezTo>
                    <a:pt x="245" y="77"/>
                    <a:pt x="243" y="78"/>
                    <a:pt x="242" y="77"/>
                  </a:cubicBezTo>
                  <a:cubicBezTo>
                    <a:pt x="242" y="77"/>
                    <a:pt x="244" y="77"/>
                    <a:pt x="244" y="77"/>
                  </a:cubicBezTo>
                  <a:cubicBezTo>
                    <a:pt x="245" y="76"/>
                    <a:pt x="246" y="77"/>
                    <a:pt x="246" y="77"/>
                  </a:cubicBezTo>
                  <a:cubicBezTo>
                    <a:pt x="248" y="79"/>
                    <a:pt x="248" y="77"/>
                    <a:pt x="250" y="76"/>
                  </a:cubicBezTo>
                  <a:cubicBezTo>
                    <a:pt x="252" y="74"/>
                    <a:pt x="248" y="72"/>
                    <a:pt x="246" y="71"/>
                  </a:cubicBezTo>
                  <a:cubicBezTo>
                    <a:pt x="245" y="71"/>
                    <a:pt x="241" y="72"/>
                    <a:pt x="241" y="72"/>
                  </a:cubicBezTo>
                  <a:cubicBezTo>
                    <a:pt x="240" y="70"/>
                    <a:pt x="243" y="70"/>
                    <a:pt x="240" y="69"/>
                  </a:cubicBezTo>
                  <a:cubicBezTo>
                    <a:pt x="239" y="69"/>
                    <a:pt x="234" y="69"/>
                    <a:pt x="234" y="68"/>
                  </a:cubicBezTo>
                  <a:cubicBezTo>
                    <a:pt x="234" y="67"/>
                    <a:pt x="236" y="67"/>
                    <a:pt x="236" y="67"/>
                  </a:cubicBezTo>
                  <a:cubicBezTo>
                    <a:pt x="237" y="66"/>
                    <a:pt x="237" y="67"/>
                    <a:pt x="238" y="67"/>
                  </a:cubicBezTo>
                  <a:cubicBezTo>
                    <a:pt x="237" y="68"/>
                    <a:pt x="240" y="68"/>
                    <a:pt x="240" y="68"/>
                  </a:cubicBezTo>
                  <a:cubicBezTo>
                    <a:pt x="242" y="68"/>
                    <a:pt x="245" y="70"/>
                    <a:pt x="246" y="70"/>
                  </a:cubicBezTo>
                  <a:cubicBezTo>
                    <a:pt x="247" y="70"/>
                    <a:pt x="248" y="71"/>
                    <a:pt x="249" y="71"/>
                  </a:cubicBezTo>
                  <a:cubicBezTo>
                    <a:pt x="251" y="72"/>
                    <a:pt x="250" y="71"/>
                    <a:pt x="251" y="71"/>
                  </a:cubicBezTo>
                  <a:cubicBezTo>
                    <a:pt x="252" y="71"/>
                    <a:pt x="255" y="71"/>
                    <a:pt x="254" y="70"/>
                  </a:cubicBezTo>
                  <a:cubicBezTo>
                    <a:pt x="253" y="69"/>
                    <a:pt x="254" y="67"/>
                    <a:pt x="255" y="66"/>
                  </a:cubicBezTo>
                  <a:cubicBezTo>
                    <a:pt x="255" y="67"/>
                    <a:pt x="258" y="68"/>
                    <a:pt x="258" y="68"/>
                  </a:cubicBezTo>
                  <a:cubicBezTo>
                    <a:pt x="260" y="68"/>
                    <a:pt x="261" y="68"/>
                    <a:pt x="263" y="67"/>
                  </a:cubicBezTo>
                  <a:cubicBezTo>
                    <a:pt x="264" y="66"/>
                    <a:pt x="265" y="64"/>
                    <a:pt x="266" y="63"/>
                  </a:cubicBezTo>
                  <a:cubicBezTo>
                    <a:pt x="267" y="62"/>
                    <a:pt x="269" y="61"/>
                    <a:pt x="268" y="59"/>
                  </a:cubicBezTo>
                  <a:cubicBezTo>
                    <a:pt x="267" y="57"/>
                    <a:pt x="264" y="58"/>
                    <a:pt x="263" y="58"/>
                  </a:cubicBezTo>
                  <a:cubicBezTo>
                    <a:pt x="260" y="58"/>
                    <a:pt x="258" y="57"/>
                    <a:pt x="256" y="56"/>
                  </a:cubicBezTo>
                  <a:cubicBezTo>
                    <a:pt x="255" y="55"/>
                    <a:pt x="254" y="54"/>
                    <a:pt x="252" y="53"/>
                  </a:cubicBezTo>
                  <a:cubicBezTo>
                    <a:pt x="252" y="53"/>
                    <a:pt x="247" y="53"/>
                    <a:pt x="247" y="53"/>
                  </a:cubicBezTo>
                  <a:cubicBezTo>
                    <a:pt x="247" y="52"/>
                    <a:pt x="252" y="53"/>
                    <a:pt x="253" y="53"/>
                  </a:cubicBezTo>
                  <a:cubicBezTo>
                    <a:pt x="255" y="53"/>
                    <a:pt x="255" y="52"/>
                    <a:pt x="257" y="53"/>
                  </a:cubicBezTo>
                  <a:cubicBezTo>
                    <a:pt x="261" y="55"/>
                    <a:pt x="265" y="59"/>
                    <a:pt x="269" y="56"/>
                  </a:cubicBezTo>
                  <a:cubicBezTo>
                    <a:pt x="271" y="54"/>
                    <a:pt x="272" y="53"/>
                    <a:pt x="273" y="51"/>
                  </a:cubicBezTo>
                  <a:cubicBezTo>
                    <a:pt x="274" y="50"/>
                    <a:pt x="268" y="49"/>
                    <a:pt x="271" y="47"/>
                  </a:cubicBezTo>
                  <a:cubicBezTo>
                    <a:pt x="272" y="47"/>
                    <a:pt x="275" y="47"/>
                    <a:pt x="276" y="48"/>
                  </a:cubicBezTo>
                  <a:cubicBezTo>
                    <a:pt x="279" y="48"/>
                    <a:pt x="279" y="50"/>
                    <a:pt x="282" y="48"/>
                  </a:cubicBezTo>
                  <a:cubicBezTo>
                    <a:pt x="282" y="48"/>
                    <a:pt x="285" y="49"/>
                    <a:pt x="284" y="47"/>
                  </a:cubicBezTo>
                  <a:cubicBezTo>
                    <a:pt x="283" y="46"/>
                    <a:pt x="279" y="44"/>
                    <a:pt x="278" y="44"/>
                  </a:cubicBezTo>
                  <a:cubicBezTo>
                    <a:pt x="280" y="43"/>
                    <a:pt x="282" y="45"/>
                    <a:pt x="284" y="45"/>
                  </a:cubicBezTo>
                  <a:cubicBezTo>
                    <a:pt x="285" y="45"/>
                    <a:pt x="287" y="50"/>
                    <a:pt x="289" y="49"/>
                  </a:cubicBezTo>
                  <a:cubicBezTo>
                    <a:pt x="289" y="49"/>
                    <a:pt x="288" y="48"/>
                    <a:pt x="288" y="48"/>
                  </a:cubicBezTo>
                  <a:cubicBezTo>
                    <a:pt x="289" y="47"/>
                    <a:pt x="290" y="47"/>
                    <a:pt x="292" y="46"/>
                  </a:cubicBezTo>
                  <a:cubicBezTo>
                    <a:pt x="293" y="45"/>
                    <a:pt x="296" y="42"/>
                    <a:pt x="297" y="41"/>
                  </a:cubicBezTo>
                  <a:cubicBezTo>
                    <a:pt x="297" y="38"/>
                    <a:pt x="295" y="38"/>
                    <a:pt x="293" y="36"/>
                  </a:cubicBezTo>
                  <a:cubicBezTo>
                    <a:pt x="293" y="36"/>
                    <a:pt x="290" y="30"/>
                    <a:pt x="290" y="31"/>
                  </a:cubicBezTo>
                  <a:cubicBezTo>
                    <a:pt x="291" y="30"/>
                    <a:pt x="295" y="30"/>
                    <a:pt x="296" y="30"/>
                  </a:cubicBezTo>
                  <a:cubicBezTo>
                    <a:pt x="299" y="29"/>
                    <a:pt x="294" y="28"/>
                    <a:pt x="294" y="27"/>
                  </a:cubicBezTo>
                  <a:cubicBezTo>
                    <a:pt x="293" y="26"/>
                    <a:pt x="297" y="26"/>
                    <a:pt x="297" y="25"/>
                  </a:cubicBezTo>
                  <a:cubicBezTo>
                    <a:pt x="297" y="25"/>
                    <a:pt x="287" y="21"/>
                    <a:pt x="287" y="21"/>
                  </a:cubicBezTo>
                  <a:cubicBezTo>
                    <a:pt x="288" y="21"/>
                    <a:pt x="290" y="20"/>
                    <a:pt x="291" y="20"/>
                  </a:cubicBezTo>
                  <a:cubicBezTo>
                    <a:pt x="288" y="20"/>
                    <a:pt x="285" y="19"/>
                    <a:pt x="282" y="19"/>
                  </a:cubicBezTo>
                  <a:cubicBezTo>
                    <a:pt x="280" y="19"/>
                    <a:pt x="277" y="20"/>
                    <a:pt x="276" y="19"/>
                  </a:cubicBezTo>
                  <a:cubicBezTo>
                    <a:pt x="278" y="20"/>
                    <a:pt x="275" y="21"/>
                    <a:pt x="276" y="23"/>
                  </a:cubicBezTo>
                  <a:cubicBezTo>
                    <a:pt x="277" y="24"/>
                    <a:pt x="280" y="25"/>
                    <a:pt x="280" y="26"/>
                  </a:cubicBezTo>
                  <a:cubicBezTo>
                    <a:pt x="280" y="26"/>
                    <a:pt x="278" y="27"/>
                    <a:pt x="278" y="27"/>
                  </a:cubicBezTo>
                  <a:cubicBezTo>
                    <a:pt x="278" y="27"/>
                    <a:pt x="280" y="28"/>
                    <a:pt x="279" y="28"/>
                  </a:cubicBezTo>
                  <a:cubicBezTo>
                    <a:pt x="277" y="29"/>
                    <a:pt x="276" y="27"/>
                    <a:pt x="275" y="31"/>
                  </a:cubicBezTo>
                  <a:cubicBezTo>
                    <a:pt x="274" y="33"/>
                    <a:pt x="274" y="35"/>
                    <a:pt x="273" y="37"/>
                  </a:cubicBezTo>
                  <a:cubicBezTo>
                    <a:pt x="272" y="37"/>
                    <a:pt x="271" y="38"/>
                    <a:pt x="271" y="39"/>
                  </a:cubicBezTo>
                  <a:cubicBezTo>
                    <a:pt x="271" y="40"/>
                    <a:pt x="270" y="40"/>
                    <a:pt x="270" y="41"/>
                  </a:cubicBezTo>
                  <a:cubicBezTo>
                    <a:pt x="267" y="42"/>
                    <a:pt x="268" y="43"/>
                    <a:pt x="266" y="40"/>
                  </a:cubicBezTo>
                  <a:cubicBezTo>
                    <a:pt x="265" y="39"/>
                    <a:pt x="262" y="37"/>
                    <a:pt x="262" y="35"/>
                  </a:cubicBezTo>
                  <a:cubicBezTo>
                    <a:pt x="262" y="35"/>
                    <a:pt x="262" y="32"/>
                    <a:pt x="263" y="32"/>
                  </a:cubicBezTo>
                  <a:cubicBezTo>
                    <a:pt x="263" y="32"/>
                    <a:pt x="265" y="33"/>
                    <a:pt x="265" y="31"/>
                  </a:cubicBezTo>
                  <a:cubicBezTo>
                    <a:pt x="264" y="29"/>
                    <a:pt x="264" y="28"/>
                    <a:pt x="262" y="26"/>
                  </a:cubicBezTo>
                  <a:cubicBezTo>
                    <a:pt x="260" y="25"/>
                    <a:pt x="258" y="23"/>
                    <a:pt x="256" y="25"/>
                  </a:cubicBezTo>
                  <a:cubicBezTo>
                    <a:pt x="255" y="26"/>
                    <a:pt x="255" y="28"/>
                    <a:pt x="255" y="30"/>
                  </a:cubicBezTo>
                  <a:cubicBezTo>
                    <a:pt x="255" y="31"/>
                    <a:pt x="251" y="31"/>
                    <a:pt x="251" y="30"/>
                  </a:cubicBezTo>
                  <a:cubicBezTo>
                    <a:pt x="251" y="29"/>
                    <a:pt x="251" y="26"/>
                    <a:pt x="250" y="25"/>
                  </a:cubicBezTo>
                  <a:cubicBezTo>
                    <a:pt x="246" y="22"/>
                    <a:pt x="251" y="25"/>
                    <a:pt x="251" y="24"/>
                  </a:cubicBezTo>
                  <a:cubicBezTo>
                    <a:pt x="252" y="24"/>
                    <a:pt x="253" y="23"/>
                    <a:pt x="252" y="23"/>
                  </a:cubicBezTo>
                  <a:cubicBezTo>
                    <a:pt x="252" y="22"/>
                    <a:pt x="251" y="21"/>
                    <a:pt x="250" y="22"/>
                  </a:cubicBezTo>
                  <a:cubicBezTo>
                    <a:pt x="249" y="23"/>
                    <a:pt x="249" y="21"/>
                    <a:pt x="248" y="21"/>
                  </a:cubicBezTo>
                  <a:cubicBezTo>
                    <a:pt x="247" y="20"/>
                    <a:pt x="246" y="22"/>
                    <a:pt x="245" y="21"/>
                  </a:cubicBezTo>
                  <a:cubicBezTo>
                    <a:pt x="243" y="20"/>
                    <a:pt x="242" y="21"/>
                    <a:pt x="243" y="18"/>
                  </a:cubicBezTo>
                  <a:cubicBezTo>
                    <a:pt x="243" y="18"/>
                    <a:pt x="243" y="18"/>
                    <a:pt x="244" y="18"/>
                  </a:cubicBezTo>
                  <a:cubicBezTo>
                    <a:pt x="244" y="17"/>
                    <a:pt x="244" y="17"/>
                    <a:pt x="244" y="16"/>
                  </a:cubicBezTo>
                  <a:cubicBezTo>
                    <a:pt x="245" y="16"/>
                    <a:pt x="245" y="16"/>
                    <a:pt x="246" y="16"/>
                  </a:cubicBezTo>
                  <a:cubicBezTo>
                    <a:pt x="245" y="16"/>
                    <a:pt x="244" y="13"/>
                    <a:pt x="244" y="13"/>
                  </a:cubicBezTo>
                  <a:cubicBezTo>
                    <a:pt x="243" y="11"/>
                    <a:pt x="241" y="11"/>
                    <a:pt x="241" y="10"/>
                  </a:cubicBezTo>
                  <a:cubicBezTo>
                    <a:pt x="239" y="9"/>
                    <a:pt x="240" y="9"/>
                    <a:pt x="239" y="7"/>
                  </a:cubicBezTo>
                  <a:cubicBezTo>
                    <a:pt x="239" y="5"/>
                    <a:pt x="237" y="4"/>
                    <a:pt x="237" y="3"/>
                  </a:cubicBezTo>
                  <a:cubicBezTo>
                    <a:pt x="236" y="1"/>
                    <a:pt x="234" y="1"/>
                    <a:pt x="232" y="1"/>
                  </a:cubicBezTo>
                  <a:cubicBezTo>
                    <a:pt x="231" y="1"/>
                    <a:pt x="232" y="0"/>
                    <a:pt x="230" y="0"/>
                  </a:cubicBezTo>
                  <a:cubicBezTo>
                    <a:pt x="229" y="0"/>
                    <a:pt x="228" y="0"/>
                    <a:pt x="228" y="2"/>
                  </a:cubicBezTo>
                  <a:cubicBezTo>
                    <a:pt x="228" y="2"/>
                    <a:pt x="225" y="3"/>
                    <a:pt x="225" y="3"/>
                  </a:cubicBezTo>
                  <a:cubicBezTo>
                    <a:pt x="226" y="3"/>
                    <a:pt x="228" y="3"/>
                    <a:pt x="228" y="4"/>
                  </a:cubicBezTo>
                  <a:cubicBezTo>
                    <a:pt x="228" y="4"/>
                    <a:pt x="226" y="5"/>
                    <a:pt x="226" y="5"/>
                  </a:cubicBezTo>
                  <a:cubicBezTo>
                    <a:pt x="225" y="6"/>
                    <a:pt x="224" y="4"/>
                    <a:pt x="223" y="6"/>
                  </a:cubicBezTo>
                  <a:cubicBezTo>
                    <a:pt x="222" y="6"/>
                    <a:pt x="221" y="9"/>
                    <a:pt x="221" y="10"/>
                  </a:cubicBezTo>
                  <a:cubicBezTo>
                    <a:pt x="222" y="10"/>
                    <a:pt x="224" y="10"/>
                    <a:pt x="225" y="11"/>
                  </a:cubicBezTo>
                  <a:cubicBezTo>
                    <a:pt x="224" y="10"/>
                    <a:pt x="222" y="14"/>
                    <a:pt x="222" y="15"/>
                  </a:cubicBezTo>
                  <a:cubicBezTo>
                    <a:pt x="222" y="16"/>
                    <a:pt x="224" y="18"/>
                    <a:pt x="225" y="19"/>
                  </a:cubicBezTo>
                  <a:cubicBezTo>
                    <a:pt x="226" y="19"/>
                    <a:pt x="228" y="21"/>
                    <a:pt x="229" y="21"/>
                  </a:cubicBezTo>
                  <a:cubicBezTo>
                    <a:pt x="231" y="20"/>
                    <a:pt x="231" y="20"/>
                    <a:pt x="232" y="21"/>
                  </a:cubicBezTo>
                  <a:cubicBezTo>
                    <a:pt x="233" y="21"/>
                    <a:pt x="235" y="23"/>
                    <a:pt x="235" y="23"/>
                  </a:cubicBezTo>
                  <a:cubicBezTo>
                    <a:pt x="234" y="24"/>
                    <a:pt x="233" y="22"/>
                    <a:pt x="233" y="24"/>
                  </a:cubicBezTo>
                  <a:cubicBezTo>
                    <a:pt x="233" y="26"/>
                    <a:pt x="232" y="26"/>
                    <a:pt x="232" y="27"/>
                  </a:cubicBezTo>
                  <a:cubicBezTo>
                    <a:pt x="231" y="29"/>
                    <a:pt x="233" y="29"/>
                    <a:pt x="234" y="28"/>
                  </a:cubicBezTo>
                  <a:cubicBezTo>
                    <a:pt x="234" y="28"/>
                    <a:pt x="236" y="25"/>
                    <a:pt x="236" y="26"/>
                  </a:cubicBezTo>
                  <a:cubicBezTo>
                    <a:pt x="237" y="27"/>
                    <a:pt x="236" y="29"/>
                    <a:pt x="236" y="30"/>
                  </a:cubicBezTo>
                  <a:cubicBezTo>
                    <a:pt x="235" y="31"/>
                    <a:pt x="234" y="31"/>
                    <a:pt x="233" y="31"/>
                  </a:cubicBezTo>
                  <a:cubicBezTo>
                    <a:pt x="233" y="32"/>
                    <a:pt x="233" y="33"/>
                    <a:pt x="232" y="34"/>
                  </a:cubicBezTo>
                  <a:cubicBezTo>
                    <a:pt x="231" y="34"/>
                    <a:pt x="229" y="34"/>
                    <a:pt x="228" y="35"/>
                  </a:cubicBezTo>
                  <a:cubicBezTo>
                    <a:pt x="227" y="35"/>
                    <a:pt x="226" y="37"/>
                    <a:pt x="226" y="37"/>
                  </a:cubicBezTo>
                  <a:cubicBezTo>
                    <a:pt x="227" y="38"/>
                    <a:pt x="228" y="39"/>
                    <a:pt x="228" y="41"/>
                  </a:cubicBezTo>
                  <a:cubicBezTo>
                    <a:pt x="228" y="42"/>
                    <a:pt x="227" y="41"/>
                    <a:pt x="226" y="40"/>
                  </a:cubicBezTo>
                  <a:cubicBezTo>
                    <a:pt x="226" y="40"/>
                    <a:pt x="225" y="40"/>
                    <a:pt x="225" y="41"/>
                  </a:cubicBezTo>
                  <a:cubicBezTo>
                    <a:pt x="224" y="41"/>
                    <a:pt x="222" y="40"/>
                    <a:pt x="222" y="39"/>
                  </a:cubicBezTo>
                  <a:cubicBezTo>
                    <a:pt x="222" y="38"/>
                    <a:pt x="224" y="35"/>
                    <a:pt x="224" y="34"/>
                  </a:cubicBezTo>
                  <a:cubicBezTo>
                    <a:pt x="225" y="32"/>
                    <a:pt x="222" y="34"/>
                    <a:pt x="222" y="34"/>
                  </a:cubicBezTo>
                  <a:cubicBezTo>
                    <a:pt x="221" y="34"/>
                    <a:pt x="218" y="32"/>
                    <a:pt x="217" y="31"/>
                  </a:cubicBezTo>
                  <a:cubicBezTo>
                    <a:pt x="215" y="30"/>
                    <a:pt x="216" y="32"/>
                    <a:pt x="214" y="32"/>
                  </a:cubicBezTo>
                  <a:cubicBezTo>
                    <a:pt x="213" y="32"/>
                    <a:pt x="210" y="31"/>
                    <a:pt x="212" y="33"/>
                  </a:cubicBezTo>
                  <a:cubicBezTo>
                    <a:pt x="213" y="34"/>
                    <a:pt x="213" y="35"/>
                    <a:pt x="215" y="35"/>
                  </a:cubicBezTo>
                  <a:cubicBezTo>
                    <a:pt x="216" y="35"/>
                    <a:pt x="218" y="35"/>
                    <a:pt x="218" y="37"/>
                  </a:cubicBezTo>
                  <a:cubicBezTo>
                    <a:pt x="220" y="41"/>
                    <a:pt x="214" y="36"/>
                    <a:pt x="213" y="35"/>
                  </a:cubicBezTo>
                  <a:cubicBezTo>
                    <a:pt x="211" y="35"/>
                    <a:pt x="211" y="37"/>
                    <a:pt x="209" y="37"/>
                  </a:cubicBezTo>
                  <a:cubicBezTo>
                    <a:pt x="207" y="37"/>
                    <a:pt x="206" y="36"/>
                    <a:pt x="204" y="36"/>
                  </a:cubicBezTo>
                  <a:cubicBezTo>
                    <a:pt x="200" y="37"/>
                    <a:pt x="197" y="37"/>
                    <a:pt x="193" y="37"/>
                  </a:cubicBezTo>
                  <a:cubicBezTo>
                    <a:pt x="190" y="36"/>
                    <a:pt x="186" y="34"/>
                    <a:pt x="182" y="33"/>
                  </a:cubicBezTo>
                  <a:cubicBezTo>
                    <a:pt x="181" y="33"/>
                    <a:pt x="179" y="33"/>
                    <a:pt x="178" y="32"/>
                  </a:cubicBezTo>
                  <a:cubicBezTo>
                    <a:pt x="177" y="30"/>
                    <a:pt x="177" y="28"/>
                    <a:pt x="176" y="28"/>
                  </a:cubicBezTo>
                  <a:cubicBezTo>
                    <a:pt x="174" y="27"/>
                    <a:pt x="172" y="28"/>
                    <a:pt x="171" y="28"/>
                  </a:cubicBezTo>
                  <a:cubicBezTo>
                    <a:pt x="168" y="29"/>
                    <a:pt x="166" y="29"/>
                    <a:pt x="164" y="29"/>
                  </a:cubicBezTo>
                  <a:cubicBezTo>
                    <a:pt x="163" y="30"/>
                    <a:pt x="161" y="31"/>
                    <a:pt x="161" y="32"/>
                  </a:cubicBezTo>
                  <a:cubicBezTo>
                    <a:pt x="161" y="32"/>
                    <a:pt x="165" y="34"/>
                    <a:pt x="166" y="34"/>
                  </a:cubicBezTo>
                  <a:cubicBezTo>
                    <a:pt x="166" y="34"/>
                    <a:pt x="165" y="31"/>
                    <a:pt x="167" y="32"/>
                  </a:cubicBezTo>
                  <a:cubicBezTo>
                    <a:pt x="168" y="32"/>
                    <a:pt x="168" y="33"/>
                    <a:pt x="169" y="32"/>
                  </a:cubicBezTo>
                  <a:cubicBezTo>
                    <a:pt x="170" y="32"/>
                    <a:pt x="176" y="28"/>
                    <a:pt x="176" y="30"/>
                  </a:cubicBezTo>
                  <a:cubicBezTo>
                    <a:pt x="176" y="31"/>
                    <a:pt x="173" y="32"/>
                    <a:pt x="172" y="33"/>
                  </a:cubicBezTo>
                  <a:cubicBezTo>
                    <a:pt x="171" y="34"/>
                    <a:pt x="169" y="34"/>
                    <a:pt x="167" y="34"/>
                  </a:cubicBezTo>
                  <a:cubicBezTo>
                    <a:pt x="166" y="35"/>
                    <a:pt x="163" y="37"/>
                    <a:pt x="165" y="38"/>
                  </a:cubicBezTo>
                  <a:cubicBezTo>
                    <a:pt x="167" y="38"/>
                    <a:pt x="167" y="39"/>
                    <a:pt x="166" y="41"/>
                  </a:cubicBezTo>
                  <a:cubicBezTo>
                    <a:pt x="166" y="42"/>
                    <a:pt x="168" y="42"/>
                    <a:pt x="168" y="43"/>
                  </a:cubicBezTo>
                  <a:cubicBezTo>
                    <a:pt x="169" y="44"/>
                    <a:pt x="169" y="46"/>
                    <a:pt x="167" y="44"/>
                  </a:cubicBezTo>
                  <a:cubicBezTo>
                    <a:pt x="165" y="42"/>
                    <a:pt x="167" y="46"/>
                    <a:pt x="166" y="45"/>
                  </a:cubicBezTo>
                  <a:cubicBezTo>
                    <a:pt x="165" y="45"/>
                    <a:pt x="163" y="42"/>
                    <a:pt x="162" y="43"/>
                  </a:cubicBezTo>
                  <a:cubicBezTo>
                    <a:pt x="164" y="42"/>
                    <a:pt x="167" y="43"/>
                    <a:pt x="164" y="41"/>
                  </a:cubicBezTo>
                  <a:cubicBezTo>
                    <a:pt x="165" y="41"/>
                    <a:pt x="166" y="40"/>
                    <a:pt x="164" y="39"/>
                  </a:cubicBezTo>
                  <a:cubicBezTo>
                    <a:pt x="166" y="40"/>
                    <a:pt x="161" y="40"/>
                    <a:pt x="162" y="40"/>
                  </a:cubicBezTo>
                  <a:cubicBezTo>
                    <a:pt x="162" y="39"/>
                    <a:pt x="162" y="39"/>
                    <a:pt x="163" y="39"/>
                  </a:cubicBezTo>
                  <a:cubicBezTo>
                    <a:pt x="163" y="38"/>
                    <a:pt x="160" y="40"/>
                    <a:pt x="160" y="40"/>
                  </a:cubicBezTo>
                  <a:cubicBezTo>
                    <a:pt x="159" y="40"/>
                    <a:pt x="160" y="38"/>
                    <a:pt x="159" y="37"/>
                  </a:cubicBezTo>
                  <a:cubicBezTo>
                    <a:pt x="159" y="37"/>
                    <a:pt x="157" y="37"/>
                    <a:pt x="157" y="37"/>
                  </a:cubicBezTo>
                  <a:cubicBezTo>
                    <a:pt x="155" y="37"/>
                    <a:pt x="155" y="34"/>
                    <a:pt x="153" y="35"/>
                  </a:cubicBezTo>
                  <a:cubicBezTo>
                    <a:pt x="151" y="37"/>
                    <a:pt x="150" y="37"/>
                    <a:pt x="147" y="37"/>
                  </a:cubicBezTo>
                  <a:cubicBezTo>
                    <a:pt x="143" y="37"/>
                    <a:pt x="140" y="37"/>
                    <a:pt x="136" y="37"/>
                  </a:cubicBezTo>
                  <a:cubicBezTo>
                    <a:pt x="135" y="37"/>
                    <a:pt x="128" y="37"/>
                    <a:pt x="128" y="36"/>
                  </a:cubicBezTo>
                  <a:cubicBezTo>
                    <a:pt x="127" y="36"/>
                    <a:pt x="130" y="34"/>
                    <a:pt x="131" y="33"/>
                  </a:cubicBezTo>
                  <a:cubicBezTo>
                    <a:pt x="132" y="32"/>
                    <a:pt x="133" y="33"/>
                    <a:pt x="135" y="33"/>
                  </a:cubicBezTo>
                  <a:cubicBezTo>
                    <a:pt x="136" y="32"/>
                    <a:pt x="133" y="30"/>
                    <a:pt x="133" y="30"/>
                  </a:cubicBezTo>
                  <a:cubicBezTo>
                    <a:pt x="131" y="28"/>
                    <a:pt x="130" y="28"/>
                    <a:pt x="128" y="27"/>
                  </a:cubicBezTo>
                  <a:cubicBezTo>
                    <a:pt x="127" y="27"/>
                    <a:pt x="126" y="26"/>
                    <a:pt x="125" y="27"/>
                  </a:cubicBezTo>
                  <a:cubicBezTo>
                    <a:pt x="124" y="28"/>
                    <a:pt x="123" y="29"/>
                    <a:pt x="122" y="28"/>
                  </a:cubicBezTo>
                  <a:cubicBezTo>
                    <a:pt x="119" y="26"/>
                    <a:pt x="116" y="26"/>
                    <a:pt x="113" y="25"/>
                  </a:cubicBezTo>
                  <a:cubicBezTo>
                    <a:pt x="109" y="24"/>
                    <a:pt x="106" y="24"/>
                    <a:pt x="102" y="22"/>
                  </a:cubicBezTo>
                  <a:cubicBezTo>
                    <a:pt x="99" y="20"/>
                    <a:pt x="97" y="19"/>
                    <a:pt x="93" y="19"/>
                  </a:cubicBezTo>
                  <a:cubicBezTo>
                    <a:pt x="92" y="19"/>
                    <a:pt x="91" y="19"/>
                    <a:pt x="90" y="20"/>
                  </a:cubicBezTo>
                  <a:cubicBezTo>
                    <a:pt x="89" y="21"/>
                    <a:pt x="88" y="23"/>
                    <a:pt x="87" y="23"/>
                  </a:cubicBezTo>
                  <a:cubicBezTo>
                    <a:pt x="86" y="23"/>
                    <a:pt x="83" y="24"/>
                    <a:pt x="83" y="23"/>
                  </a:cubicBezTo>
                  <a:cubicBezTo>
                    <a:pt x="83" y="22"/>
                    <a:pt x="85" y="21"/>
                    <a:pt x="85" y="20"/>
                  </a:cubicBezTo>
                  <a:cubicBezTo>
                    <a:pt x="85" y="20"/>
                    <a:pt x="82" y="21"/>
                    <a:pt x="82" y="20"/>
                  </a:cubicBezTo>
                  <a:cubicBezTo>
                    <a:pt x="83" y="19"/>
                    <a:pt x="83" y="18"/>
                    <a:pt x="82" y="17"/>
                  </a:cubicBezTo>
                  <a:cubicBezTo>
                    <a:pt x="82" y="15"/>
                    <a:pt x="78" y="17"/>
                    <a:pt x="78" y="18"/>
                  </a:cubicBezTo>
                  <a:cubicBezTo>
                    <a:pt x="78" y="18"/>
                    <a:pt x="80" y="17"/>
                    <a:pt x="80" y="18"/>
                  </a:cubicBezTo>
                  <a:cubicBezTo>
                    <a:pt x="81" y="18"/>
                    <a:pt x="77" y="20"/>
                    <a:pt x="80" y="20"/>
                  </a:cubicBezTo>
                  <a:cubicBezTo>
                    <a:pt x="79" y="20"/>
                    <a:pt x="78" y="20"/>
                    <a:pt x="78" y="22"/>
                  </a:cubicBezTo>
                  <a:cubicBezTo>
                    <a:pt x="78" y="23"/>
                    <a:pt x="77" y="24"/>
                    <a:pt x="76" y="23"/>
                  </a:cubicBezTo>
                  <a:cubicBezTo>
                    <a:pt x="73" y="22"/>
                    <a:pt x="72" y="21"/>
                    <a:pt x="71" y="18"/>
                  </a:cubicBezTo>
                  <a:cubicBezTo>
                    <a:pt x="70" y="16"/>
                    <a:pt x="68" y="15"/>
                    <a:pt x="66" y="13"/>
                  </a:cubicBezTo>
                  <a:cubicBezTo>
                    <a:pt x="65" y="13"/>
                    <a:pt x="64" y="11"/>
                    <a:pt x="63" y="12"/>
                  </a:cubicBezTo>
                  <a:cubicBezTo>
                    <a:pt x="63" y="14"/>
                    <a:pt x="66" y="15"/>
                    <a:pt x="67" y="16"/>
                  </a:cubicBezTo>
                  <a:cubicBezTo>
                    <a:pt x="67" y="15"/>
                    <a:pt x="63" y="16"/>
                    <a:pt x="63" y="17"/>
                  </a:cubicBezTo>
                  <a:cubicBezTo>
                    <a:pt x="62" y="18"/>
                    <a:pt x="63" y="18"/>
                    <a:pt x="62" y="19"/>
                  </a:cubicBezTo>
                  <a:cubicBezTo>
                    <a:pt x="61" y="19"/>
                    <a:pt x="60" y="21"/>
                    <a:pt x="59" y="20"/>
                  </a:cubicBezTo>
                  <a:cubicBezTo>
                    <a:pt x="59" y="20"/>
                    <a:pt x="59" y="19"/>
                    <a:pt x="59" y="19"/>
                  </a:cubicBezTo>
                  <a:cubicBezTo>
                    <a:pt x="59" y="18"/>
                    <a:pt x="54" y="20"/>
                    <a:pt x="54" y="21"/>
                  </a:cubicBezTo>
                  <a:cubicBezTo>
                    <a:pt x="53" y="22"/>
                    <a:pt x="52" y="23"/>
                    <a:pt x="50" y="24"/>
                  </a:cubicBezTo>
                  <a:cubicBezTo>
                    <a:pt x="49" y="25"/>
                    <a:pt x="50" y="22"/>
                    <a:pt x="49" y="22"/>
                  </a:cubicBezTo>
                  <a:cubicBezTo>
                    <a:pt x="48" y="22"/>
                    <a:pt x="47" y="23"/>
                    <a:pt x="46" y="23"/>
                  </a:cubicBezTo>
                  <a:cubicBezTo>
                    <a:pt x="45" y="23"/>
                    <a:pt x="45" y="25"/>
                    <a:pt x="44" y="25"/>
                  </a:cubicBezTo>
                  <a:cubicBezTo>
                    <a:pt x="43" y="25"/>
                    <a:pt x="40" y="27"/>
                    <a:pt x="41" y="27"/>
                  </a:cubicBezTo>
                  <a:cubicBezTo>
                    <a:pt x="41" y="28"/>
                    <a:pt x="43" y="28"/>
                    <a:pt x="40" y="29"/>
                  </a:cubicBezTo>
                  <a:cubicBezTo>
                    <a:pt x="40" y="29"/>
                    <a:pt x="37" y="29"/>
                    <a:pt x="37" y="28"/>
                  </a:cubicBezTo>
                  <a:cubicBezTo>
                    <a:pt x="37" y="27"/>
                    <a:pt x="40" y="26"/>
                    <a:pt x="40" y="26"/>
                  </a:cubicBezTo>
                  <a:cubicBezTo>
                    <a:pt x="41" y="24"/>
                    <a:pt x="43" y="23"/>
                    <a:pt x="44" y="22"/>
                  </a:cubicBezTo>
                  <a:cubicBezTo>
                    <a:pt x="46" y="21"/>
                    <a:pt x="47" y="21"/>
                    <a:pt x="49" y="22"/>
                  </a:cubicBezTo>
                  <a:cubicBezTo>
                    <a:pt x="48" y="22"/>
                    <a:pt x="56" y="18"/>
                    <a:pt x="56" y="18"/>
                  </a:cubicBezTo>
                  <a:cubicBezTo>
                    <a:pt x="58" y="17"/>
                    <a:pt x="57" y="16"/>
                    <a:pt x="56" y="16"/>
                  </a:cubicBezTo>
                  <a:cubicBezTo>
                    <a:pt x="54" y="16"/>
                    <a:pt x="52" y="16"/>
                    <a:pt x="50" y="17"/>
                  </a:cubicBezTo>
                  <a:cubicBezTo>
                    <a:pt x="49" y="17"/>
                    <a:pt x="49" y="19"/>
                    <a:pt x="47" y="19"/>
                  </a:cubicBezTo>
                  <a:cubicBezTo>
                    <a:pt x="46" y="19"/>
                    <a:pt x="44" y="20"/>
                    <a:pt x="43" y="20"/>
                  </a:cubicBezTo>
                  <a:cubicBezTo>
                    <a:pt x="41" y="20"/>
                    <a:pt x="36" y="25"/>
                    <a:pt x="35" y="24"/>
                  </a:cubicBezTo>
                  <a:cubicBezTo>
                    <a:pt x="34" y="24"/>
                    <a:pt x="36" y="23"/>
                    <a:pt x="36" y="22"/>
                  </a:cubicBezTo>
                  <a:cubicBezTo>
                    <a:pt x="36" y="22"/>
                    <a:pt x="33" y="21"/>
                    <a:pt x="33" y="21"/>
                  </a:cubicBezTo>
                  <a:cubicBezTo>
                    <a:pt x="33" y="21"/>
                    <a:pt x="30" y="23"/>
                    <a:pt x="29" y="23"/>
                  </a:cubicBezTo>
                  <a:cubicBezTo>
                    <a:pt x="28" y="23"/>
                    <a:pt x="26" y="24"/>
                    <a:pt x="25" y="25"/>
                  </a:cubicBezTo>
                  <a:cubicBezTo>
                    <a:pt x="24" y="25"/>
                    <a:pt x="26" y="26"/>
                    <a:pt x="26" y="26"/>
                  </a:cubicBezTo>
                  <a:cubicBezTo>
                    <a:pt x="27" y="26"/>
                    <a:pt x="26" y="27"/>
                    <a:pt x="26" y="27"/>
                  </a:cubicBezTo>
                  <a:cubicBezTo>
                    <a:pt x="26" y="28"/>
                    <a:pt x="30" y="27"/>
                    <a:pt x="30" y="27"/>
                  </a:cubicBezTo>
                  <a:cubicBezTo>
                    <a:pt x="31" y="26"/>
                    <a:pt x="33" y="25"/>
                    <a:pt x="34" y="24"/>
                  </a:cubicBezTo>
                  <a:cubicBezTo>
                    <a:pt x="29" y="26"/>
                    <a:pt x="34" y="27"/>
                    <a:pt x="33" y="29"/>
                  </a:cubicBezTo>
                  <a:cubicBezTo>
                    <a:pt x="33" y="29"/>
                    <a:pt x="32" y="28"/>
                    <a:pt x="32" y="28"/>
                  </a:cubicBezTo>
                  <a:cubicBezTo>
                    <a:pt x="30" y="27"/>
                    <a:pt x="29" y="28"/>
                    <a:pt x="28" y="29"/>
                  </a:cubicBezTo>
                  <a:cubicBezTo>
                    <a:pt x="27" y="29"/>
                    <a:pt x="23" y="28"/>
                    <a:pt x="21" y="28"/>
                  </a:cubicBezTo>
                  <a:cubicBezTo>
                    <a:pt x="19" y="28"/>
                    <a:pt x="16" y="26"/>
                    <a:pt x="14" y="25"/>
                  </a:cubicBezTo>
                  <a:cubicBezTo>
                    <a:pt x="13" y="25"/>
                    <a:pt x="12" y="24"/>
                    <a:pt x="11" y="24"/>
                  </a:cubicBezTo>
                  <a:cubicBezTo>
                    <a:pt x="10" y="23"/>
                    <a:pt x="9" y="21"/>
                    <a:pt x="10" y="21"/>
                  </a:cubicBezTo>
                  <a:cubicBezTo>
                    <a:pt x="9" y="21"/>
                    <a:pt x="7" y="21"/>
                    <a:pt x="6" y="22"/>
                  </a:cubicBezTo>
                  <a:cubicBezTo>
                    <a:pt x="4" y="22"/>
                    <a:pt x="2" y="22"/>
                    <a:pt x="0" y="21"/>
                  </a:cubicBezTo>
                  <a:cubicBezTo>
                    <a:pt x="0" y="41"/>
                    <a:pt x="0" y="61"/>
                    <a:pt x="0" y="80"/>
                  </a:cubicBezTo>
                  <a:cubicBezTo>
                    <a:pt x="0" y="85"/>
                    <a:pt x="0" y="89"/>
                    <a:pt x="0" y="94"/>
                  </a:cubicBezTo>
                  <a:cubicBezTo>
                    <a:pt x="0" y="95"/>
                    <a:pt x="0" y="96"/>
                    <a:pt x="0" y="97"/>
                  </a:cubicBezTo>
                  <a:cubicBezTo>
                    <a:pt x="0" y="99"/>
                    <a:pt x="2" y="97"/>
                    <a:pt x="3" y="97"/>
                  </a:cubicBezTo>
                  <a:cubicBezTo>
                    <a:pt x="5" y="98"/>
                    <a:pt x="5" y="97"/>
                    <a:pt x="7" y="97"/>
                  </a:cubicBezTo>
                  <a:cubicBezTo>
                    <a:pt x="9" y="97"/>
                    <a:pt x="9" y="98"/>
                    <a:pt x="10" y="99"/>
                  </a:cubicBezTo>
                  <a:cubicBezTo>
                    <a:pt x="11" y="101"/>
                    <a:pt x="16" y="107"/>
                    <a:pt x="18" y="107"/>
                  </a:cubicBezTo>
                  <a:cubicBezTo>
                    <a:pt x="19" y="107"/>
                    <a:pt x="21" y="106"/>
                    <a:pt x="22" y="105"/>
                  </a:cubicBezTo>
                  <a:cubicBezTo>
                    <a:pt x="23" y="104"/>
                    <a:pt x="22" y="103"/>
                    <a:pt x="23" y="102"/>
                  </a:cubicBezTo>
                  <a:cubicBezTo>
                    <a:pt x="24" y="102"/>
                    <a:pt x="28" y="101"/>
                    <a:pt x="28" y="102"/>
                  </a:cubicBezTo>
                  <a:cubicBezTo>
                    <a:pt x="30" y="104"/>
                    <a:pt x="32" y="105"/>
                    <a:pt x="33" y="107"/>
                  </a:cubicBezTo>
                  <a:cubicBezTo>
                    <a:pt x="35" y="109"/>
                    <a:pt x="37" y="110"/>
                    <a:pt x="38" y="112"/>
                  </a:cubicBezTo>
                  <a:cubicBezTo>
                    <a:pt x="39" y="113"/>
                    <a:pt x="39" y="114"/>
                    <a:pt x="40" y="116"/>
                  </a:cubicBezTo>
                  <a:cubicBezTo>
                    <a:pt x="42" y="118"/>
                    <a:pt x="43" y="122"/>
                    <a:pt x="46" y="124"/>
                  </a:cubicBezTo>
                  <a:cubicBezTo>
                    <a:pt x="48" y="126"/>
                    <a:pt x="52" y="127"/>
                    <a:pt x="54" y="128"/>
                  </a:cubicBezTo>
                  <a:cubicBezTo>
                    <a:pt x="56" y="129"/>
                    <a:pt x="53" y="130"/>
                    <a:pt x="54" y="132"/>
                  </a:cubicBezTo>
                  <a:cubicBezTo>
                    <a:pt x="55" y="132"/>
                    <a:pt x="56" y="132"/>
                    <a:pt x="56" y="133"/>
                  </a:cubicBezTo>
                  <a:cubicBezTo>
                    <a:pt x="56" y="133"/>
                    <a:pt x="55" y="136"/>
                    <a:pt x="56" y="135"/>
                  </a:cubicBezTo>
                  <a:cubicBezTo>
                    <a:pt x="55" y="136"/>
                    <a:pt x="53" y="136"/>
                    <a:pt x="53" y="138"/>
                  </a:cubicBezTo>
                  <a:cubicBezTo>
                    <a:pt x="52" y="139"/>
                    <a:pt x="55" y="141"/>
                    <a:pt x="56" y="141"/>
                  </a:cubicBezTo>
                  <a:cubicBezTo>
                    <a:pt x="56" y="141"/>
                    <a:pt x="54" y="143"/>
                    <a:pt x="54" y="143"/>
                  </a:cubicBezTo>
                  <a:cubicBezTo>
                    <a:pt x="54" y="143"/>
                    <a:pt x="53" y="142"/>
                    <a:pt x="53" y="141"/>
                  </a:cubicBezTo>
                  <a:cubicBezTo>
                    <a:pt x="52" y="141"/>
                    <a:pt x="53" y="143"/>
                    <a:pt x="53" y="143"/>
                  </a:cubicBezTo>
                  <a:cubicBezTo>
                    <a:pt x="54" y="144"/>
                    <a:pt x="53" y="145"/>
                    <a:pt x="54" y="146"/>
                  </a:cubicBezTo>
                  <a:cubicBezTo>
                    <a:pt x="55" y="148"/>
                    <a:pt x="55" y="148"/>
                    <a:pt x="57" y="147"/>
                  </a:cubicBezTo>
                  <a:cubicBezTo>
                    <a:pt x="57" y="147"/>
                    <a:pt x="58" y="147"/>
                    <a:pt x="58" y="147"/>
                  </a:cubicBezTo>
                  <a:cubicBezTo>
                    <a:pt x="59" y="147"/>
                    <a:pt x="59" y="145"/>
                    <a:pt x="59" y="145"/>
                  </a:cubicBezTo>
                  <a:cubicBezTo>
                    <a:pt x="59" y="145"/>
                    <a:pt x="60" y="147"/>
                    <a:pt x="61" y="147"/>
                  </a:cubicBezTo>
                  <a:cubicBezTo>
                    <a:pt x="61" y="147"/>
                    <a:pt x="60" y="149"/>
                    <a:pt x="60" y="150"/>
                  </a:cubicBezTo>
                  <a:cubicBezTo>
                    <a:pt x="59" y="151"/>
                    <a:pt x="59" y="152"/>
                    <a:pt x="61" y="151"/>
                  </a:cubicBezTo>
                  <a:cubicBezTo>
                    <a:pt x="61" y="150"/>
                    <a:pt x="62" y="150"/>
                    <a:pt x="62" y="150"/>
                  </a:cubicBezTo>
                  <a:cubicBezTo>
                    <a:pt x="63" y="150"/>
                    <a:pt x="63" y="149"/>
                    <a:pt x="63" y="149"/>
                  </a:cubicBezTo>
                  <a:cubicBezTo>
                    <a:pt x="65" y="148"/>
                    <a:pt x="64" y="151"/>
                    <a:pt x="64" y="152"/>
                  </a:cubicBezTo>
                  <a:cubicBezTo>
                    <a:pt x="64" y="153"/>
                    <a:pt x="65" y="154"/>
                    <a:pt x="66" y="154"/>
                  </a:cubicBezTo>
                  <a:cubicBezTo>
                    <a:pt x="67" y="154"/>
                    <a:pt x="68" y="152"/>
                    <a:pt x="69" y="152"/>
                  </a:cubicBezTo>
                  <a:cubicBezTo>
                    <a:pt x="69" y="152"/>
                    <a:pt x="68" y="153"/>
                    <a:pt x="68" y="153"/>
                  </a:cubicBezTo>
                  <a:cubicBezTo>
                    <a:pt x="68" y="153"/>
                    <a:pt x="70" y="154"/>
                    <a:pt x="70" y="154"/>
                  </a:cubicBezTo>
                  <a:cubicBezTo>
                    <a:pt x="70" y="154"/>
                    <a:pt x="63" y="156"/>
                    <a:pt x="66" y="158"/>
                  </a:cubicBezTo>
                  <a:cubicBezTo>
                    <a:pt x="66" y="158"/>
                    <a:pt x="72" y="157"/>
                    <a:pt x="71" y="158"/>
                  </a:cubicBezTo>
                  <a:cubicBezTo>
                    <a:pt x="71" y="158"/>
                    <a:pt x="66" y="158"/>
                    <a:pt x="67" y="160"/>
                  </a:cubicBezTo>
                  <a:cubicBezTo>
                    <a:pt x="67" y="160"/>
                    <a:pt x="69" y="160"/>
                    <a:pt x="69" y="160"/>
                  </a:cubicBezTo>
                  <a:cubicBezTo>
                    <a:pt x="68" y="161"/>
                    <a:pt x="66" y="161"/>
                    <a:pt x="67" y="162"/>
                  </a:cubicBezTo>
                  <a:cubicBezTo>
                    <a:pt x="69" y="163"/>
                    <a:pt x="71" y="163"/>
                    <a:pt x="72" y="163"/>
                  </a:cubicBezTo>
                  <a:cubicBezTo>
                    <a:pt x="74" y="163"/>
                    <a:pt x="73" y="164"/>
                    <a:pt x="74" y="164"/>
                  </a:cubicBezTo>
                  <a:cubicBezTo>
                    <a:pt x="76" y="165"/>
                    <a:pt x="76" y="162"/>
                    <a:pt x="77" y="162"/>
                  </a:cubicBezTo>
                  <a:cubicBezTo>
                    <a:pt x="78" y="162"/>
                    <a:pt x="77" y="164"/>
                    <a:pt x="77" y="164"/>
                  </a:cubicBezTo>
                  <a:cubicBezTo>
                    <a:pt x="76" y="165"/>
                    <a:pt x="76" y="165"/>
                    <a:pt x="77" y="166"/>
                  </a:cubicBezTo>
                  <a:cubicBezTo>
                    <a:pt x="80" y="168"/>
                    <a:pt x="81" y="163"/>
                    <a:pt x="81" y="163"/>
                  </a:cubicBezTo>
                  <a:cubicBezTo>
                    <a:pt x="81" y="163"/>
                    <a:pt x="81" y="166"/>
                    <a:pt x="80" y="166"/>
                  </a:cubicBezTo>
                  <a:cubicBezTo>
                    <a:pt x="80" y="167"/>
                    <a:pt x="82" y="166"/>
                    <a:pt x="83" y="166"/>
                  </a:cubicBezTo>
                  <a:cubicBezTo>
                    <a:pt x="82" y="168"/>
                    <a:pt x="81" y="169"/>
                    <a:pt x="83" y="170"/>
                  </a:cubicBezTo>
                  <a:cubicBezTo>
                    <a:pt x="85" y="171"/>
                    <a:pt x="86" y="168"/>
                    <a:pt x="86" y="168"/>
                  </a:cubicBezTo>
                  <a:cubicBezTo>
                    <a:pt x="86" y="168"/>
                    <a:pt x="86" y="169"/>
                    <a:pt x="86" y="170"/>
                  </a:cubicBezTo>
                  <a:cubicBezTo>
                    <a:pt x="87" y="172"/>
                    <a:pt x="86" y="171"/>
                    <a:pt x="85" y="171"/>
                  </a:cubicBezTo>
                  <a:cubicBezTo>
                    <a:pt x="84" y="172"/>
                    <a:pt x="90" y="173"/>
                    <a:pt x="89" y="171"/>
                  </a:cubicBezTo>
                  <a:cubicBezTo>
                    <a:pt x="91" y="174"/>
                    <a:pt x="90" y="176"/>
                    <a:pt x="94" y="176"/>
                  </a:cubicBezTo>
                  <a:cubicBezTo>
                    <a:pt x="97" y="176"/>
                    <a:pt x="99" y="176"/>
                    <a:pt x="102" y="176"/>
                  </a:cubicBezTo>
                  <a:cubicBezTo>
                    <a:pt x="113" y="176"/>
                    <a:pt x="123" y="176"/>
                    <a:pt x="133" y="176"/>
                  </a:cubicBezTo>
                  <a:cubicBezTo>
                    <a:pt x="158" y="176"/>
                    <a:pt x="183" y="176"/>
                    <a:pt x="208" y="176"/>
                  </a:cubicBezTo>
                  <a:cubicBezTo>
                    <a:pt x="213" y="176"/>
                    <a:pt x="218" y="176"/>
                    <a:pt x="223" y="176"/>
                  </a:cubicBezTo>
                  <a:cubicBezTo>
                    <a:pt x="224" y="176"/>
                    <a:pt x="229" y="177"/>
                    <a:pt x="229" y="174"/>
                  </a:cubicBezTo>
                  <a:close/>
                  <a:moveTo>
                    <a:pt x="112" y="54"/>
                  </a:moveTo>
                  <a:cubicBezTo>
                    <a:pt x="110" y="54"/>
                    <a:pt x="108" y="53"/>
                    <a:pt x="106" y="54"/>
                  </a:cubicBezTo>
                  <a:cubicBezTo>
                    <a:pt x="104" y="57"/>
                    <a:pt x="108" y="56"/>
                    <a:pt x="108" y="57"/>
                  </a:cubicBezTo>
                  <a:cubicBezTo>
                    <a:pt x="108" y="56"/>
                    <a:pt x="100" y="60"/>
                    <a:pt x="100" y="60"/>
                  </a:cubicBezTo>
                  <a:cubicBezTo>
                    <a:pt x="98" y="59"/>
                    <a:pt x="107" y="53"/>
                    <a:pt x="99" y="56"/>
                  </a:cubicBezTo>
                  <a:cubicBezTo>
                    <a:pt x="98" y="56"/>
                    <a:pt x="97" y="57"/>
                    <a:pt x="97" y="57"/>
                  </a:cubicBezTo>
                  <a:cubicBezTo>
                    <a:pt x="96" y="58"/>
                    <a:pt x="97" y="59"/>
                    <a:pt x="96" y="60"/>
                  </a:cubicBezTo>
                  <a:cubicBezTo>
                    <a:pt x="95" y="60"/>
                    <a:pt x="88" y="59"/>
                    <a:pt x="88" y="59"/>
                  </a:cubicBezTo>
                  <a:cubicBezTo>
                    <a:pt x="88" y="58"/>
                    <a:pt x="91" y="59"/>
                    <a:pt x="91" y="58"/>
                  </a:cubicBezTo>
                  <a:cubicBezTo>
                    <a:pt x="92" y="57"/>
                    <a:pt x="91" y="57"/>
                    <a:pt x="92" y="56"/>
                  </a:cubicBezTo>
                  <a:cubicBezTo>
                    <a:pt x="92" y="55"/>
                    <a:pt x="94" y="54"/>
                    <a:pt x="94" y="54"/>
                  </a:cubicBezTo>
                  <a:cubicBezTo>
                    <a:pt x="94" y="53"/>
                    <a:pt x="91" y="52"/>
                    <a:pt x="94" y="52"/>
                  </a:cubicBezTo>
                  <a:cubicBezTo>
                    <a:pt x="94" y="52"/>
                    <a:pt x="98" y="53"/>
                    <a:pt x="98" y="52"/>
                  </a:cubicBezTo>
                  <a:cubicBezTo>
                    <a:pt x="98" y="51"/>
                    <a:pt x="93" y="50"/>
                    <a:pt x="92" y="50"/>
                  </a:cubicBezTo>
                  <a:cubicBezTo>
                    <a:pt x="91" y="50"/>
                    <a:pt x="89" y="51"/>
                    <a:pt x="87" y="51"/>
                  </a:cubicBezTo>
                  <a:cubicBezTo>
                    <a:pt x="86" y="51"/>
                    <a:pt x="84" y="50"/>
                    <a:pt x="82" y="51"/>
                  </a:cubicBezTo>
                  <a:cubicBezTo>
                    <a:pt x="81" y="51"/>
                    <a:pt x="79" y="53"/>
                    <a:pt x="80" y="51"/>
                  </a:cubicBezTo>
                  <a:cubicBezTo>
                    <a:pt x="81" y="49"/>
                    <a:pt x="83" y="50"/>
                    <a:pt x="84" y="49"/>
                  </a:cubicBezTo>
                  <a:cubicBezTo>
                    <a:pt x="86" y="49"/>
                    <a:pt x="89" y="48"/>
                    <a:pt x="91" y="47"/>
                  </a:cubicBezTo>
                  <a:cubicBezTo>
                    <a:pt x="95" y="46"/>
                    <a:pt x="99" y="46"/>
                    <a:pt x="102" y="44"/>
                  </a:cubicBezTo>
                  <a:cubicBezTo>
                    <a:pt x="104" y="44"/>
                    <a:pt x="107" y="43"/>
                    <a:pt x="108" y="45"/>
                  </a:cubicBezTo>
                  <a:cubicBezTo>
                    <a:pt x="109" y="46"/>
                    <a:pt x="105" y="47"/>
                    <a:pt x="104" y="48"/>
                  </a:cubicBezTo>
                  <a:cubicBezTo>
                    <a:pt x="102" y="49"/>
                    <a:pt x="110" y="49"/>
                    <a:pt x="111" y="49"/>
                  </a:cubicBezTo>
                  <a:cubicBezTo>
                    <a:pt x="111" y="49"/>
                    <a:pt x="113" y="49"/>
                    <a:pt x="113" y="49"/>
                  </a:cubicBezTo>
                  <a:cubicBezTo>
                    <a:pt x="114" y="48"/>
                    <a:pt x="116" y="46"/>
                    <a:pt x="117" y="47"/>
                  </a:cubicBezTo>
                  <a:cubicBezTo>
                    <a:pt x="118" y="48"/>
                    <a:pt x="113" y="54"/>
                    <a:pt x="112" y="54"/>
                  </a:cubicBezTo>
                  <a:cubicBezTo>
                    <a:pt x="110" y="54"/>
                    <a:pt x="114" y="54"/>
                    <a:pt x="112" y="54"/>
                  </a:cubicBezTo>
                  <a:close/>
                  <a:moveTo>
                    <a:pt x="157" y="78"/>
                  </a:moveTo>
                  <a:cubicBezTo>
                    <a:pt x="157" y="78"/>
                    <a:pt x="152" y="78"/>
                    <a:pt x="153" y="78"/>
                  </a:cubicBezTo>
                  <a:cubicBezTo>
                    <a:pt x="153" y="79"/>
                    <a:pt x="155" y="78"/>
                    <a:pt x="155" y="79"/>
                  </a:cubicBezTo>
                  <a:cubicBezTo>
                    <a:pt x="155" y="80"/>
                    <a:pt x="151" y="81"/>
                    <a:pt x="150" y="81"/>
                  </a:cubicBezTo>
                  <a:cubicBezTo>
                    <a:pt x="148" y="81"/>
                    <a:pt x="147" y="83"/>
                    <a:pt x="145" y="84"/>
                  </a:cubicBezTo>
                  <a:cubicBezTo>
                    <a:pt x="145" y="84"/>
                    <a:pt x="141" y="84"/>
                    <a:pt x="142" y="85"/>
                  </a:cubicBezTo>
                  <a:cubicBezTo>
                    <a:pt x="142" y="86"/>
                    <a:pt x="145" y="86"/>
                    <a:pt x="142" y="88"/>
                  </a:cubicBezTo>
                  <a:cubicBezTo>
                    <a:pt x="141" y="88"/>
                    <a:pt x="137" y="88"/>
                    <a:pt x="137" y="89"/>
                  </a:cubicBezTo>
                  <a:cubicBezTo>
                    <a:pt x="136" y="89"/>
                    <a:pt x="137" y="90"/>
                    <a:pt x="137" y="90"/>
                  </a:cubicBezTo>
                  <a:cubicBezTo>
                    <a:pt x="137" y="92"/>
                    <a:pt x="135" y="92"/>
                    <a:pt x="134" y="92"/>
                  </a:cubicBezTo>
                  <a:cubicBezTo>
                    <a:pt x="131" y="93"/>
                    <a:pt x="128" y="93"/>
                    <a:pt x="125" y="93"/>
                  </a:cubicBezTo>
                  <a:cubicBezTo>
                    <a:pt x="125" y="93"/>
                    <a:pt x="120" y="90"/>
                    <a:pt x="120" y="90"/>
                  </a:cubicBezTo>
                  <a:cubicBezTo>
                    <a:pt x="122" y="89"/>
                    <a:pt x="125" y="90"/>
                    <a:pt x="126" y="89"/>
                  </a:cubicBezTo>
                  <a:cubicBezTo>
                    <a:pt x="127" y="89"/>
                    <a:pt x="126" y="87"/>
                    <a:pt x="127" y="87"/>
                  </a:cubicBezTo>
                  <a:cubicBezTo>
                    <a:pt x="128" y="85"/>
                    <a:pt x="130" y="86"/>
                    <a:pt x="131" y="85"/>
                  </a:cubicBezTo>
                  <a:cubicBezTo>
                    <a:pt x="132" y="85"/>
                    <a:pt x="130" y="83"/>
                    <a:pt x="130" y="83"/>
                  </a:cubicBezTo>
                  <a:cubicBezTo>
                    <a:pt x="128" y="82"/>
                    <a:pt x="128" y="82"/>
                    <a:pt x="128" y="81"/>
                  </a:cubicBezTo>
                  <a:cubicBezTo>
                    <a:pt x="128" y="79"/>
                    <a:pt x="126" y="80"/>
                    <a:pt x="126" y="79"/>
                  </a:cubicBezTo>
                  <a:cubicBezTo>
                    <a:pt x="125" y="78"/>
                    <a:pt x="128" y="79"/>
                    <a:pt x="128" y="79"/>
                  </a:cubicBezTo>
                  <a:cubicBezTo>
                    <a:pt x="131" y="80"/>
                    <a:pt x="134" y="81"/>
                    <a:pt x="136" y="82"/>
                  </a:cubicBezTo>
                  <a:cubicBezTo>
                    <a:pt x="138" y="84"/>
                    <a:pt x="142" y="83"/>
                    <a:pt x="144" y="82"/>
                  </a:cubicBezTo>
                  <a:cubicBezTo>
                    <a:pt x="147" y="81"/>
                    <a:pt x="148" y="78"/>
                    <a:pt x="152" y="77"/>
                  </a:cubicBezTo>
                  <a:cubicBezTo>
                    <a:pt x="153" y="76"/>
                    <a:pt x="155" y="76"/>
                    <a:pt x="157" y="77"/>
                  </a:cubicBezTo>
                  <a:cubicBezTo>
                    <a:pt x="157" y="77"/>
                    <a:pt x="160" y="78"/>
                    <a:pt x="160" y="78"/>
                  </a:cubicBezTo>
                  <a:cubicBezTo>
                    <a:pt x="160" y="78"/>
                    <a:pt x="158" y="78"/>
                    <a:pt x="157" y="78"/>
                  </a:cubicBezTo>
                  <a:close/>
                  <a:moveTo>
                    <a:pt x="222" y="165"/>
                  </a:moveTo>
                  <a:cubicBezTo>
                    <a:pt x="221" y="167"/>
                    <a:pt x="219" y="163"/>
                    <a:pt x="219" y="162"/>
                  </a:cubicBezTo>
                  <a:cubicBezTo>
                    <a:pt x="219" y="160"/>
                    <a:pt x="221" y="159"/>
                    <a:pt x="221" y="157"/>
                  </a:cubicBezTo>
                  <a:cubicBezTo>
                    <a:pt x="220" y="156"/>
                    <a:pt x="219" y="159"/>
                    <a:pt x="218" y="158"/>
                  </a:cubicBezTo>
                  <a:cubicBezTo>
                    <a:pt x="218" y="157"/>
                    <a:pt x="218" y="154"/>
                    <a:pt x="216" y="154"/>
                  </a:cubicBezTo>
                  <a:cubicBezTo>
                    <a:pt x="216" y="154"/>
                    <a:pt x="216" y="156"/>
                    <a:pt x="215" y="156"/>
                  </a:cubicBezTo>
                  <a:cubicBezTo>
                    <a:pt x="214" y="155"/>
                    <a:pt x="214" y="154"/>
                    <a:pt x="213" y="153"/>
                  </a:cubicBezTo>
                  <a:cubicBezTo>
                    <a:pt x="212" y="152"/>
                    <a:pt x="211" y="151"/>
                    <a:pt x="210" y="150"/>
                  </a:cubicBezTo>
                  <a:cubicBezTo>
                    <a:pt x="209" y="149"/>
                    <a:pt x="212" y="149"/>
                    <a:pt x="212" y="148"/>
                  </a:cubicBezTo>
                  <a:cubicBezTo>
                    <a:pt x="211" y="147"/>
                    <a:pt x="209" y="148"/>
                    <a:pt x="209" y="147"/>
                  </a:cubicBezTo>
                  <a:cubicBezTo>
                    <a:pt x="209" y="146"/>
                    <a:pt x="210" y="143"/>
                    <a:pt x="210" y="142"/>
                  </a:cubicBezTo>
                  <a:cubicBezTo>
                    <a:pt x="212" y="140"/>
                    <a:pt x="217" y="147"/>
                    <a:pt x="217" y="148"/>
                  </a:cubicBezTo>
                  <a:cubicBezTo>
                    <a:pt x="218" y="150"/>
                    <a:pt x="219" y="151"/>
                    <a:pt x="219" y="153"/>
                  </a:cubicBezTo>
                  <a:cubicBezTo>
                    <a:pt x="220" y="155"/>
                    <a:pt x="220" y="154"/>
                    <a:pt x="221" y="156"/>
                  </a:cubicBezTo>
                  <a:cubicBezTo>
                    <a:pt x="221" y="157"/>
                    <a:pt x="222" y="158"/>
                    <a:pt x="222" y="159"/>
                  </a:cubicBezTo>
                  <a:cubicBezTo>
                    <a:pt x="223" y="161"/>
                    <a:pt x="222" y="163"/>
                    <a:pt x="222" y="165"/>
                  </a:cubicBezTo>
                  <a:cubicBezTo>
                    <a:pt x="221" y="166"/>
                    <a:pt x="222" y="164"/>
                    <a:pt x="222" y="16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66" name="Freeform 643"/>
            <p:cNvSpPr/>
            <p:nvPr/>
          </p:nvSpPr>
          <p:spPr bwMode="auto">
            <a:xfrm>
              <a:off x="17343512" y="9466307"/>
              <a:ext cx="95541" cy="82827"/>
            </a:xfrm>
            <a:custGeom>
              <a:avLst/>
              <a:gdLst>
                <a:gd name="T0" fmla="*/ 9 w 10"/>
                <a:gd name="T1" fmla="*/ 0 h 9"/>
                <a:gd name="T2" fmla="*/ 2 w 10"/>
                <a:gd name="T3" fmla="*/ 7 h 9"/>
                <a:gd name="T4" fmla="*/ 10 w 10"/>
                <a:gd name="T5" fmla="*/ 3 h 9"/>
                <a:gd name="T6" fmla="*/ 9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9" y="0"/>
                  </a:moveTo>
                  <a:cubicBezTo>
                    <a:pt x="7" y="1"/>
                    <a:pt x="0" y="4"/>
                    <a:pt x="2" y="7"/>
                  </a:cubicBezTo>
                  <a:cubicBezTo>
                    <a:pt x="4" y="9"/>
                    <a:pt x="9" y="3"/>
                    <a:pt x="10" y="3"/>
                  </a:cubicBezTo>
                  <a:cubicBezTo>
                    <a:pt x="10" y="2"/>
                    <a:pt x="9" y="1"/>
                    <a:pt x="9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67" name="Freeform 644"/>
            <p:cNvSpPr/>
            <p:nvPr/>
          </p:nvSpPr>
          <p:spPr bwMode="auto">
            <a:xfrm>
              <a:off x="17419944" y="9447193"/>
              <a:ext cx="121018" cy="44598"/>
            </a:xfrm>
            <a:custGeom>
              <a:avLst/>
              <a:gdLst>
                <a:gd name="T0" fmla="*/ 12 w 13"/>
                <a:gd name="T1" fmla="*/ 0 h 5"/>
                <a:gd name="T2" fmla="*/ 7 w 13"/>
                <a:gd name="T3" fmla="*/ 0 h 5"/>
                <a:gd name="T4" fmla="*/ 1 w 13"/>
                <a:gd name="T5" fmla="*/ 2 h 5"/>
                <a:gd name="T6" fmla="*/ 5 w 13"/>
                <a:gd name="T7" fmla="*/ 3 h 5"/>
                <a:gd name="T8" fmla="*/ 12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2" y="0"/>
                  </a:moveTo>
                  <a:cubicBezTo>
                    <a:pt x="13" y="0"/>
                    <a:pt x="7" y="0"/>
                    <a:pt x="7" y="0"/>
                  </a:cubicBezTo>
                  <a:cubicBezTo>
                    <a:pt x="6" y="0"/>
                    <a:pt x="0" y="1"/>
                    <a:pt x="1" y="2"/>
                  </a:cubicBezTo>
                  <a:cubicBezTo>
                    <a:pt x="3" y="5"/>
                    <a:pt x="2" y="5"/>
                    <a:pt x="5" y="3"/>
                  </a:cubicBezTo>
                  <a:cubicBezTo>
                    <a:pt x="8" y="2"/>
                    <a:pt x="10" y="2"/>
                    <a:pt x="1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68" name="Freeform 645"/>
            <p:cNvSpPr/>
            <p:nvPr/>
          </p:nvSpPr>
          <p:spPr bwMode="auto">
            <a:xfrm>
              <a:off x="12273444" y="6414553"/>
              <a:ext cx="289811" cy="159279"/>
            </a:xfrm>
            <a:custGeom>
              <a:avLst/>
              <a:gdLst>
                <a:gd name="T0" fmla="*/ 10 w 31"/>
                <a:gd name="T1" fmla="*/ 17 h 17"/>
                <a:gd name="T2" fmla="*/ 13 w 31"/>
                <a:gd name="T3" fmla="*/ 14 h 17"/>
                <a:gd name="T4" fmla="*/ 18 w 31"/>
                <a:gd name="T5" fmla="*/ 16 h 17"/>
                <a:gd name="T6" fmla="*/ 21 w 31"/>
                <a:gd name="T7" fmla="*/ 16 h 17"/>
                <a:gd name="T8" fmla="*/ 23 w 31"/>
                <a:gd name="T9" fmla="*/ 15 h 17"/>
                <a:gd name="T10" fmla="*/ 29 w 31"/>
                <a:gd name="T11" fmla="*/ 11 h 17"/>
                <a:gd name="T12" fmla="*/ 27 w 31"/>
                <a:gd name="T13" fmla="*/ 7 h 17"/>
                <a:gd name="T14" fmla="*/ 21 w 31"/>
                <a:gd name="T15" fmla="*/ 5 h 17"/>
                <a:gd name="T16" fmla="*/ 17 w 31"/>
                <a:gd name="T17" fmla="*/ 3 h 17"/>
                <a:gd name="T18" fmla="*/ 13 w 31"/>
                <a:gd name="T19" fmla="*/ 0 h 17"/>
                <a:gd name="T20" fmla="*/ 11 w 31"/>
                <a:gd name="T21" fmla="*/ 2 h 17"/>
                <a:gd name="T22" fmla="*/ 8 w 31"/>
                <a:gd name="T23" fmla="*/ 2 h 17"/>
                <a:gd name="T24" fmla="*/ 0 w 31"/>
                <a:gd name="T25" fmla="*/ 6 h 17"/>
                <a:gd name="T26" fmla="*/ 2 w 31"/>
                <a:gd name="T27" fmla="*/ 10 h 17"/>
                <a:gd name="T28" fmla="*/ 4 w 31"/>
                <a:gd name="T29" fmla="*/ 13 h 17"/>
                <a:gd name="T30" fmla="*/ 10 w 31"/>
                <a:gd name="T3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17">
                  <a:moveTo>
                    <a:pt x="10" y="17"/>
                  </a:moveTo>
                  <a:cubicBezTo>
                    <a:pt x="12" y="17"/>
                    <a:pt x="11" y="14"/>
                    <a:pt x="13" y="14"/>
                  </a:cubicBezTo>
                  <a:cubicBezTo>
                    <a:pt x="15" y="14"/>
                    <a:pt x="16" y="16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6"/>
                    <a:pt x="23" y="15"/>
                    <a:pt x="23" y="15"/>
                  </a:cubicBezTo>
                  <a:cubicBezTo>
                    <a:pt x="26" y="14"/>
                    <a:pt x="27" y="13"/>
                    <a:pt x="29" y="11"/>
                  </a:cubicBezTo>
                  <a:cubicBezTo>
                    <a:pt x="31" y="9"/>
                    <a:pt x="29" y="8"/>
                    <a:pt x="27" y="7"/>
                  </a:cubicBezTo>
                  <a:cubicBezTo>
                    <a:pt x="25" y="6"/>
                    <a:pt x="22" y="3"/>
                    <a:pt x="21" y="5"/>
                  </a:cubicBezTo>
                  <a:cubicBezTo>
                    <a:pt x="19" y="8"/>
                    <a:pt x="18" y="4"/>
                    <a:pt x="17" y="3"/>
                  </a:cubicBezTo>
                  <a:cubicBezTo>
                    <a:pt x="16" y="2"/>
                    <a:pt x="13" y="3"/>
                    <a:pt x="13" y="0"/>
                  </a:cubicBezTo>
                  <a:cubicBezTo>
                    <a:pt x="13" y="1"/>
                    <a:pt x="12" y="3"/>
                    <a:pt x="11" y="2"/>
                  </a:cubicBezTo>
                  <a:cubicBezTo>
                    <a:pt x="9" y="0"/>
                    <a:pt x="9" y="0"/>
                    <a:pt x="8" y="2"/>
                  </a:cubicBezTo>
                  <a:cubicBezTo>
                    <a:pt x="7" y="3"/>
                    <a:pt x="0" y="5"/>
                    <a:pt x="0" y="6"/>
                  </a:cubicBezTo>
                  <a:cubicBezTo>
                    <a:pt x="0" y="6"/>
                    <a:pt x="1" y="9"/>
                    <a:pt x="2" y="10"/>
                  </a:cubicBezTo>
                  <a:cubicBezTo>
                    <a:pt x="2" y="11"/>
                    <a:pt x="3" y="12"/>
                    <a:pt x="4" y="13"/>
                  </a:cubicBezTo>
                  <a:cubicBezTo>
                    <a:pt x="6" y="14"/>
                    <a:pt x="8" y="17"/>
                    <a:pt x="10" y="1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69" name="Freeform 646"/>
            <p:cNvSpPr/>
            <p:nvPr/>
          </p:nvSpPr>
          <p:spPr bwMode="auto">
            <a:xfrm>
              <a:off x="12142870" y="6545160"/>
              <a:ext cx="347132" cy="149721"/>
            </a:xfrm>
            <a:custGeom>
              <a:avLst/>
              <a:gdLst>
                <a:gd name="T0" fmla="*/ 32 w 37"/>
                <a:gd name="T1" fmla="*/ 2 h 16"/>
                <a:gd name="T2" fmla="*/ 27 w 37"/>
                <a:gd name="T3" fmla="*/ 0 h 16"/>
                <a:gd name="T4" fmla="*/ 24 w 37"/>
                <a:gd name="T5" fmla="*/ 3 h 16"/>
                <a:gd name="T6" fmla="*/ 20 w 37"/>
                <a:gd name="T7" fmla="*/ 3 h 16"/>
                <a:gd name="T8" fmla="*/ 17 w 37"/>
                <a:gd name="T9" fmla="*/ 7 h 16"/>
                <a:gd name="T10" fmla="*/ 16 w 37"/>
                <a:gd name="T11" fmla="*/ 9 h 16"/>
                <a:gd name="T12" fmla="*/ 13 w 37"/>
                <a:gd name="T13" fmla="*/ 9 h 16"/>
                <a:gd name="T14" fmla="*/ 9 w 37"/>
                <a:gd name="T15" fmla="*/ 10 h 16"/>
                <a:gd name="T16" fmla="*/ 5 w 37"/>
                <a:gd name="T17" fmla="*/ 11 h 16"/>
                <a:gd name="T18" fmla="*/ 0 w 37"/>
                <a:gd name="T19" fmla="*/ 9 h 16"/>
                <a:gd name="T20" fmla="*/ 4 w 37"/>
                <a:gd name="T21" fmla="*/ 13 h 16"/>
                <a:gd name="T22" fmla="*/ 6 w 37"/>
                <a:gd name="T23" fmla="*/ 13 h 16"/>
                <a:gd name="T24" fmla="*/ 8 w 37"/>
                <a:gd name="T25" fmla="*/ 14 h 16"/>
                <a:gd name="T26" fmla="*/ 12 w 37"/>
                <a:gd name="T27" fmla="*/ 13 h 16"/>
                <a:gd name="T28" fmla="*/ 15 w 37"/>
                <a:gd name="T29" fmla="*/ 15 h 16"/>
                <a:gd name="T30" fmla="*/ 22 w 37"/>
                <a:gd name="T31" fmla="*/ 16 h 16"/>
                <a:gd name="T32" fmla="*/ 29 w 37"/>
                <a:gd name="T33" fmla="*/ 14 h 16"/>
                <a:gd name="T34" fmla="*/ 33 w 37"/>
                <a:gd name="T35" fmla="*/ 12 h 16"/>
                <a:gd name="T36" fmla="*/ 34 w 37"/>
                <a:gd name="T37" fmla="*/ 9 h 16"/>
                <a:gd name="T38" fmla="*/ 36 w 37"/>
                <a:gd name="T39" fmla="*/ 8 h 16"/>
                <a:gd name="T40" fmla="*/ 36 w 37"/>
                <a:gd name="T41" fmla="*/ 2 h 16"/>
                <a:gd name="T42" fmla="*/ 32 w 37"/>
                <a:gd name="T4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16">
                  <a:moveTo>
                    <a:pt x="32" y="2"/>
                  </a:moveTo>
                  <a:cubicBezTo>
                    <a:pt x="30" y="2"/>
                    <a:pt x="28" y="0"/>
                    <a:pt x="27" y="0"/>
                  </a:cubicBezTo>
                  <a:cubicBezTo>
                    <a:pt x="25" y="0"/>
                    <a:pt x="26" y="3"/>
                    <a:pt x="24" y="3"/>
                  </a:cubicBezTo>
                  <a:cubicBezTo>
                    <a:pt x="22" y="3"/>
                    <a:pt x="22" y="2"/>
                    <a:pt x="20" y="3"/>
                  </a:cubicBezTo>
                  <a:cubicBezTo>
                    <a:pt x="20" y="3"/>
                    <a:pt x="16" y="6"/>
                    <a:pt x="17" y="7"/>
                  </a:cubicBezTo>
                  <a:cubicBezTo>
                    <a:pt x="17" y="8"/>
                    <a:pt x="19" y="10"/>
                    <a:pt x="16" y="9"/>
                  </a:cubicBezTo>
                  <a:cubicBezTo>
                    <a:pt x="15" y="9"/>
                    <a:pt x="14" y="8"/>
                    <a:pt x="13" y="9"/>
                  </a:cubicBezTo>
                  <a:cubicBezTo>
                    <a:pt x="12" y="9"/>
                    <a:pt x="10" y="10"/>
                    <a:pt x="9" y="10"/>
                  </a:cubicBezTo>
                  <a:cubicBezTo>
                    <a:pt x="7" y="10"/>
                    <a:pt x="6" y="8"/>
                    <a:pt x="5" y="11"/>
                  </a:cubicBezTo>
                  <a:cubicBezTo>
                    <a:pt x="5" y="11"/>
                    <a:pt x="1" y="9"/>
                    <a:pt x="0" y="9"/>
                  </a:cubicBezTo>
                  <a:cubicBezTo>
                    <a:pt x="0" y="11"/>
                    <a:pt x="1" y="12"/>
                    <a:pt x="4" y="13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7" y="13"/>
                    <a:pt x="7" y="15"/>
                    <a:pt x="8" y="14"/>
                  </a:cubicBezTo>
                  <a:cubicBezTo>
                    <a:pt x="10" y="13"/>
                    <a:pt x="10" y="13"/>
                    <a:pt x="12" y="13"/>
                  </a:cubicBezTo>
                  <a:cubicBezTo>
                    <a:pt x="14" y="13"/>
                    <a:pt x="13" y="14"/>
                    <a:pt x="15" y="15"/>
                  </a:cubicBezTo>
                  <a:cubicBezTo>
                    <a:pt x="17" y="16"/>
                    <a:pt x="20" y="16"/>
                    <a:pt x="22" y="16"/>
                  </a:cubicBezTo>
                  <a:cubicBezTo>
                    <a:pt x="25" y="16"/>
                    <a:pt x="26" y="14"/>
                    <a:pt x="29" y="14"/>
                  </a:cubicBezTo>
                  <a:cubicBezTo>
                    <a:pt x="31" y="14"/>
                    <a:pt x="33" y="13"/>
                    <a:pt x="33" y="12"/>
                  </a:cubicBezTo>
                  <a:cubicBezTo>
                    <a:pt x="34" y="11"/>
                    <a:pt x="34" y="10"/>
                    <a:pt x="34" y="9"/>
                  </a:cubicBezTo>
                  <a:cubicBezTo>
                    <a:pt x="34" y="7"/>
                    <a:pt x="35" y="9"/>
                    <a:pt x="36" y="8"/>
                  </a:cubicBezTo>
                  <a:cubicBezTo>
                    <a:pt x="37" y="6"/>
                    <a:pt x="36" y="3"/>
                    <a:pt x="36" y="2"/>
                  </a:cubicBezTo>
                  <a:cubicBezTo>
                    <a:pt x="34" y="2"/>
                    <a:pt x="33" y="2"/>
                    <a:pt x="32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70" name="Freeform 647"/>
            <p:cNvSpPr/>
            <p:nvPr/>
          </p:nvSpPr>
          <p:spPr bwMode="auto">
            <a:xfrm>
              <a:off x="12021850" y="6656654"/>
              <a:ext cx="531848" cy="516057"/>
            </a:xfrm>
            <a:custGeom>
              <a:avLst/>
              <a:gdLst>
                <a:gd name="T0" fmla="*/ 37 w 57"/>
                <a:gd name="T1" fmla="*/ 10 h 55"/>
                <a:gd name="T2" fmla="*/ 41 w 57"/>
                <a:gd name="T3" fmla="*/ 9 h 55"/>
                <a:gd name="T4" fmla="*/ 43 w 57"/>
                <a:gd name="T5" fmla="*/ 6 h 55"/>
                <a:gd name="T6" fmla="*/ 45 w 57"/>
                <a:gd name="T7" fmla="*/ 4 h 55"/>
                <a:gd name="T8" fmla="*/ 45 w 57"/>
                <a:gd name="T9" fmla="*/ 1 h 55"/>
                <a:gd name="T10" fmla="*/ 41 w 57"/>
                <a:gd name="T11" fmla="*/ 2 h 55"/>
                <a:gd name="T12" fmla="*/ 36 w 57"/>
                <a:gd name="T13" fmla="*/ 4 h 55"/>
                <a:gd name="T14" fmla="*/ 27 w 57"/>
                <a:gd name="T15" fmla="*/ 1 h 55"/>
                <a:gd name="T16" fmla="*/ 22 w 57"/>
                <a:gd name="T17" fmla="*/ 1 h 55"/>
                <a:gd name="T18" fmla="*/ 19 w 57"/>
                <a:gd name="T19" fmla="*/ 1 h 55"/>
                <a:gd name="T20" fmla="*/ 18 w 57"/>
                <a:gd name="T21" fmla="*/ 3 h 55"/>
                <a:gd name="T22" fmla="*/ 17 w 57"/>
                <a:gd name="T23" fmla="*/ 4 h 55"/>
                <a:gd name="T24" fmla="*/ 15 w 57"/>
                <a:gd name="T25" fmla="*/ 5 h 55"/>
                <a:gd name="T26" fmla="*/ 13 w 57"/>
                <a:gd name="T27" fmla="*/ 5 h 55"/>
                <a:gd name="T28" fmla="*/ 12 w 57"/>
                <a:gd name="T29" fmla="*/ 4 h 55"/>
                <a:gd name="T30" fmla="*/ 11 w 57"/>
                <a:gd name="T31" fmla="*/ 8 h 55"/>
                <a:gd name="T32" fmla="*/ 9 w 57"/>
                <a:gd name="T33" fmla="*/ 5 h 55"/>
                <a:gd name="T34" fmla="*/ 5 w 57"/>
                <a:gd name="T35" fmla="*/ 7 h 55"/>
                <a:gd name="T36" fmla="*/ 0 w 57"/>
                <a:gd name="T37" fmla="*/ 7 h 55"/>
                <a:gd name="T38" fmla="*/ 1 w 57"/>
                <a:gd name="T39" fmla="*/ 10 h 55"/>
                <a:gd name="T40" fmla="*/ 0 w 57"/>
                <a:gd name="T41" fmla="*/ 14 h 55"/>
                <a:gd name="T42" fmla="*/ 2 w 57"/>
                <a:gd name="T43" fmla="*/ 18 h 55"/>
                <a:gd name="T44" fmla="*/ 4 w 57"/>
                <a:gd name="T45" fmla="*/ 21 h 55"/>
                <a:gd name="T46" fmla="*/ 12 w 57"/>
                <a:gd name="T47" fmla="*/ 17 h 55"/>
                <a:gd name="T48" fmla="*/ 15 w 57"/>
                <a:gd name="T49" fmla="*/ 19 h 55"/>
                <a:gd name="T50" fmla="*/ 17 w 57"/>
                <a:gd name="T51" fmla="*/ 22 h 55"/>
                <a:gd name="T52" fmla="*/ 18 w 57"/>
                <a:gd name="T53" fmla="*/ 25 h 55"/>
                <a:gd name="T54" fmla="*/ 21 w 57"/>
                <a:gd name="T55" fmla="*/ 28 h 55"/>
                <a:gd name="T56" fmla="*/ 28 w 57"/>
                <a:gd name="T57" fmla="*/ 33 h 55"/>
                <a:gd name="T58" fmla="*/ 33 w 57"/>
                <a:gd name="T59" fmla="*/ 36 h 55"/>
                <a:gd name="T60" fmla="*/ 42 w 57"/>
                <a:gd name="T61" fmla="*/ 42 h 55"/>
                <a:gd name="T62" fmla="*/ 45 w 57"/>
                <a:gd name="T63" fmla="*/ 48 h 55"/>
                <a:gd name="T64" fmla="*/ 43 w 57"/>
                <a:gd name="T65" fmla="*/ 55 h 55"/>
                <a:gd name="T66" fmla="*/ 49 w 57"/>
                <a:gd name="T67" fmla="*/ 48 h 55"/>
                <a:gd name="T68" fmla="*/ 47 w 57"/>
                <a:gd name="T69" fmla="*/ 45 h 55"/>
                <a:gd name="T70" fmla="*/ 50 w 57"/>
                <a:gd name="T71" fmla="*/ 40 h 55"/>
                <a:gd name="T72" fmla="*/ 53 w 57"/>
                <a:gd name="T73" fmla="*/ 41 h 55"/>
                <a:gd name="T74" fmla="*/ 55 w 57"/>
                <a:gd name="T75" fmla="*/ 44 h 55"/>
                <a:gd name="T76" fmla="*/ 53 w 57"/>
                <a:gd name="T77" fmla="*/ 39 h 55"/>
                <a:gd name="T78" fmla="*/ 44 w 57"/>
                <a:gd name="T79" fmla="*/ 35 h 55"/>
                <a:gd name="T80" fmla="*/ 44 w 57"/>
                <a:gd name="T81" fmla="*/ 32 h 55"/>
                <a:gd name="T82" fmla="*/ 39 w 57"/>
                <a:gd name="T83" fmla="*/ 31 h 55"/>
                <a:gd name="T84" fmla="*/ 35 w 57"/>
                <a:gd name="T85" fmla="*/ 26 h 55"/>
                <a:gd name="T86" fmla="*/ 32 w 57"/>
                <a:gd name="T87" fmla="*/ 21 h 55"/>
                <a:gd name="T88" fmla="*/ 27 w 57"/>
                <a:gd name="T89" fmla="*/ 17 h 55"/>
                <a:gd name="T90" fmla="*/ 27 w 57"/>
                <a:gd name="T91" fmla="*/ 15 h 55"/>
                <a:gd name="T92" fmla="*/ 28 w 57"/>
                <a:gd name="T93" fmla="*/ 12 h 55"/>
                <a:gd name="T94" fmla="*/ 30 w 57"/>
                <a:gd name="T95" fmla="*/ 9 h 55"/>
                <a:gd name="T96" fmla="*/ 32 w 57"/>
                <a:gd name="T97" fmla="*/ 8 h 55"/>
                <a:gd name="T98" fmla="*/ 34 w 57"/>
                <a:gd name="T99" fmla="*/ 10 h 55"/>
                <a:gd name="T100" fmla="*/ 37 w 57"/>
                <a:gd name="T101" fmla="*/ 10 h 55"/>
                <a:gd name="T102" fmla="*/ 37 w 57"/>
                <a:gd name="T103" fmla="*/ 1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" h="55">
                  <a:moveTo>
                    <a:pt x="37" y="10"/>
                  </a:moveTo>
                  <a:cubicBezTo>
                    <a:pt x="38" y="9"/>
                    <a:pt x="40" y="10"/>
                    <a:pt x="41" y="9"/>
                  </a:cubicBezTo>
                  <a:cubicBezTo>
                    <a:pt x="43" y="8"/>
                    <a:pt x="42" y="7"/>
                    <a:pt x="43" y="6"/>
                  </a:cubicBezTo>
                  <a:cubicBezTo>
                    <a:pt x="43" y="5"/>
                    <a:pt x="44" y="4"/>
                    <a:pt x="45" y="4"/>
                  </a:cubicBezTo>
                  <a:cubicBezTo>
                    <a:pt x="46" y="3"/>
                    <a:pt x="45" y="3"/>
                    <a:pt x="45" y="1"/>
                  </a:cubicBezTo>
                  <a:cubicBezTo>
                    <a:pt x="44" y="2"/>
                    <a:pt x="43" y="2"/>
                    <a:pt x="41" y="2"/>
                  </a:cubicBezTo>
                  <a:cubicBezTo>
                    <a:pt x="39" y="2"/>
                    <a:pt x="37" y="5"/>
                    <a:pt x="36" y="4"/>
                  </a:cubicBezTo>
                  <a:cubicBezTo>
                    <a:pt x="33" y="3"/>
                    <a:pt x="28" y="4"/>
                    <a:pt x="27" y="1"/>
                  </a:cubicBezTo>
                  <a:cubicBezTo>
                    <a:pt x="26" y="0"/>
                    <a:pt x="23" y="1"/>
                    <a:pt x="22" y="1"/>
                  </a:cubicBezTo>
                  <a:cubicBezTo>
                    <a:pt x="20" y="3"/>
                    <a:pt x="20" y="1"/>
                    <a:pt x="19" y="1"/>
                  </a:cubicBezTo>
                  <a:cubicBezTo>
                    <a:pt x="18" y="1"/>
                    <a:pt x="18" y="3"/>
                    <a:pt x="18" y="3"/>
                  </a:cubicBezTo>
                  <a:cubicBezTo>
                    <a:pt x="18" y="3"/>
                    <a:pt x="17" y="4"/>
                    <a:pt x="17" y="4"/>
                  </a:cubicBezTo>
                  <a:cubicBezTo>
                    <a:pt x="17" y="5"/>
                    <a:pt x="16" y="5"/>
                    <a:pt x="15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5"/>
                    <a:pt x="12" y="4"/>
                  </a:cubicBezTo>
                  <a:cubicBezTo>
                    <a:pt x="12" y="4"/>
                    <a:pt x="11" y="7"/>
                    <a:pt x="11" y="8"/>
                  </a:cubicBezTo>
                  <a:cubicBezTo>
                    <a:pt x="11" y="9"/>
                    <a:pt x="9" y="6"/>
                    <a:pt x="9" y="5"/>
                  </a:cubicBezTo>
                  <a:cubicBezTo>
                    <a:pt x="7" y="4"/>
                    <a:pt x="6" y="7"/>
                    <a:pt x="5" y="7"/>
                  </a:cubicBezTo>
                  <a:cubicBezTo>
                    <a:pt x="3" y="7"/>
                    <a:pt x="1" y="7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1" y="12"/>
                    <a:pt x="0" y="12"/>
                    <a:pt x="0" y="14"/>
                  </a:cubicBezTo>
                  <a:cubicBezTo>
                    <a:pt x="0" y="15"/>
                    <a:pt x="0" y="18"/>
                    <a:pt x="2" y="18"/>
                  </a:cubicBezTo>
                  <a:cubicBezTo>
                    <a:pt x="3" y="19"/>
                    <a:pt x="4" y="18"/>
                    <a:pt x="4" y="21"/>
                  </a:cubicBezTo>
                  <a:cubicBezTo>
                    <a:pt x="6" y="20"/>
                    <a:pt x="10" y="16"/>
                    <a:pt x="12" y="17"/>
                  </a:cubicBezTo>
                  <a:cubicBezTo>
                    <a:pt x="13" y="18"/>
                    <a:pt x="14" y="19"/>
                    <a:pt x="15" y="19"/>
                  </a:cubicBezTo>
                  <a:cubicBezTo>
                    <a:pt x="16" y="19"/>
                    <a:pt x="17" y="21"/>
                    <a:pt x="17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6"/>
                    <a:pt x="20" y="27"/>
                    <a:pt x="21" y="28"/>
                  </a:cubicBezTo>
                  <a:cubicBezTo>
                    <a:pt x="23" y="29"/>
                    <a:pt x="25" y="31"/>
                    <a:pt x="28" y="33"/>
                  </a:cubicBezTo>
                  <a:cubicBezTo>
                    <a:pt x="30" y="35"/>
                    <a:pt x="31" y="35"/>
                    <a:pt x="33" y="36"/>
                  </a:cubicBezTo>
                  <a:cubicBezTo>
                    <a:pt x="36" y="38"/>
                    <a:pt x="38" y="41"/>
                    <a:pt x="42" y="42"/>
                  </a:cubicBezTo>
                  <a:cubicBezTo>
                    <a:pt x="44" y="43"/>
                    <a:pt x="44" y="46"/>
                    <a:pt x="45" y="48"/>
                  </a:cubicBezTo>
                  <a:cubicBezTo>
                    <a:pt x="45" y="50"/>
                    <a:pt x="42" y="52"/>
                    <a:pt x="43" y="55"/>
                  </a:cubicBezTo>
                  <a:cubicBezTo>
                    <a:pt x="43" y="54"/>
                    <a:pt x="49" y="49"/>
                    <a:pt x="49" y="48"/>
                  </a:cubicBezTo>
                  <a:cubicBezTo>
                    <a:pt x="50" y="47"/>
                    <a:pt x="47" y="45"/>
                    <a:pt x="47" y="45"/>
                  </a:cubicBezTo>
                  <a:cubicBezTo>
                    <a:pt x="45" y="43"/>
                    <a:pt x="49" y="39"/>
                    <a:pt x="50" y="40"/>
                  </a:cubicBezTo>
                  <a:cubicBezTo>
                    <a:pt x="51" y="41"/>
                    <a:pt x="52" y="41"/>
                    <a:pt x="53" y="41"/>
                  </a:cubicBezTo>
                  <a:cubicBezTo>
                    <a:pt x="54" y="42"/>
                    <a:pt x="54" y="43"/>
                    <a:pt x="55" y="44"/>
                  </a:cubicBezTo>
                  <a:cubicBezTo>
                    <a:pt x="57" y="44"/>
                    <a:pt x="54" y="40"/>
                    <a:pt x="53" y="39"/>
                  </a:cubicBezTo>
                  <a:cubicBezTo>
                    <a:pt x="51" y="37"/>
                    <a:pt x="47" y="37"/>
                    <a:pt x="44" y="35"/>
                  </a:cubicBezTo>
                  <a:cubicBezTo>
                    <a:pt x="43" y="34"/>
                    <a:pt x="46" y="32"/>
                    <a:pt x="44" y="32"/>
                  </a:cubicBezTo>
                  <a:cubicBezTo>
                    <a:pt x="43" y="31"/>
                    <a:pt x="41" y="32"/>
                    <a:pt x="39" y="31"/>
                  </a:cubicBezTo>
                  <a:cubicBezTo>
                    <a:pt x="37" y="30"/>
                    <a:pt x="36" y="28"/>
                    <a:pt x="35" y="26"/>
                  </a:cubicBezTo>
                  <a:cubicBezTo>
                    <a:pt x="34" y="24"/>
                    <a:pt x="34" y="22"/>
                    <a:pt x="32" y="21"/>
                  </a:cubicBezTo>
                  <a:cubicBezTo>
                    <a:pt x="31" y="20"/>
                    <a:pt x="27" y="19"/>
                    <a:pt x="27" y="17"/>
                  </a:cubicBezTo>
                  <a:cubicBezTo>
                    <a:pt x="27" y="16"/>
                    <a:pt x="27" y="15"/>
                    <a:pt x="27" y="15"/>
                  </a:cubicBezTo>
                  <a:cubicBezTo>
                    <a:pt x="28" y="13"/>
                    <a:pt x="28" y="13"/>
                    <a:pt x="28" y="12"/>
                  </a:cubicBezTo>
                  <a:cubicBezTo>
                    <a:pt x="27" y="9"/>
                    <a:pt x="30" y="10"/>
                    <a:pt x="30" y="9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4" y="8"/>
                    <a:pt x="34" y="9"/>
                    <a:pt x="34" y="10"/>
                  </a:cubicBezTo>
                  <a:cubicBezTo>
                    <a:pt x="35" y="10"/>
                    <a:pt x="36" y="10"/>
                    <a:pt x="37" y="10"/>
                  </a:cubicBezTo>
                  <a:cubicBezTo>
                    <a:pt x="37" y="9"/>
                    <a:pt x="36" y="10"/>
                    <a:pt x="37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71" name="Freeform 648"/>
            <p:cNvSpPr/>
            <p:nvPr/>
          </p:nvSpPr>
          <p:spPr bwMode="auto">
            <a:xfrm>
              <a:off x="12330767" y="6685324"/>
              <a:ext cx="251592" cy="235731"/>
            </a:xfrm>
            <a:custGeom>
              <a:avLst/>
              <a:gdLst>
                <a:gd name="T0" fmla="*/ 12 w 27"/>
                <a:gd name="T1" fmla="*/ 10 h 25"/>
                <a:gd name="T2" fmla="*/ 21 w 27"/>
                <a:gd name="T3" fmla="*/ 9 h 25"/>
                <a:gd name="T4" fmla="*/ 27 w 27"/>
                <a:gd name="T5" fmla="*/ 11 h 25"/>
                <a:gd name="T6" fmla="*/ 25 w 27"/>
                <a:gd name="T7" fmla="*/ 4 h 25"/>
                <a:gd name="T8" fmla="*/ 17 w 27"/>
                <a:gd name="T9" fmla="*/ 3 h 25"/>
                <a:gd name="T10" fmla="*/ 13 w 27"/>
                <a:gd name="T11" fmla="*/ 0 h 25"/>
                <a:gd name="T12" fmla="*/ 11 w 27"/>
                <a:gd name="T13" fmla="*/ 2 h 25"/>
                <a:gd name="T14" fmla="*/ 6 w 27"/>
                <a:gd name="T15" fmla="*/ 7 h 25"/>
                <a:gd name="T16" fmla="*/ 1 w 27"/>
                <a:gd name="T17" fmla="*/ 7 h 25"/>
                <a:gd name="T18" fmla="*/ 1 w 27"/>
                <a:gd name="T19" fmla="*/ 11 h 25"/>
                <a:gd name="T20" fmla="*/ 3 w 27"/>
                <a:gd name="T21" fmla="*/ 10 h 25"/>
                <a:gd name="T22" fmla="*/ 4 w 27"/>
                <a:gd name="T23" fmla="*/ 13 h 25"/>
                <a:gd name="T24" fmla="*/ 6 w 27"/>
                <a:gd name="T25" fmla="*/ 10 h 25"/>
                <a:gd name="T26" fmla="*/ 11 w 27"/>
                <a:gd name="T27" fmla="*/ 17 h 25"/>
                <a:gd name="T28" fmla="*/ 23 w 27"/>
                <a:gd name="T29" fmla="*/ 25 h 25"/>
                <a:gd name="T30" fmla="*/ 21 w 27"/>
                <a:gd name="T31" fmla="*/ 22 h 25"/>
                <a:gd name="T32" fmla="*/ 16 w 27"/>
                <a:gd name="T33" fmla="*/ 19 h 25"/>
                <a:gd name="T34" fmla="*/ 12 w 27"/>
                <a:gd name="T35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12" y="10"/>
                  </a:moveTo>
                  <a:cubicBezTo>
                    <a:pt x="15" y="10"/>
                    <a:pt x="18" y="8"/>
                    <a:pt x="21" y="9"/>
                  </a:cubicBezTo>
                  <a:cubicBezTo>
                    <a:pt x="23" y="9"/>
                    <a:pt x="25" y="10"/>
                    <a:pt x="27" y="11"/>
                  </a:cubicBezTo>
                  <a:cubicBezTo>
                    <a:pt x="26" y="9"/>
                    <a:pt x="26" y="7"/>
                    <a:pt x="25" y="4"/>
                  </a:cubicBezTo>
                  <a:cubicBezTo>
                    <a:pt x="22" y="6"/>
                    <a:pt x="19" y="4"/>
                    <a:pt x="17" y="3"/>
                  </a:cubicBezTo>
                  <a:cubicBezTo>
                    <a:pt x="15" y="2"/>
                    <a:pt x="14" y="2"/>
                    <a:pt x="13" y="0"/>
                  </a:cubicBezTo>
                  <a:cubicBezTo>
                    <a:pt x="13" y="0"/>
                    <a:pt x="11" y="1"/>
                    <a:pt x="11" y="2"/>
                  </a:cubicBezTo>
                  <a:cubicBezTo>
                    <a:pt x="9" y="3"/>
                    <a:pt x="10" y="8"/>
                    <a:pt x="6" y="7"/>
                  </a:cubicBezTo>
                  <a:cubicBezTo>
                    <a:pt x="4" y="6"/>
                    <a:pt x="2" y="7"/>
                    <a:pt x="1" y="7"/>
                  </a:cubicBezTo>
                  <a:cubicBezTo>
                    <a:pt x="0" y="8"/>
                    <a:pt x="1" y="11"/>
                    <a:pt x="1" y="11"/>
                  </a:cubicBezTo>
                  <a:cubicBezTo>
                    <a:pt x="1" y="11"/>
                    <a:pt x="3" y="10"/>
                    <a:pt x="3" y="10"/>
                  </a:cubicBezTo>
                  <a:cubicBezTo>
                    <a:pt x="4" y="10"/>
                    <a:pt x="4" y="12"/>
                    <a:pt x="4" y="13"/>
                  </a:cubicBezTo>
                  <a:cubicBezTo>
                    <a:pt x="4" y="11"/>
                    <a:pt x="5" y="8"/>
                    <a:pt x="6" y="10"/>
                  </a:cubicBezTo>
                  <a:cubicBezTo>
                    <a:pt x="7" y="13"/>
                    <a:pt x="9" y="15"/>
                    <a:pt x="11" y="17"/>
                  </a:cubicBezTo>
                  <a:cubicBezTo>
                    <a:pt x="14" y="20"/>
                    <a:pt x="19" y="22"/>
                    <a:pt x="23" y="25"/>
                  </a:cubicBezTo>
                  <a:cubicBezTo>
                    <a:pt x="23" y="23"/>
                    <a:pt x="23" y="23"/>
                    <a:pt x="21" y="22"/>
                  </a:cubicBezTo>
                  <a:cubicBezTo>
                    <a:pt x="19" y="21"/>
                    <a:pt x="17" y="20"/>
                    <a:pt x="16" y="19"/>
                  </a:cubicBezTo>
                  <a:cubicBezTo>
                    <a:pt x="14" y="17"/>
                    <a:pt x="9" y="10"/>
                    <a:pt x="12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72" name="Freeform 649"/>
            <p:cNvSpPr/>
            <p:nvPr/>
          </p:nvSpPr>
          <p:spPr bwMode="auto">
            <a:xfrm>
              <a:off x="11470893" y="6414553"/>
              <a:ext cx="617835" cy="531986"/>
            </a:xfrm>
            <a:custGeom>
              <a:avLst/>
              <a:gdLst>
                <a:gd name="T0" fmla="*/ 59 w 66"/>
                <a:gd name="T1" fmla="*/ 31 h 57"/>
                <a:gd name="T2" fmla="*/ 56 w 66"/>
                <a:gd name="T3" fmla="*/ 30 h 57"/>
                <a:gd name="T4" fmla="*/ 60 w 66"/>
                <a:gd name="T5" fmla="*/ 24 h 57"/>
                <a:gd name="T6" fmla="*/ 63 w 66"/>
                <a:gd name="T7" fmla="*/ 23 h 57"/>
                <a:gd name="T8" fmla="*/ 65 w 66"/>
                <a:gd name="T9" fmla="*/ 15 h 57"/>
                <a:gd name="T10" fmla="*/ 60 w 66"/>
                <a:gd name="T11" fmla="*/ 13 h 57"/>
                <a:gd name="T12" fmla="*/ 57 w 66"/>
                <a:gd name="T13" fmla="*/ 11 h 57"/>
                <a:gd name="T14" fmla="*/ 55 w 66"/>
                <a:gd name="T15" fmla="*/ 11 h 57"/>
                <a:gd name="T16" fmla="*/ 48 w 66"/>
                <a:gd name="T17" fmla="*/ 7 h 57"/>
                <a:gd name="T18" fmla="*/ 43 w 66"/>
                <a:gd name="T19" fmla="*/ 5 h 57"/>
                <a:gd name="T20" fmla="*/ 38 w 66"/>
                <a:gd name="T21" fmla="*/ 1 h 57"/>
                <a:gd name="T22" fmla="*/ 34 w 66"/>
                <a:gd name="T23" fmla="*/ 1 h 57"/>
                <a:gd name="T24" fmla="*/ 33 w 66"/>
                <a:gd name="T25" fmla="*/ 5 h 57"/>
                <a:gd name="T26" fmla="*/ 30 w 66"/>
                <a:gd name="T27" fmla="*/ 8 h 57"/>
                <a:gd name="T28" fmla="*/ 26 w 66"/>
                <a:gd name="T29" fmla="*/ 10 h 57"/>
                <a:gd name="T30" fmla="*/ 24 w 66"/>
                <a:gd name="T31" fmla="*/ 12 h 57"/>
                <a:gd name="T32" fmla="*/ 20 w 66"/>
                <a:gd name="T33" fmla="*/ 11 h 57"/>
                <a:gd name="T34" fmla="*/ 16 w 66"/>
                <a:gd name="T35" fmla="*/ 10 h 57"/>
                <a:gd name="T36" fmla="*/ 16 w 66"/>
                <a:gd name="T37" fmla="*/ 16 h 57"/>
                <a:gd name="T38" fmla="*/ 9 w 66"/>
                <a:gd name="T39" fmla="*/ 15 h 57"/>
                <a:gd name="T40" fmla="*/ 1 w 66"/>
                <a:gd name="T41" fmla="*/ 17 h 57"/>
                <a:gd name="T42" fmla="*/ 2 w 66"/>
                <a:gd name="T43" fmla="*/ 19 h 57"/>
                <a:gd name="T44" fmla="*/ 4 w 66"/>
                <a:gd name="T45" fmla="*/ 21 h 57"/>
                <a:gd name="T46" fmla="*/ 15 w 66"/>
                <a:gd name="T47" fmla="*/ 25 h 57"/>
                <a:gd name="T48" fmla="*/ 14 w 66"/>
                <a:gd name="T49" fmla="*/ 28 h 57"/>
                <a:gd name="T50" fmla="*/ 19 w 66"/>
                <a:gd name="T51" fmla="*/ 31 h 57"/>
                <a:gd name="T52" fmla="*/ 20 w 66"/>
                <a:gd name="T53" fmla="*/ 35 h 57"/>
                <a:gd name="T54" fmla="*/ 22 w 66"/>
                <a:gd name="T55" fmla="*/ 38 h 57"/>
                <a:gd name="T56" fmla="*/ 19 w 66"/>
                <a:gd name="T57" fmla="*/ 36 h 57"/>
                <a:gd name="T58" fmla="*/ 16 w 66"/>
                <a:gd name="T59" fmla="*/ 49 h 57"/>
                <a:gd name="T60" fmla="*/ 27 w 66"/>
                <a:gd name="T61" fmla="*/ 53 h 57"/>
                <a:gd name="T62" fmla="*/ 30 w 66"/>
                <a:gd name="T63" fmla="*/ 53 h 57"/>
                <a:gd name="T64" fmla="*/ 33 w 66"/>
                <a:gd name="T65" fmla="*/ 55 h 57"/>
                <a:gd name="T66" fmla="*/ 40 w 66"/>
                <a:gd name="T67" fmla="*/ 54 h 57"/>
                <a:gd name="T68" fmla="*/ 47 w 66"/>
                <a:gd name="T69" fmla="*/ 48 h 57"/>
                <a:gd name="T70" fmla="*/ 57 w 66"/>
                <a:gd name="T71" fmla="*/ 50 h 57"/>
                <a:gd name="T72" fmla="*/ 62 w 66"/>
                <a:gd name="T73" fmla="*/ 47 h 57"/>
                <a:gd name="T74" fmla="*/ 62 w 66"/>
                <a:gd name="T75" fmla="*/ 45 h 57"/>
                <a:gd name="T76" fmla="*/ 59 w 66"/>
                <a:gd name="T77" fmla="*/ 38 h 57"/>
                <a:gd name="T78" fmla="*/ 59 w 66"/>
                <a:gd name="T79" fmla="*/ 34 h 57"/>
                <a:gd name="T80" fmla="*/ 59 w 66"/>
                <a:gd name="T81" fmla="*/ 31 h 57"/>
                <a:gd name="T82" fmla="*/ 59 w 66"/>
                <a:gd name="T83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" h="57">
                  <a:moveTo>
                    <a:pt x="59" y="31"/>
                  </a:moveTo>
                  <a:cubicBezTo>
                    <a:pt x="58" y="29"/>
                    <a:pt x="55" y="33"/>
                    <a:pt x="56" y="30"/>
                  </a:cubicBezTo>
                  <a:cubicBezTo>
                    <a:pt x="56" y="29"/>
                    <a:pt x="59" y="24"/>
                    <a:pt x="60" y="24"/>
                  </a:cubicBezTo>
                  <a:cubicBezTo>
                    <a:pt x="61" y="23"/>
                    <a:pt x="62" y="25"/>
                    <a:pt x="63" y="23"/>
                  </a:cubicBezTo>
                  <a:cubicBezTo>
                    <a:pt x="64" y="20"/>
                    <a:pt x="63" y="18"/>
                    <a:pt x="65" y="15"/>
                  </a:cubicBezTo>
                  <a:cubicBezTo>
                    <a:pt x="66" y="13"/>
                    <a:pt x="61" y="13"/>
                    <a:pt x="60" y="13"/>
                  </a:cubicBezTo>
                  <a:cubicBezTo>
                    <a:pt x="58" y="13"/>
                    <a:pt x="57" y="12"/>
                    <a:pt x="57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3" y="11"/>
                    <a:pt x="48" y="9"/>
                    <a:pt x="48" y="7"/>
                  </a:cubicBezTo>
                  <a:cubicBezTo>
                    <a:pt x="47" y="10"/>
                    <a:pt x="44" y="5"/>
                    <a:pt x="43" y="5"/>
                  </a:cubicBezTo>
                  <a:cubicBezTo>
                    <a:pt x="41" y="4"/>
                    <a:pt x="39" y="3"/>
                    <a:pt x="38" y="1"/>
                  </a:cubicBezTo>
                  <a:cubicBezTo>
                    <a:pt x="37" y="0"/>
                    <a:pt x="35" y="0"/>
                    <a:pt x="34" y="1"/>
                  </a:cubicBezTo>
                  <a:cubicBezTo>
                    <a:pt x="33" y="2"/>
                    <a:pt x="32" y="4"/>
                    <a:pt x="33" y="5"/>
                  </a:cubicBezTo>
                  <a:cubicBezTo>
                    <a:pt x="33" y="6"/>
                    <a:pt x="31" y="7"/>
                    <a:pt x="30" y="8"/>
                  </a:cubicBezTo>
                  <a:cubicBezTo>
                    <a:pt x="29" y="8"/>
                    <a:pt x="27" y="8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8" y="11"/>
                    <a:pt x="18" y="10"/>
                    <a:pt x="16" y="10"/>
                  </a:cubicBezTo>
                  <a:cubicBezTo>
                    <a:pt x="14" y="9"/>
                    <a:pt x="20" y="16"/>
                    <a:pt x="16" y="16"/>
                  </a:cubicBezTo>
                  <a:cubicBezTo>
                    <a:pt x="13" y="16"/>
                    <a:pt x="11" y="17"/>
                    <a:pt x="9" y="15"/>
                  </a:cubicBezTo>
                  <a:cubicBezTo>
                    <a:pt x="8" y="14"/>
                    <a:pt x="1" y="16"/>
                    <a:pt x="1" y="17"/>
                  </a:cubicBezTo>
                  <a:cubicBezTo>
                    <a:pt x="1" y="18"/>
                    <a:pt x="4" y="18"/>
                    <a:pt x="2" y="19"/>
                  </a:cubicBezTo>
                  <a:cubicBezTo>
                    <a:pt x="0" y="20"/>
                    <a:pt x="3" y="21"/>
                    <a:pt x="4" y="21"/>
                  </a:cubicBezTo>
                  <a:cubicBezTo>
                    <a:pt x="6" y="22"/>
                    <a:pt x="15" y="23"/>
                    <a:pt x="15" y="25"/>
                  </a:cubicBezTo>
                  <a:cubicBezTo>
                    <a:pt x="15" y="26"/>
                    <a:pt x="13" y="26"/>
                    <a:pt x="14" y="28"/>
                  </a:cubicBezTo>
                  <a:cubicBezTo>
                    <a:pt x="16" y="30"/>
                    <a:pt x="17" y="30"/>
                    <a:pt x="19" y="31"/>
                  </a:cubicBezTo>
                  <a:cubicBezTo>
                    <a:pt x="21" y="32"/>
                    <a:pt x="18" y="34"/>
                    <a:pt x="20" y="35"/>
                  </a:cubicBezTo>
                  <a:cubicBezTo>
                    <a:pt x="20" y="35"/>
                    <a:pt x="22" y="38"/>
                    <a:pt x="22" y="38"/>
                  </a:cubicBezTo>
                  <a:cubicBezTo>
                    <a:pt x="21" y="39"/>
                    <a:pt x="20" y="36"/>
                    <a:pt x="19" y="36"/>
                  </a:cubicBezTo>
                  <a:cubicBezTo>
                    <a:pt x="18" y="36"/>
                    <a:pt x="19" y="48"/>
                    <a:pt x="16" y="49"/>
                  </a:cubicBezTo>
                  <a:cubicBezTo>
                    <a:pt x="19" y="51"/>
                    <a:pt x="23" y="54"/>
                    <a:pt x="27" y="53"/>
                  </a:cubicBezTo>
                  <a:cubicBezTo>
                    <a:pt x="28" y="53"/>
                    <a:pt x="29" y="52"/>
                    <a:pt x="30" y="53"/>
                  </a:cubicBezTo>
                  <a:cubicBezTo>
                    <a:pt x="31" y="53"/>
                    <a:pt x="32" y="54"/>
                    <a:pt x="33" y="55"/>
                  </a:cubicBezTo>
                  <a:cubicBezTo>
                    <a:pt x="35" y="56"/>
                    <a:pt x="41" y="57"/>
                    <a:pt x="40" y="54"/>
                  </a:cubicBezTo>
                  <a:cubicBezTo>
                    <a:pt x="39" y="49"/>
                    <a:pt x="44" y="47"/>
                    <a:pt x="47" y="48"/>
                  </a:cubicBezTo>
                  <a:cubicBezTo>
                    <a:pt x="51" y="49"/>
                    <a:pt x="53" y="52"/>
                    <a:pt x="57" y="50"/>
                  </a:cubicBezTo>
                  <a:cubicBezTo>
                    <a:pt x="59" y="49"/>
                    <a:pt x="60" y="48"/>
                    <a:pt x="62" y="47"/>
                  </a:cubicBezTo>
                  <a:cubicBezTo>
                    <a:pt x="62" y="47"/>
                    <a:pt x="64" y="45"/>
                    <a:pt x="62" y="45"/>
                  </a:cubicBezTo>
                  <a:cubicBezTo>
                    <a:pt x="60" y="44"/>
                    <a:pt x="58" y="40"/>
                    <a:pt x="59" y="38"/>
                  </a:cubicBezTo>
                  <a:cubicBezTo>
                    <a:pt x="61" y="36"/>
                    <a:pt x="60" y="36"/>
                    <a:pt x="59" y="34"/>
                  </a:cubicBezTo>
                  <a:cubicBezTo>
                    <a:pt x="59" y="33"/>
                    <a:pt x="59" y="32"/>
                    <a:pt x="59" y="31"/>
                  </a:cubicBezTo>
                  <a:cubicBezTo>
                    <a:pt x="58" y="30"/>
                    <a:pt x="59" y="32"/>
                    <a:pt x="59" y="3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73" name="Freeform 650"/>
            <p:cNvSpPr/>
            <p:nvPr/>
          </p:nvSpPr>
          <p:spPr bwMode="auto">
            <a:xfrm>
              <a:off x="11983632" y="6621615"/>
              <a:ext cx="207006" cy="140163"/>
            </a:xfrm>
            <a:custGeom>
              <a:avLst/>
              <a:gdLst>
                <a:gd name="T0" fmla="*/ 17 w 22"/>
                <a:gd name="T1" fmla="*/ 1 h 15"/>
                <a:gd name="T2" fmla="*/ 9 w 22"/>
                <a:gd name="T3" fmla="*/ 1 h 15"/>
                <a:gd name="T4" fmla="*/ 8 w 22"/>
                <a:gd name="T5" fmla="*/ 2 h 15"/>
                <a:gd name="T6" fmla="*/ 5 w 22"/>
                <a:gd name="T7" fmla="*/ 2 h 15"/>
                <a:gd name="T8" fmla="*/ 3 w 22"/>
                <a:gd name="T9" fmla="*/ 5 h 15"/>
                <a:gd name="T10" fmla="*/ 1 w 22"/>
                <a:gd name="T11" fmla="*/ 9 h 15"/>
                <a:gd name="T12" fmla="*/ 4 w 22"/>
                <a:gd name="T13" fmla="*/ 10 h 15"/>
                <a:gd name="T14" fmla="*/ 7 w 22"/>
                <a:gd name="T15" fmla="*/ 11 h 15"/>
                <a:gd name="T16" fmla="*/ 11 w 22"/>
                <a:gd name="T17" fmla="*/ 10 h 15"/>
                <a:gd name="T18" fmla="*/ 13 w 22"/>
                <a:gd name="T19" fmla="*/ 10 h 15"/>
                <a:gd name="T20" fmla="*/ 16 w 22"/>
                <a:gd name="T21" fmla="*/ 8 h 15"/>
                <a:gd name="T22" fmla="*/ 18 w 22"/>
                <a:gd name="T23" fmla="*/ 9 h 15"/>
                <a:gd name="T24" fmla="*/ 21 w 22"/>
                <a:gd name="T25" fmla="*/ 8 h 15"/>
                <a:gd name="T26" fmla="*/ 22 w 22"/>
                <a:gd name="T27" fmla="*/ 5 h 15"/>
                <a:gd name="T28" fmla="*/ 18 w 22"/>
                <a:gd name="T29" fmla="*/ 4 h 15"/>
                <a:gd name="T30" fmla="*/ 17 w 22"/>
                <a:gd name="T3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5">
                  <a:moveTo>
                    <a:pt x="17" y="1"/>
                  </a:moveTo>
                  <a:cubicBezTo>
                    <a:pt x="14" y="0"/>
                    <a:pt x="12" y="1"/>
                    <a:pt x="9" y="1"/>
                  </a:cubicBezTo>
                  <a:cubicBezTo>
                    <a:pt x="7" y="1"/>
                    <a:pt x="9" y="1"/>
                    <a:pt x="8" y="2"/>
                  </a:cubicBezTo>
                  <a:cubicBezTo>
                    <a:pt x="7" y="2"/>
                    <a:pt x="5" y="2"/>
                    <a:pt x="5" y="2"/>
                  </a:cubicBezTo>
                  <a:cubicBezTo>
                    <a:pt x="4" y="2"/>
                    <a:pt x="3" y="5"/>
                    <a:pt x="3" y="5"/>
                  </a:cubicBezTo>
                  <a:cubicBezTo>
                    <a:pt x="2" y="6"/>
                    <a:pt x="0" y="10"/>
                    <a:pt x="1" y="9"/>
                  </a:cubicBezTo>
                  <a:cubicBezTo>
                    <a:pt x="3" y="9"/>
                    <a:pt x="3" y="8"/>
                    <a:pt x="4" y="10"/>
                  </a:cubicBezTo>
                  <a:cubicBezTo>
                    <a:pt x="4" y="12"/>
                    <a:pt x="5" y="11"/>
                    <a:pt x="7" y="11"/>
                  </a:cubicBezTo>
                  <a:cubicBezTo>
                    <a:pt x="8" y="11"/>
                    <a:pt x="10" y="11"/>
                    <a:pt x="11" y="10"/>
                  </a:cubicBezTo>
                  <a:cubicBezTo>
                    <a:pt x="12" y="8"/>
                    <a:pt x="13" y="9"/>
                    <a:pt x="13" y="10"/>
                  </a:cubicBezTo>
                  <a:cubicBezTo>
                    <a:pt x="16" y="15"/>
                    <a:pt x="15" y="8"/>
                    <a:pt x="16" y="8"/>
                  </a:cubicBezTo>
                  <a:cubicBezTo>
                    <a:pt x="17" y="8"/>
                    <a:pt x="17" y="9"/>
                    <a:pt x="18" y="9"/>
                  </a:cubicBezTo>
                  <a:cubicBezTo>
                    <a:pt x="19" y="9"/>
                    <a:pt x="20" y="9"/>
                    <a:pt x="21" y="8"/>
                  </a:cubicBezTo>
                  <a:cubicBezTo>
                    <a:pt x="22" y="7"/>
                    <a:pt x="22" y="7"/>
                    <a:pt x="22" y="5"/>
                  </a:cubicBezTo>
                  <a:cubicBezTo>
                    <a:pt x="22" y="5"/>
                    <a:pt x="19" y="4"/>
                    <a:pt x="18" y="4"/>
                  </a:cubicBezTo>
                  <a:cubicBezTo>
                    <a:pt x="17" y="3"/>
                    <a:pt x="17" y="2"/>
                    <a:pt x="17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74" name="Freeform 651"/>
            <p:cNvSpPr/>
            <p:nvPr/>
          </p:nvSpPr>
          <p:spPr bwMode="auto">
            <a:xfrm>
              <a:off x="11808475" y="6395439"/>
              <a:ext cx="194268" cy="121050"/>
            </a:xfrm>
            <a:custGeom>
              <a:avLst/>
              <a:gdLst>
                <a:gd name="T0" fmla="*/ 19 w 21"/>
                <a:gd name="T1" fmla="*/ 9 h 13"/>
                <a:gd name="T2" fmla="*/ 20 w 21"/>
                <a:gd name="T3" fmla="*/ 6 h 13"/>
                <a:gd name="T4" fmla="*/ 18 w 21"/>
                <a:gd name="T5" fmla="*/ 3 h 13"/>
                <a:gd name="T6" fmla="*/ 13 w 21"/>
                <a:gd name="T7" fmla="*/ 0 h 13"/>
                <a:gd name="T8" fmla="*/ 8 w 21"/>
                <a:gd name="T9" fmla="*/ 1 h 13"/>
                <a:gd name="T10" fmla="*/ 3 w 21"/>
                <a:gd name="T11" fmla="*/ 1 h 13"/>
                <a:gd name="T12" fmla="*/ 5 w 21"/>
                <a:gd name="T13" fmla="*/ 6 h 13"/>
                <a:gd name="T14" fmla="*/ 10 w 21"/>
                <a:gd name="T15" fmla="*/ 9 h 13"/>
                <a:gd name="T16" fmla="*/ 12 w 21"/>
                <a:gd name="T17" fmla="*/ 9 h 13"/>
                <a:gd name="T18" fmla="*/ 18 w 21"/>
                <a:gd name="T19" fmla="*/ 13 h 13"/>
                <a:gd name="T20" fmla="*/ 19 w 21"/>
                <a:gd name="T21" fmla="*/ 9 h 13"/>
                <a:gd name="T22" fmla="*/ 19 w 21"/>
                <a:gd name="T2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8" y="9"/>
                    <a:pt x="21" y="7"/>
                    <a:pt x="20" y="6"/>
                  </a:cubicBezTo>
                  <a:cubicBezTo>
                    <a:pt x="20" y="5"/>
                    <a:pt x="19" y="3"/>
                    <a:pt x="18" y="3"/>
                  </a:cubicBezTo>
                  <a:cubicBezTo>
                    <a:pt x="17" y="2"/>
                    <a:pt x="15" y="0"/>
                    <a:pt x="13" y="0"/>
                  </a:cubicBezTo>
                  <a:cubicBezTo>
                    <a:pt x="11" y="0"/>
                    <a:pt x="10" y="1"/>
                    <a:pt x="8" y="1"/>
                  </a:cubicBezTo>
                  <a:cubicBezTo>
                    <a:pt x="6" y="1"/>
                    <a:pt x="5" y="0"/>
                    <a:pt x="3" y="1"/>
                  </a:cubicBezTo>
                  <a:cubicBezTo>
                    <a:pt x="0" y="3"/>
                    <a:pt x="3" y="5"/>
                    <a:pt x="5" y="6"/>
                  </a:cubicBezTo>
                  <a:cubicBezTo>
                    <a:pt x="7" y="7"/>
                    <a:pt x="8" y="7"/>
                    <a:pt x="10" y="9"/>
                  </a:cubicBezTo>
                  <a:cubicBezTo>
                    <a:pt x="10" y="10"/>
                    <a:pt x="12" y="10"/>
                    <a:pt x="12" y="9"/>
                  </a:cubicBezTo>
                  <a:cubicBezTo>
                    <a:pt x="12" y="10"/>
                    <a:pt x="17" y="13"/>
                    <a:pt x="18" y="13"/>
                  </a:cubicBezTo>
                  <a:cubicBezTo>
                    <a:pt x="18" y="11"/>
                    <a:pt x="18" y="10"/>
                    <a:pt x="19" y="9"/>
                  </a:cubicBezTo>
                  <a:cubicBezTo>
                    <a:pt x="19" y="9"/>
                    <a:pt x="17" y="10"/>
                    <a:pt x="19" y="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75" name="Freeform 652"/>
            <p:cNvSpPr/>
            <p:nvPr/>
          </p:nvSpPr>
          <p:spPr bwMode="auto">
            <a:xfrm>
              <a:off x="11967711" y="6481449"/>
              <a:ext cx="35033" cy="35042"/>
            </a:xfrm>
            <a:custGeom>
              <a:avLst/>
              <a:gdLst>
                <a:gd name="T0" fmla="*/ 2 w 4"/>
                <a:gd name="T1" fmla="*/ 0 h 4"/>
                <a:gd name="T2" fmla="*/ 1 w 4"/>
                <a:gd name="T3" fmla="*/ 3 h 4"/>
                <a:gd name="T4" fmla="*/ 4 w 4"/>
                <a:gd name="T5" fmla="*/ 4 h 4"/>
                <a:gd name="T6" fmla="*/ 2 w 4"/>
                <a:gd name="T7" fmla="*/ 0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1" y="0"/>
                    <a:pt x="1" y="2"/>
                    <a:pt x="1" y="3"/>
                  </a:cubicBezTo>
                  <a:cubicBezTo>
                    <a:pt x="1" y="4"/>
                    <a:pt x="3" y="4"/>
                    <a:pt x="4" y="4"/>
                  </a:cubicBezTo>
                  <a:cubicBezTo>
                    <a:pt x="4" y="2"/>
                    <a:pt x="4" y="1"/>
                    <a:pt x="2" y="0"/>
                  </a:cubicBezTo>
                  <a:cubicBezTo>
                    <a:pt x="0" y="1"/>
                    <a:pt x="3" y="1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76" name="Freeform 653"/>
            <p:cNvSpPr/>
            <p:nvPr/>
          </p:nvSpPr>
          <p:spPr bwMode="auto">
            <a:xfrm>
              <a:off x="11853061" y="6264832"/>
              <a:ext cx="187902" cy="168837"/>
            </a:xfrm>
            <a:custGeom>
              <a:avLst/>
              <a:gdLst>
                <a:gd name="T0" fmla="*/ 5 w 20"/>
                <a:gd name="T1" fmla="*/ 14 h 18"/>
                <a:gd name="T2" fmla="*/ 14 w 20"/>
                <a:gd name="T3" fmla="*/ 18 h 18"/>
                <a:gd name="T4" fmla="*/ 14 w 20"/>
                <a:gd name="T5" fmla="*/ 13 h 18"/>
                <a:gd name="T6" fmla="*/ 17 w 20"/>
                <a:gd name="T7" fmla="*/ 11 h 18"/>
                <a:gd name="T8" fmla="*/ 18 w 20"/>
                <a:gd name="T9" fmla="*/ 6 h 18"/>
                <a:gd name="T10" fmla="*/ 20 w 20"/>
                <a:gd name="T11" fmla="*/ 5 h 18"/>
                <a:gd name="T12" fmla="*/ 19 w 20"/>
                <a:gd name="T13" fmla="*/ 0 h 18"/>
                <a:gd name="T14" fmla="*/ 15 w 20"/>
                <a:gd name="T15" fmla="*/ 1 h 18"/>
                <a:gd name="T16" fmla="*/ 10 w 20"/>
                <a:gd name="T17" fmla="*/ 3 h 18"/>
                <a:gd name="T18" fmla="*/ 12 w 20"/>
                <a:gd name="T19" fmla="*/ 6 h 18"/>
                <a:gd name="T20" fmla="*/ 10 w 20"/>
                <a:gd name="T21" fmla="*/ 4 h 18"/>
                <a:gd name="T22" fmla="*/ 7 w 20"/>
                <a:gd name="T23" fmla="*/ 6 h 18"/>
                <a:gd name="T24" fmla="*/ 5 w 20"/>
                <a:gd name="T25" fmla="*/ 8 h 18"/>
                <a:gd name="T26" fmla="*/ 5 w 20"/>
                <a:gd name="T27" fmla="*/ 12 h 18"/>
                <a:gd name="T28" fmla="*/ 3 w 20"/>
                <a:gd name="T29" fmla="*/ 12 h 18"/>
                <a:gd name="T30" fmla="*/ 4 w 20"/>
                <a:gd name="T31" fmla="*/ 12 h 18"/>
                <a:gd name="T32" fmla="*/ 3 w 20"/>
                <a:gd name="T33" fmla="*/ 12 h 18"/>
                <a:gd name="T34" fmla="*/ 4 w 20"/>
                <a:gd name="T35" fmla="*/ 14 h 18"/>
                <a:gd name="T36" fmla="*/ 2 w 20"/>
                <a:gd name="T37" fmla="*/ 13 h 18"/>
                <a:gd name="T38" fmla="*/ 3 w 20"/>
                <a:gd name="T39" fmla="*/ 14 h 18"/>
                <a:gd name="T40" fmla="*/ 1 w 20"/>
                <a:gd name="T41" fmla="*/ 14 h 18"/>
                <a:gd name="T42" fmla="*/ 2 w 20"/>
                <a:gd name="T43" fmla="*/ 15 h 18"/>
                <a:gd name="T44" fmla="*/ 0 w 20"/>
                <a:gd name="T45" fmla="*/ 15 h 18"/>
                <a:gd name="T46" fmla="*/ 5 w 20"/>
                <a:gd name="T47" fmla="*/ 14 h 18"/>
                <a:gd name="T48" fmla="*/ 5 w 20"/>
                <a:gd name="T4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" h="18">
                  <a:moveTo>
                    <a:pt x="5" y="14"/>
                  </a:moveTo>
                  <a:cubicBezTo>
                    <a:pt x="7" y="12"/>
                    <a:pt x="13" y="16"/>
                    <a:pt x="14" y="18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9"/>
                    <a:pt x="15" y="11"/>
                    <a:pt x="17" y="11"/>
                  </a:cubicBezTo>
                  <a:cubicBezTo>
                    <a:pt x="19" y="10"/>
                    <a:pt x="19" y="8"/>
                    <a:pt x="18" y="6"/>
                  </a:cubicBezTo>
                  <a:cubicBezTo>
                    <a:pt x="18" y="6"/>
                    <a:pt x="20" y="5"/>
                    <a:pt x="20" y="5"/>
                  </a:cubicBezTo>
                  <a:cubicBezTo>
                    <a:pt x="20" y="3"/>
                    <a:pt x="20" y="2"/>
                    <a:pt x="19" y="0"/>
                  </a:cubicBezTo>
                  <a:cubicBezTo>
                    <a:pt x="19" y="0"/>
                    <a:pt x="15" y="1"/>
                    <a:pt x="15" y="1"/>
                  </a:cubicBezTo>
                  <a:cubicBezTo>
                    <a:pt x="13" y="1"/>
                    <a:pt x="12" y="1"/>
                    <a:pt x="10" y="3"/>
                  </a:cubicBezTo>
                  <a:cubicBezTo>
                    <a:pt x="10" y="3"/>
                    <a:pt x="13" y="5"/>
                    <a:pt x="12" y="6"/>
                  </a:cubicBezTo>
                  <a:cubicBezTo>
                    <a:pt x="10" y="8"/>
                    <a:pt x="9" y="4"/>
                    <a:pt x="10" y="4"/>
                  </a:cubicBezTo>
                  <a:cubicBezTo>
                    <a:pt x="10" y="4"/>
                    <a:pt x="7" y="5"/>
                    <a:pt x="7" y="6"/>
                  </a:cubicBezTo>
                  <a:cubicBezTo>
                    <a:pt x="7" y="7"/>
                    <a:pt x="6" y="7"/>
                    <a:pt x="5" y="8"/>
                  </a:cubicBezTo>
                  <a:cubicBezTo>
                    <a:pt x="5" y="9"/>
                    <a:pt x="3" y="12"/>
                    <a:pt x="5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2" y="13"/>
                    <a:pt x="4" y="14"/>
                    <a:pt x="4" y="14"/>
                  </a:cubicBezTo>
                  <a:cubicBezTo>
                    <a:pt x="4" y="13"/>
                    <a:pt x="2" y="13"/>
                    <a:pt x="2" y="13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4"/>
                    <a:pt x="2" y="13"/>
                    <a:pt x="1" y="14"/>
                  </a:cubicBezTo>
                  <a:cubicBezTo>
                    <a:pt x="1" y="14"/>
                    <a:pt x="2" y="15"/>
                    <a:pt x="2" y="15"/>
                  </a:cubicBezTo>
                  <a:cubicBezTo>
                    <a:pt x="2" y="14"/>
                    <a:pt x="1" y="14"/>
                    <a:pt x="0" y="15"/>
                  </a:cubicBezTo>
                  <a:cubicBezTo>
                    <a:pt x="1" y="15"/>
                    <a:pt x="4" y="16"/>
                    <a:pt x="5" y="14"/>
                  </a:cubicBezTo>
                  <a:cubicBezTo>
                    <a:pt x="5" y="14"/>
                    <a:pt x="5" y="15"/>
                    <a:pt x="5" y="1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77" name="Freeform 654"/>
            <p:cNvSpPr/>
            <p:nvPr/>
          </p:nvSpPr>
          <p:spPr bwMode="auto">
            <a:xfrm>
              <a:off x="12079173" y="5984503"/>
              <a:ext cx="140127" cy="207060"/>
            </a:xfrm>
            <a:custGeom>
              <a:avLst/>
              <a:gdLst>
                <a:gd name="T0" fmla="*/ 10 w 15"/>
                <a:gd name="T1" fmla="*/ 21 h 22"/>
                <a:gd name="T2" fmla="*/ 8 w 15"/>
                <a:gd name="T3" fmla="*/ 17 h 22"/>
                <a:gd name="T4" fmla="*/ 11 w 15"/>
                <a:gd name="T5" fmla="*/ 12 h 22"/>
                <a:gd name="T6" fmla="*/ 11 w 15"/>
                <a:gd name="T7" fmla="*/ 13 h 22"/>
                <a:gd name="T8" fmla="*/ 15 w 15"/>
                <a:gd name="T9" fmla="*/ 10 h 22"/>
                <a:gd name="T10" fmla="*/ 11 w 15"/>
                <a:gd name="T11" fmla="*/ 7 h 22"/>
                <a:gd name="T12" fmla="*/ 10 w 15"/>
                <a:gd name="T13" fmla="*/ 5 h 22"/>
                <a:gd name="T14" fmla="*/ 12 w 15"/>
                <a:gd name="T15" fmla="*/ 4 h 22"/>
                <a:gd name="T16" fmla="*/ 12 w 15"/>
                <a:gd name="T17" fmla="*/ 1 h 22"/>
                <a:gd name="T18" fmla="*/ 11 w 15"/>
                <a:gd name="T19" fmla="*/ 1 h 22"/>
                <a:gd name="T20" fmla="*/ 7 w 15"/>
                <a:gd name="T21" fmla="*/ 4 h 22"/>
                <a:gd name="T22" fmla="*/ 2 w 15"/>
                <a:gd name="T23" fmla="*/ 5 h 22"/>
                <a:gd name="T24" fmla="*/ 4 w 15"/>
                <a:gd name="T25" fmla="*/ 6 h 22"/>
                <a:gd name="T26" fmla="*/ 6 w 15"/>
                <a:gd name="T27" fmla="*/ 8 h 22"/>
                <a:gd name="T28" fmla="*/ 4 w 15"/>
                <a:gd name="T29" fmla="*/ 8 h 22"/>
                <a:gd name="T30" fmla="*/ 2 w 15"/>
                <a:gd name="T31" fmla="*/ 8 h 22"/>
                <a:gd name="T32" fmla="*/ 0 w 15"/>
                <a:gd name="T33" fmla="*/ 9 h 22"/>
                <a:gd name="T34" fmla="*/ 0 w 15"/>
                <a:gd name="T35" fmla="*/ 14 h 22"/>
                <a:gd name="T36" fmla="*/ 2 w 15"/>
                <a:gd name="T37" fmla="*/ 16 h 22"/>
                <a:gd name="T38" fmla="*/ 2 w 15"/>
                <a:gd name="T39" fmla="*/ 20 h 22"/>
                <a:gd name="T40" fmla="*/ 10 w 15"/>
                <a:gd name="T4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22">
                  <a:moveTo>
                    <a:pt x="10" y="21"/>
                  </a:moveTo>
                  <a:cubicBezTo>
                    <a:pt x="10" y="20"/>
                    <a:pt x="6" y="18"/>
                    <a:pt x="8" y="17"/>
                  </a:cubicBezTo>
                  <a:cubicBezTo>
                    <a:pt x="9" y="16"/>
                    <a:pt x="9" y="13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2" y="13"/>
                    <a:pt x="15" y="11"/>
                    <a:pt x="15" y="10"/>
                  </a:cubicBezTo>
                  <a:cubicBezTo>
                    <a:pt x="15" y="9"/>
                    <a:pt x="11" y="9"/>
                    <a:pt x="11" y="7"/>
                  </a:cubicBezTo>
                  <a:cubicBezTo>
                    <a:pt x="11" y="6"/>
                    <a:pt x="10" y="6"/>
                    <a:pt x="10" y="5"/>
                  </a:cubicBezTo>
                  <a:cubicBezTo>
                    <a:pt x="10" y="4"/>
                    <a:pt x="12" y="5"/>
                    <a:pt x="12" y="4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8" y="1"/>
                    <a:pt x="9" y="2"/>
                    <a:pt x="7" y="4"/>
                  </a:cubicBezTo>
                  <a:cubicBezTo>
                    <a:pt x="6" y="5"/>
                    <a:pt x="3" y="3"/>
                    <a:pt x="2" y="5"/>
                  </a:cubicBezTo>
                  <a:cubicBezTo>
                    <a:pt x="0" y="7"/>
                    <a:pt x="3" y="7"/>
                    <a:pt x="4" y="6"/>
                  </a:cubicBezTo>
                  <a:cubicBezTo>
                    <a:pt x="5" y="5"/>
                    <a:pt x="7" y="6"/>
                    <a:pt x="6" y="8"/>
                  </a:cubicBezTo>
                  <a:cubicBezTo>
                    <a:pt x="6" y="7"/>
                    <a:pt x="4" y="6"/>
                    <a:pt x="4" y="8"/>
                  </a:cubicBezTo>
                  <a:cubicBezTo>
                    <a:pt x="3" y="8"/>
                    <a:pt x="2" y="9"/>
                    <a:pt x="2" y="8"/>
                  </a:cubicBezTo>
                  <a:cubicBezTo>
                    <a:pt x="2" y="9"/>
                    <a:pt x="0" y="7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3" y="18"/>
                    <a:pt x="1" y="19"/>
                    <a:pt x="2" y="20"/>
                  </a:cubicBezTo>
                  <a:cubicBezTo>
                    <a:pt x="4" y="22"/>
                    <a:pt x="8" y="21"/>
                    <a:pt x="10" y="2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78" name="Freeform 655"/>
            <p:cNvSpPr/>
            <p:nvPr/>
          </p:nvSpPr>
          <p:spPr bwMode="auto">
            <a:xfrm>
              <a:off x="11977264" y="6172454"/>
              <a:ext cx="417198" cy="484203"/>
            </a:xfrm>
            <a:custGeom>
              <a:avLst/>
              <a:gdLst>
                <a:gd name="T0" fmla="*/ 44 w 45"/>
                <a:gd name="T1" fmla="*/ 24 h 52"/>
                <a:gd name="T2" fmla="*/ 43 w 45"/>
                <a:gd name="T3" fmla="*/ 18 h 52"/>
                <a:gd name="T4" fmla="*/ 42 w 45"/>
                <a:gd name="T5" fmla="*/ 12 h 52"/>
                <a:gd name="T6" fmla="*/ 41 w 45"/>
                <a:gd name="T7" fmla="*/ 7 h 52"/>
                <a:gd name="T8" fmla="*/ 38 w 45"/>
                <a:gd name="T9" fmla="*/ 4 h 52"/>
                <a:gd name="T10" fmla="*/ 38 w 45"/>
                <a:gd name="T11" fmla="*/ 2 h 52"/>
                <a:gd name="T12" fmla="*/ 37 w 45"/>
                <a:gd name="T13" fmla="*/ 5 h 52"/>
                <a:gd name="T14" fmla="*/ 33 w 45"/>
                <a:gd name="T15" fmla="*/ 4 h 52"/>
                <a:gd name="T16" fmla="*/ 25 w 45"/>
                <a:gd name="T17" fmla="*/ 7 h 52"/>
                <a:gd name="T18" fmla="*/ 26 w 45"/>
                <a:gd name="T19" fmla="*/ 4 h 52"/>
                <a:gd name="T20" fmla="*/ 21 w 45"/>
                <a:gd name="T21" fmla="*/ 4 h 52"/>
                <a:gd name="T22" fmla="*/ 20 w 45"/>
                <a:gd name="T23" fmla="*/ 1 h 52"/>
                <a:gd name="T24" fmla="*/ 13 w 45"/>
                <a:gd name="T25" fmla="*/ 0 h 52"/>
                <a:gd name="T26" fmla="*/ 15 w 45"/>
                <a:gd name="T27" fmla="*/ 3 h 52"/>
                <a:gd name="T28" fmla="*/ 15 w 45"/>
                <a:gd name="T29" fmla="*/ 6 h 52"/>
                <a:gd name="T30" fmla="*/ 17 w 45"/>
                <a:gd name="T31" fmla="*/ 7 h 52"/>
                <a:gd name="T32" fmla="*/ 20 w 45"/>
                <a:gd name="T33" fmla="*/ 9 h 52"/>
                <a:gd name="T34" fmla="*/ 15 w 45"/>
                <a:gd name="T35" fmla="*/ 8 h 52"/>
                <a:gd name="T36" fmla="*/ 14 w 45"/>
                <a:gd name="T37" fmla="*/ 8 h 52"/>
                <a:gd name="T38" fmla="*/ 13 w 45"/>
                <a:gd name="T39" fmla="*/ 10 h 52"/>
                <a:gd name="T40" fmla="*/ 6 w 45"/>
                <a:gd name="T41" fmla="*/ 10 h 52"/>
                <a:gd name="T42" fmla="*/ 6 w 45"/>
                <a:gd name="T43" fmla="*/ 15 h 52"/>
                <a:gd name="T44" fmla="*/ 6 w 45"/>
                <a:gd name="T45" fmla="*/ 17 h 52"/>
                <a:gd name="T46" fmla="*/ 1 w 45"/>
                <a:gd name="T47" fmla="*/ 22 h 52"/>
                <a:gd name="T48" fmla="*/ 2 w 45"/>
                <a:gd name="T49" fmla="*/ 26 h 52"/>
                <a:gd name="T50" fmla="*/ 2 w 45"/>
                <a:gd name="T51" fmla="*/ 30 h 52"/>
                <a:gd name="T52" fmla="*/ 1 w 45"/>
                <a:gd name="T53" fmla="*/ 33 h 52"/>
                <a:gd name="T54" fmla="*/ 3 w 45"/>
                <a:gd name="T55" fmla="*/ 37 h 52"/>
                <a:gd name="T56" fmla="*/ 11 w 45"/>
                <a:gd name="T57" fmla="*/ 40 h 52"/>
                <a:gd name="T58" fmla="*/ 9 w 45"/>
                <a:gd name="T59" fmla="*/ 49 h 52"/>
                <a:gd name="T60" fmla="*/ 19 w 45"/>
                <a:gd name="T61" fmla="*/ 49 h 52"/>
                <a:gd name="T62" fmla="*/ 23 w 45"/>
                <a:gd name="T63" fmla="*/ 51 h 52"/>
                <a:gd name="T64" fmla="*/ 26 w 45"/>
                <a:gd name="T65" fmla="*/ 50 h 52"/>
                <a:gd name="T66" fmla="*/ 33 w 45"/>
                <a:gd name="T67" fmla="*/ 49 h 52"/>
                <a:gd name="T68" fmla="*/ 36 w 45"/>
                <a:gd name="T69" fmla="*/ 49 h 52"/>
                <a:gd name="T70" fmla="*/ 36 w 45"/>
                <a:gd name="T71" fmla="*/ 45 h 52"/>
                <a:gd name="T72" fmla="*/ 40 w 45"/>
                <a:gd name="T73" fmla="*/ 43 h 52"/>
                <a:gd name="T74" fmla="*/ 35 w 45"/>
                <a:gd name="T75" fmla="*/ 37 h 52"/>
                <a:gd name="T76" fmla="*/ 32 w 45"/>
                <a:gd name="T77" fmla="*/ 31 h 52"/>
                <a:gd name="T78" fmla="*/ 41 w 45"/>
                <a:gd name="T79" fmla="*/ 26 h 52"/>
                <a:gd name="T80" fmla="*/ 44 w 45"/>
                <a:gd name="T81" fmla="*/ 28 h 52"/>
                <a:gd name="T82" fmla="*/ 44 w 45"/>
                <a:gd name="T83" fmla="*/ 24 h 52"/>
                <a:gd name="T84" fmla="*/ 44 w 45"/>
                <a:gd name="T8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" h="52">
                  <a:moveTo>
                    <a:pt x="44" y="24"/>
                  </a:moveTo>
                  <a:cubicBezTo>
                    <a:pt x="43" y="22"/>
                    <a:pt x="43" y="20"/>
                    <a:pt x="43" y="18"/>
                  </a:cubicBezTo>
                  <a:cubicBezTo>
                    <a:pt x="42" y="16"/>
                    <a:pt x="41" y="15"/>
                    <a:pt x="42" y="12"/>
                  </a:cubicBezTo>
                  <a:cubicBezTo>
                    <a:pt x="43" y="10"/>
                    <a:pt x="42" y="8"/>
                    <a:pt x="41" y="7"/>
                  </a:cubicBezTo>
                  <a:cubicBezTo>
                    <a:pt x="40" y="6"/>
                    <a:pt x="38" y="5"/>
                    <a:pt x="38" y="4"/>
                  </a:cubicBezTo>
                  <a:cubicBezTo>
                    <a:pt x="38" y="4"/>
                    <a:pt x="39" y="3"/>
                    <a:pt x="38" y="2"/>
                  </a:cubicBezTo>
                  <a:cubicBezTo>
                    <a:pt x="37" y="2"/>
                    <a:pt x="37" y="5"/>
                    <a:pt x="37" y="5"/>
                  </a:cubicBezTo>
                  <a:cubicBezTo>
                    <a:pt x="35" y="5"/>
                    <a:pt x="35" y="4"/>
                    <a:pt x="33" y="4"/>
                  </a:cubicBezTo>
                  <a:cubicBezTo>
                    <a:pt x="31" y="5"/>
                    <a:pt x="28" y="7"/>
                    <a:pt x="25" y="7"/>
                  </a:cubicBezTo>
                  <a:cubicBezTo>
                    <a:pt x="24" y="6"/>
                    <a:pt x="26" y="5"/>
                    <a:pt x="26" y="4"/>
                  </a:cubicBezTo>
                  <a:cubicBezTo>
                    <a:pt x="24" y="4"/>
                    <a:pt x="23" y="5"/>
                    <a:pt x="21" y="4"/>
                  </a:cubicBezTo>
                  <a:cubicBezTo>
                    <a:pt x="20" y="3"/>
                    <a:pt x="23" y="1"/>
                    <a:pt x="20" y="1"/>
                  </a:cubicBezTo>
                  <a:cubicBezTo>
                    <a:pt x="18" y="1"/>
                    <a:pt x="16" y="1"/>
                    <a:pt x="13" y="0"/>
                  </a:cubicBezTo>
                  <a:cubicBezTo>
                    <a:pt x="14" y="1"/>
                    <a:pt x="15" y="1"/>
                    <a:pt x="15" y="3"/>
                  </a:cubicBezTo>
                  <a:cubicBezTo>
                    <a:pt x="14" y="4"/>
                    <a:pt x="14" y="4"/>
                    <a:pt x="15" y="6"/>
                  </a:cubicBezTo>
                  <a:cubicBezTo>
                    <a:pt x="15" y="8"/>
                    <a:pt x="15" y="7"/>
                    <a:pt x="17" y="7"/>
                  </a:cubicBezTo>
                  <a:cubicBezTo>
                    <a:pt x="18" y="7"/>
                    <a:pt x="19" y="8"/>
                    <a:pt x="20" y="9"/>
                  </a:cubicBezTo>
                  <a:cubicBezTo>
                    <a:pt x="19" y="8"/>
                    <a:pt x="16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ubicBezTo>
                    <a:pt x="13" y="9"/>
                    <a:pt x="14" y="10"/>
                    <a:pt x="13" y="10"/>
                  </a:cubicBezTo>
                  <a:cubicBezTo>
                    <a:pt x="11" y="11"/>
                    <a:pt x="7" y="6"/>
                    <a:pt x="6" y="10"/>
                  </a:cubicBezTo>
                  <a:cubicBezTo>
                    <a:pt x="7" y="12"/>
                    <a:pt x="8" y="14"/>
                    <a:pt x="6" y="15"/>
                  </a:cubicBezTo>
                  <a:cubicBezTo>
                    <a:pt x="5" y="17"/>
                    <a:pt x="5" y="15"/>
                    <a:pt x="6" y="17"/>
                  </a:cubicBezTo>
                  <a:cubicBezTo>
                    <a:pt x="6" y="22"/>
                    <a:pt x="0" y="20"/>
                    <a:pt x="1" y="22"/>
                  </a:cubicBezTo>
                  <a:cubicBezTo>
                    <a:pt x="1" y="23"/>
                    <a:pt x="2" y="24"/>
                    <a:pt x="2" y="26"/>
                  </a:cubicBezTo>
                  <a:cubicBezTo>
                    <a:pt x="2" y="28"/>
                    <a:pt x="1" y="28"/>
                    <a:pt x="2" y="30"/>
                  </a:cubicBezTo>
                  <a:cubicBezTo>
                    <a:pt x="3" y="31"/>
                    <a:pt x="0" y="33"/>
                    <a:pt x="1" y="33"/>
                  </a:cubicBezTo>
                  <a:cubicBezTo>
                    <a:pt x="3" y="34"/>
                    <a:pt x="2" y="36"/>
                    <a:pt x="3" y="37"/>
                  </a:cubicBezTo>
                  <a:cubicBezTo>
                    <a:pt x="4" y="40"/>
                    <a:pt x="8" y="39"/>
                    <a:pt x="11" y="40"/>
                  </a:cubicBezTo>
                  <a:cubicBezTo>
                    <a:pt x="11" y="40"/>
                    <a:pt x="9" y="48"/>
                    <a:pt x="9" y="49"/>
                  </a:cubicBezTo>
                  <a:cubicBezTo>
                    <a:pt x="13" y="49"/>
                    <a:pt x="15" y="48"/>
                    <a:pt x="19" y="49"/>
                  </a:cubicBezTo>
                  <a:cubicBezTo>
                    <a:pt x="19" y="49"/>
                    <a:pt x="23" y="52"/>
                    <a:pt x="23" y="51"/>
                  </a:cubicBezTo>
                  <a:cubicBezTo>
                    <a:pt x="24" y="49"/>
                    <a:pt x="25" y="49"/>
                    <a:pt x="26" y="50"/>
                  </a:cubicBezTo>
                  <a:cubicBezTo>
                    <a:pt x="27" y="51"/>
                    <a:pt x="32" y="48"/>
                    <a:pt x="33" y="49"/>
                  </a:cubicBezTo>
                  <a:cubicBezTo>
                    <a:pt x="33" y="49"/>
                    <a:pt x="37" y="50"/>
                    <a:pt x="36" y="49"/>
                  </a:cubicBezTo>
                  <a:cubicBezTo>
                    <a:pt x="35" y="46"/>
                    <a:pt x="34" y="46"/>
                    <a:pt x="36" y="45"/>
                  </a:cubicBezTo>
                  <a:cubicBezTo>
                    <a:pt x="38" y="43"/>
                    <a:pt x="38" y="43"/>
                    <a:pt x="40" y="43"/>
                  </a:cubicBezTo>
                  <a:cubicBezTo>
                    <a:pt x="41" y="42"/>
                    <a:pt x="36" y="38"/>
                    <a:pt x="35" y="37"/>
                  </a:cubicBezTo>
                  <a:cubicBezTo>
                    <a:pt x="34" y="37"/>
                    <a:pt x="31" y="32"/>
                    <a:pt x="32" y="31"/>
                  </a:cubicBezTo>
                  <a:cubicBezTo>
                    <a:pt x="36" y="30"/>
                    <a:pt x="38" y="29"/>
                    <a:pt x="41" y="26"/>
                  </a:cubicBezTo>
                  <a:cubicBezTo>
                    <a:pt x="42" y="25"/>
                    <a:pt x="43" y="29"/>
                    <a:pt x="44" y="28"/>
                  </a:cubicBezTo>
                  <a:cubicBezTo>
                    <a:pt x="45" y="27"/>
                    <a:pt x="45" y="25"/>
                    <a:pt x="44" y="24"/>
                  </a:cubicBezTo>
                  <a:cubicBezTo>
                    <a:pt x="44" y="23"/>
                    <a:pt x="44" y="24"/>
                    <a:pt x="44" y="2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79" name="Freeform 656"/>
            <p:cNvSpPr/>
            <p:nvPr/>
          </p:nvSpPr>
          <p:spPr bwMode="auto">
            <a:xfrm>
              <a:off x="12712935" y="6322173"/>
              <a:ext cx="831212" cy="493761"/>
            </a:xfrm>
            <a:custGeom>
              <a:avLst/>
              <a:gdLst>
                <a:gd name="T0" fmla="*/ 0 w 89"/>
                <a:gd name="T1" fmla="*/ 27 h 53"/>
                <a:gd name="T2" fmla="*/ 9 w 89"/>
                <a:gd name="T3" fmla="*/ 30 h 53"/>
                <a:gd name="T4" fmla="*/ 16 w 89"/>
                <a:gd name="T5" fmla="*/ 31 h 53"/>
                <a:gd name="T6" fmla="*/ 22 w 89"/>
                <a:gd name="T7" fmla="*/ 28 h 53"/>
                <a:gd name="T8" fmla="*/ 33 w 89"/>
                <a:gd name="T9" fmla="*/ 30 h 53"/>
                <a:gd name="T10" fmla="*/ 40 w 89"/>
                <a:gd name="T11" fmla="*/ 41 h 53"/>
                <a:gd name="T12" fmla="*/ 44 w 89"/>
                <a:gd name="T13" fmla="*/ 38 h 53"/>
                <a:gd name="T14" fmla="*/ 47 w 89"/>
                <a:gd name="T15" fmla="*/ 41 h 53"/>
                <a:gd name="T16" fmla="*/ 57 w 89"/>
                <a:gd name="T17" fmla="*/ 42 h 53"/>
                <a:gd name="T18" fmla="*/ 51 w 89"/>
                <a:gd name="T19" fmla="*/ 46 h 53"/>
                <a:gd name="T20" fmla="*/ 55 w 89"/>
                <a:gd name="T21" fmla="*/ 49 h 53"/>
                <a:gd name="T22" fmla="*/ 59 w 89"/>
                <a:gd name="T23" fmla="*/ 51 h 53"/>
                <a:gd name="T24" fmla="*/ 67 w 89"/>
                <a:gd name="T25" fmla="*/ 48 h 53"/>
                <a:gd name="T26" fmla="*/ 72 w 89"/>
                <a:gd name="T27" fmla="*/ 46 h 53"/>
                <a:gd name="T28" fmla="*/ 68 w 89"/>
                <a:gd name="T29" fmla="*/ 46 h 53"/>
                <a:gd name="T30" fmla="*/ 63 w 89"/>
                <a:gd name="T31" fmla="*/ 44 h 53"/>
                <a:gd name="T32" fmla="*/ 72 w 89"/>
                <a:gd name="T33" fmla="*/ 38 h 53"/>
                <a:gd name="T34" fmla="*/ 78 w 89"/>
                <a:gd name="T35" fmla="*/ 35 h 53"/>
                <a:gd name="T36" fmla="*/ 84 w 89"/>
                <a:gd name="T37" fmla="*/ 31 h 53"/>
                <a:gd name="T38" fmla="*/ 87 w 89"/>
                <a:gd name="T39" fmla="*/ 28 h 53"/>
                <a:gd name="T40" fmla="*/ 86 w 89"/>
                <a:gd name="T41" fmla="*/ 26 h 53"/>
                <a:gd name="T42" fmla="*/ 88 w 89"/>
                <a:gd name="T43" fmla="*/ 25 h 53"/>
                <a:gd name="T44" fmla="*/ 86 w 89"/>
                <a:gd name="T45" fmla="*/ 24 h 53"/>
                <a:gd name="T46" fmla="*/ 88 w 89"/>
                <a:gd name="T47" fmla="*/ 21 h 53"/>
                <a:gd name="T48" fmla="*/ 85 w 89"/>
                <a:gd name="T49" fmla="*/ 19 h 53"/>
                <a:gd name="T50" fmla="*/ 82 w 89"/>
                <a:gd name="T51" fmla="*/ 18 h 53"/>
                <a:gd name="T52" fmla="*/ 78 w 89"/>
                <a:gd name="T53" fmla="*/ 18 h 53"/>
                <a:gd name="T54" fmla="*/ 75 w 89"/>
                <a:gd name="T55" fmla="*/ 15 h 53"/>
                <a:gd name="T56" fmla="*/ 72 w 89"/>
                <a:gd name="T57" fmla="*/ 17 h 53"/>
                <a:gd name="T58" fmla="*/ 69 w 89"/>
                <a:gd name="T59" fmla="*/ 14 h 53"/>
                <a:gd name="T60" fmla="*/ 65 w 89"/>
                <a:gd name="T61" fmla="*/ 14 h 53"/>
                <a:gd name="T62" fmla="*/ 64 w 89"/>
                <a:gd name="T63" fmla="*/ 10 h 53"/>
                <a:gd name="T64" fmla="*/ 60 w 89"/>
                <a:gd name="T65" fmla="*/ 9 h 53"/>
                <a:gd name="T66" fmla="*/ 60 w 89"/>
                <a:gd name="T67" fmla="*/ 5 h 53"/>
                <a:gd name="T68" fmla="*/ 58 w 89"/>
                <a:gd name="T69" fmla="*/ 2 h 53"/>
                <a:gd name="T70" fmla="*/ 53 w 89"/>
                <a:gd name="T71" fmla="*/ 1 h 53"/>
                <a:gd name="T72" fmla="*/ 47 w 89"/>
                <a:gd name="T73" fmla="*/ 2 h 53"/>
                <a:gd name="T74" fmla="*/ 43 w 89"/>
                <a:gd name="T75" fmla="*/ 3 h 53"/>
                <a:gd name="T76" fmla="*/ 41 w 89"/>
                <a:gd name="T77" fmla="*/ 9 h 53"/>
                <a:gd name="T78" fmla="*/ 38 w 89"/>
                <a:gd name="T79" fmla="*/ 7 h 53"/>
                <a:gd name="T80" fmla="*/ 36 w 89"/>
                <a:gd name="T81" fmla="*/ 8 h 53"/>
                <a:gd name="T82" fmla="*/ 34 w 89"/>
                <a:gd name="T83" fmla="*/ 6 h 53"/>
                <a:gd name="T84" fmla="*/ 31 w 89"/>
                <a:gd name="T85" fmla="*/ 7 h 53"/>
                <a:gd name="T86" fmla="*/ 29 w 89"/>
                <a:gd name="T87" fmla="*/ 6 h 53"/>
                <a:gd name="T88" fmla="*/ 28 w 89"/>
                <a:gd name="T89" fmla="*/ 8 h 53"/>
                <a:gd name="T90" fmla="*/ 21 w 89"/>
                <a:gd name="T91" fmla="*/ 5 h 53"/>
                <a:gd name="T92" fmla="*/ 12 w 89"/>
                <a:gd name="T93" fmla="*/ 4 h 53"/>
                <a:gd name="T94" fmla="*/ 6 w 89"/>
                <a:gd name="T95" fmla="*/ 6 h 53"/>
                <a:gd name="T96" fmla="*/ 9 w 89"/>
                <a:gd name="T97" fmla="*/ 11 h 53"/>
                <a:gd name="T98" fmla="*/ 10 w 89"/>
                <a:gd name="T99" fmla="*/ 14 h 53"/>
                <a:gd name="T100" fmla="*/ 5 w 89"/>
                <a:gd name="T101" fmla="*/ 16 h 53"/>
                <a:gd name="T102" fmla="*/ 2 w 89"/>
                <a:gd name="T103" fmla="*/ 23 h 53"/>
                <a:gd name="T104" fmla="*/ 0 w 89"/>
                <a:gd name="T10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" h="53">
                  <a:moveTo>
                    <a:pt x="0" y="27"/>
                  </a:moveTo>
                  <a:cubicBezTo>
                    <a:pt x="0" y="30"/>
                    <a:pt x="7" y="30"/>
                    <a:pt x="9" y="30"/>
                  </a:cubicBezTo>
                  <a:cubicBezTo>
                    <a:pt x="11" y="30"/>
                    <a:pt x="13" y="32"/>
                    <a:pt x="16" y="31"/>
                  </a:cubicBezTo>
                  <a:cubicBezTo>
                    <a:pt x="17" y="29"/>
                    <a:pt x="20" y="28"/>
                    <a:pt x="22" y="28"/>
                  </a:cubicBezTo>
                  <a:cubicBezTo>
                    <a:pt x="25" y="26"/>
                    <a:pt x="31" y="28"/>
                    <a:pt x="33" y="30"/>
                  </a:cubicBezTo>
                  <a:cubicBezTo>
                    <a:pt x="36" y="34"/>
                    <a:pt x="37" y="38"/>
                    <a:pt x="40" y="41"/>
                  </a:cubicBezTo>
                  <a:cubicBezTo>
                    <a:pt x="42" y="40"/>
                    <a:pt x="42" y="39"/>
                    <a:pt x="44" y="38"/>
                  </a:cubicBezTo>
                  <a:cubicBezTo>
                    <a:pt x="46" y="38"/>
                    <a:pt x="46" y="40"/>
                    <a:pt x="47" y="41"/>
                  </a:cubicBezTo>
                  <a:cubicBezTo>
                    <a:pt x="48" y="42"/>
                    <a:pt x="57" y="43"/>
                    <a:pt x="57" y="42"/>
                  </a:cubicBezTo>
                  <a:cubicBezTo>
                    <a:pt x="57" y="43"/>
                    <a:pt x="51" y="45"/>
                    <a:pt x="51" y="46"/>
                  </a:cubicBezTo>
                  <a:cubicBezTo>
                    <a:pt x="52" y="47"/>
                    <a:pt x="56" y="46"/>
                    <a:pt x="55" y="49"/>
                  </a:cubicBezTo>
                  <a:cubicBezTo>
                    <a:pt x="54" y="51"/>
                    <a:pt x="57" y="53"/>
                    <a:pt x="59" y="51"/>
                  </a:cubicBezTo>
                  <a:cubicBezTo>
                    <a:pt x="61" y="50"/>
                    <a:pt x="64" y="48"/>
                    <a:pt x="67" y="48"/>
                  </a:cubicBezTo>
                  <a:cubicBezTo>
                    <a:pt x="70" y="48"/>
                    <a:pt x="71" y="48"/>
                    <a:pt x="72" y="46"/>
                  </a:cubicBezTo>
                  <a:cubicBezTo>
                    <a:pt x="72" y="46"/>
                    <a:pt x="69" y="46"/>
                    <a:pt x="68" y="46"/>
                  </a:cubicBezTo>
                  <a:cubicBezTo>
                    <a:pt x="66" y="46"/>
                    <a:pt x="64" y="47"/>
                    <a:pt x="63" y="44"/>
                  </a:cubicBezTo>
                  <a:cubicBezTo>
                    <a:pt x="60" y="40"/>
                    <a:pt x="70" y="38"/>
                    <a:pt x="72" y="38"/>
                  </a:cubicBezTo>
                  <a:cubicBezTo>
                    <a:pt x="74" y="37"/>
                    <a:pt x="76" y="36"/>
                    <a:pt x="78" y="35"/>
                  </a:cubicBezTo>
                  <a:cubicBezTo>
                    <a:pt x="79" y="33"/>
                    <a:pt x="81" y="31"/>
                    <a:pt x="84" y="31"/>
                  </a:cubicBezTo>
                  <a:cubicBezTo>
                    <a:pt x="85" y="31"/>
                    <a:pt x="87" y="31"/>
                    <a:pt x="87" y="28"/>
                  </a:cubicBezTo>
                  <a:cubicBezTo>
                    <a:pt x="87" y="27"/>
                    <a:pt x="86" y="27"/>
                    <a:pt x="86" y="26"/>
                  </a:cubicBezTo>
                  <a:cubicBezTo>
                    <a:pt x="86" y="25"/>
                    <a:pt x="88" y="25"/>
                    <a:pt x="88" y="25"/>
                  </a:cubicBezTo>
                  <a:cubicBezTo>
                    <a:pt x="88" y="25"/>
                    <a:pt x="86" y="24"/>
                    <a:pt x="86" y="24"/>
                  </a:cubicBezTo>
                  <a:cubicBezTo>
                    <a:pt x="86" y="23"/>
                    <a:pt x="89" y="23"/>
                    <a:pt x="88" y="21"/>
                  </a:cubicBezTo>
                  <a:cubicBezTo>
                    <a:pt x="88" y="21"/>
                    <a:pt x="86" y="20"/>
                    <a:pt x="85" y="19"/>
                  </a:cubicBezTo>
                  <a:cubicBezTo>
                    <a:pt x="84" y="18"/>
                    <a:pt x="83" y="20"/>
                    <a:pt x="82" y="18"/>
                  </a:cubicBezTo>
                  <a:cubicBezTo>
                    <a:pt x="81" y="17"/>
                    <a:pt x="80" y="17"/>
                    <a:pt x="78" y="18"/>
                  </a:cubicBezTo>
                  <a:cubicBezTo>
                    <a:pt x="77" y="18"/>
                    <a:pt x="76" y="15"/>
                    <a:pt x="75" y="15"/>
                  </a:cubicBezTo>
                  <a:cubicBezTo>
                    <a:pt x="74" y="14"/>
                    <a:pt x="73" y="16"/>
                    <a:pt x="72" y="17"/>
                  </a:cubicBezTo>
                  <a:cubicBezTo>
                    <a:pt x="71" y="17"/>
                    <a:pt x="70" y="14"/>
                    <a:pt x="69" y="14"/>
                  </a:cubicBezTo>
                  <a:cubicBezTo>
                    <a:pt x="68" y="14"/>
                    <a:pt x="65" y="15"/>
                    <a:pt x="65" y="14"/>
                  </a:cubicBezTo>
                  <a:cubicBezTo>
                    <a:pt x="65" y="13"/>
                    <a:pt x="65" y="11"/>
                    <a:pt x="64" y="10"/>
                  </a:cubicBezTo>
                  <a:cubicBezTo>
                    <a:pt x="63" y="9"/>
                    <a:pt x="61" y="10"/>
                    <a:pt x="60" y="9"/>
                  </a:cubicBezTo>
                  <a:cubicBezTo>
                    <a:pt x="59" y="8"/>
                    <a:pt x="58" y="6"/>
                    <a:pt x="60" y="5"/>
                  </a:cubicBezTo>
                  <a:cubicBezTo>
                    <a:pt x="61" y="5"/>
                    <a:pt x="59" y="2"/>
                    <a:pt x="58" y="2"/>
                  </a:cubicBezTo>
                  <a:cubicBezTo>
                    <a:pt x="57" y="1"/>
                    <a:pt x="54" y="2"/>
                    <a:pt x="53" y="1"/>
                  </a:cubicBezTo>
                  <a:cubicBezTo>
                    <a:pt x="50" y="0"/>
                    <a:pt x="50" y="6"/>
                    <a:pt x="47" y="2"/>
                  </a:cubicBezTo>
                  <a:cubicBezTo>
                    <a:pt x="46" y="2"/>
                    <a:pt x="44" y="3"/>
                    <a:pt x="43" y="3"/>
                  </a:cubicBezTo>
                  <a:cubicBezTo>
                    <a:pt x="41" y="4"/>
                    <a:pt x="42" y="9"/>
                    <a:pt x="41" y="9"/>
                  </a:cubicBezTo>
                  <a:cubicBezTo>
                    <a:pt x="40" y="9"/>
                    <a:pt x="39" y="7"/>
                    <a:pt x="38" y="7"/>
                  </a:cubicBezTo>
                  <a:cubicBezTo>
                    <a:pt x="38" y="7"/>
                    <a:pt x="37" y="8"/>
                    <a:pt x="36" y="8"/>
                  </a:cubicBezTo>
                  <a:cubicBezTo>
                    <a:pt x="35" y="8"/>
                    <a:pt x="34" y="7"/>
                    <a:pt x="34" y="6"/>
                  </a:cubicBezTo>
                  <a:cubicBezTo>
                    <a:pt x="34" y="5"/>
                    <a:pt x="32" y="7"/>
                    <a:pt x="31" y="7"/>
                  </a:cubicBezTo>
                  <a:cubicBezTo>
                    <a:pt x="30" y="7"/>
                    <a:pt x="30" y="6"/>
                    <a:pt x="29" y="6"/>
                  </a:cubicBezTo>
                  <a:cubicBezTo>
                    <a:pt x="28" y="6"/>
                    <a:pt x="28" y="7"/>
                    <a:pt x="28" y="8"/>
                  </a:cubicBezTo>
                  <a:cubicBezTo>
                    <a:pt x="28" y="8"/>
                    <a:pt x="21" y="5"/>
                    <a:pt x="21" y="5"/>
                  </a:cubicBezTo>
                  <a:cubicBezTo>
                    <a:pt x="18" y="4"/>
                    <a:pt x="15" y="4"/>
                    <a:pt x="12" y="4"/>
                  </a:cubicBezTo>
                  <a:cubicBezTo>
                    <a:pt x="10" y="4"/>
                    <a:pt x="9" y="6"/>
                    <a:pt x="6" y="6"/>
                  </a:cubicBezTo>
                  <a:cubicBezTo>
                    <a:pt x="6" y="9"/>
                    <a:pt x="9" y="9"/>
                    <a:pt x="9" y="11"/>
                  </a:cubicBezTo>
                  <a:cubicBezTo>
                    <a:pt x="9" y="12"/>
                    <a:pt x="10" y="13"/>
                    <a:pt x="10" y="14"/>
                  </a:cubicBezTo>
                  <a:cubicBezTo>
                    <a:pt x="9" y="15"/>
                    <a:pt x="6" y="15"/>
                    <a:pt x="5" y="16"/>
                  </a:cubicBezTo>
                  <a:cubicBezTo>
                    <a:pt x="2" y="18"/>
                    <a:pt x="3" y="20"/>
                    <a:pt x="2" y="23"/>
                  </a:cubicBezTo>
                  <a:cubicBezTo>
                    <a:pt x="2" y="25"/>
                    <a:pt x="1" y="26"/>
                    <a:pt x="0" y="2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80" name="Freeform 657"/>
            <p:cNvSpPr/>
            <p:nvPr/>
          </p:nvSpPr>
          <p:spPr bwMode="auto">
            <a:xfrm>
              <a:off x="12451788" y="6506933"/>
              <a:ext cx="280256" cy="114679"/>
            </a:xfrm>
            <a:custGeom>
              <a:avLst/>
              <a:gdLst>
                <a:gd name="T0" fmla="*/ 30 w 30"/>
                <a:gd name="T1" fmla="*/ 4 h 12"/>
                <a:gd name="T2" fmla="*/ 22 w 30"/>
                <a:gd name="T3" fmla="*/ 0 h 12"/>
                <a:gd name="T4" fmla="*/ 17 w 30"/>
                <a:gd name="T5" fmla="*/ 0 h 12"/>
                <a:gd name="T6" fmla="*/ 14 w 30"/>
                <a:gd name="T7" fmla="*/ 1 h 12"/>
                <a:gd name="T8" fmla="*/ 11 w 30"/>
                <a:gd name="T9" fmla="*/ 0 h 12"/>
                <a:gd name="T10" fmla="*/ 8 w 30"/>
                <a:gd name="T11" fmla="*/ 3 h 12"/>
                <a:gd name="T12" fmla="*/ 3 w 30"/>
                <a:gd name="T13" fmla="*/ 9 h 12"/>
                <a:gd name="T14" fmla="*/ 11 w 30"/>
                <a:gd name="T15" fmla="*/ 11 h 12"/>
                <a:gd name="T16" fmla="*/ 13 w 30"/>
                <a:gd name="T17" fmla="*/ 9 h 12"/>
                <a:gd name="T18" fmla="*/ 18 w 30"/>
                <a:gd name="T19" fmla="*/ 9 h 12"/>
                <a:gd name="T20" fmla="*/ 19 w 30"/>
                <a:gd name="T21" fmla="*/ 6 h 12"/>
                <a:gd name="T22" fmla="*/ 24 w 30"/>
                <a:gd name="T23" fmla="*/ 7 h 12"/>
                <a:gd name="T24" fmla="*/ 28 w 30"/>
                <a:gd name="T25" fmla="*/ 7 h 12"/>
                <a:gd name="T26" fmla="*/ 30 w 30"/>
                <a:gd name="T2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12">
                  <a:moveTo>
                    <a:pt x="30" y="4"/>
                  </a:moveTo>
                  <a:cubicBezTo>
                    <a:pt x="27" y="2"/>
                    <a:pt x="26" y="0"/>
                    <a:pt x="22" y="0"/>
                  </a:cubicBezTo>
                  <a:cubicBezTo>
                    <a:pt x="20" y="0"/>
                    <a:pt x="19" y="0"/>
                    <a:pt x="17" y="0"/>
                  </a:cubicBezTo>
                  <a:cubicBezTo>
                    <a:pt x="15" y="0"/>
                    <a:pt x="15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6" y="5"/>
                    <a:pt x="0" y="4"/>
                    <a:pt x="3" y="9"/>
                  </a:cubicBezTo>
                  <a:cubicBezTo>
                    <a:pt x="4" y="11"/>
                    <a:pt x="8" y="12"/>
                    <a:pt x="11" y="11"/>
                  </a:cubicBezTo>
                  <a:cubicBezTo>
                    <a:pt x="12" y="11"/>
                    <a:pt x="12" y="9"/>
                    <a:pt x="13" y="9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19" y="9"/>
                    <a:pt x="19" y="7"/>
                    <a:pt x="19" y="6"/>
                  </a:cubicBezTo>
                  <a:cubicBezTo>
                    <a:pt x="20" y="5"/>
                    <a:pt x="23" y="7"/>
                    <a:pt x="24" y="7"/>
                  </a:cubicBezTo>
                  <a:cubicBezTo>
                    <a:pt x="25" y="7"/>
                    <a:pt x="27" y="7"/>
                    <a:pt x="28" y="7"/>
                  </a:cubicBezTo>
                  <a:cubicBezTo>
                    <a:pt x="29" y="7"/>
                    <a:pt x="29" y="5"/>
                    <a:pt x="30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81" name="Freeform 658"/>
            <p:cNvSpPr/>
            <p:nvPr/>
          </p:nvSpPr>
          <p:spPr bwMode="auto">
            <a:xfrm>
              <a:off x="12760703" y="6086441"/>
              <a:ext cx="439491" cy="328114"/>
            </a:xfrm>
            <a:custGeom>
              <a:avLst/>
              <a:gdLst>
                <a:gd name="T0" fmla="*/ 11 w 47"/>
                <a:gd name="T1" fmla="*/ 29 h 35"/>
                <a:gd name="T2" fmla="*/ 18 w 47"/>
                <a:gd name="T3" fmla="*/ 30 h 35"/>
                <a:gd name="T4" fmla="*/ 23 w 47"/>
                <a:gd name="T5" fmla="*/ 33 h 35"/>
                <a:gd name="T6" fmla="*/ 25 w 47"/>
                <a:gd name="T7" fmla="*/ 31 h 35"/>
                <a:gd name="T8" fmla="*/ 29 w 47"/>
                <a:gd name="T9" fmla="*/ 32 h 35"/>
                <a:gd name="T10" fmla="*/ 33 w 47"/>
                <a:gd name="T11" fmla="*/ 32 h 35"/>
                <a:gd name="T12" fmla="*/ 36 w 47"/>
                <a:gd name="T13" fmla="*/ 33 h 35"/>
                <a:gd name="T14" fmla="*/ 38 w 47"/>
                <a:gd name="T15" fmla="*/ 28 h 35"/>
                <a:gd name="T16" fmla="*/ 42 w 47"/>
                <a:gd name="T17" fmla="*/ 27 h 35"/>
                <a:gd name="T18" fmla="*/ 40 w 47"/>
                <a:gd name="T19" fmla="*/ 22 h 35"/>
                <a:gd name="T20" fmla="*/ 44 w 47"/>
                <a:gd name="T21" fmla="*/ 21 h 35"/>
                <a:gd name="T22" fmla="*/ 45 w 47"/>
                <a:gd name="T23" fmla="*/ 17 h 35"/>
                <a:gd name="T24" fmla="*/ 42 w 47"/>
                <a:gd name="T25" fmla="*/ 15 h 35"/>
                <a:gd name="T26" fmla="*/ 39 w 47"/>
                <a:gd name="T27" fmla="*/ 11 h 35"/>
                <a:gd name="T28" fmla="*/ 38 w 47"/>
                <a:gd name="T29" fmla="*/ 6 h 35"/>
                <a:gd name="T30" fmla="*/ 35 w 47"/>
                <a:gd name="T31" fmla="*/ 2 h 35"/>
                <a:gd name="T32" fmla="*/ 33 w 47"/>
                <a:gd name="T33" fmla="*/ 2 h 35"/>
                <a:gd name="T34" fmla="*/ 30 w 47"/>
                <a:gd name="T35" fmla="*/ 1 h 35"/>
                <a:gd name="T36" fmla="*/ 28 w 47"/>
                <a:gd name="T37" fmla="*/ 2 h 35"/>
                <a:gd name="T38" fmla="*/ 25 w 47"/>
                <a:gd name="T39" fmla="*/ 0 h 35"/>
                <a:gd name="T40" fmla="*/ 22 w 47"/>
                <a:gd name="T41" fmla="*/ 2 h 35"/>
                <a:gd name="T42" fmla="*/ 17 w 47"/>
                <a:gd name="T43" fmla="*/ 3 h 35"/>
                <a:gd name="T44" fmla="*/ 17 w 47"/>
                <a:gd name="T45" fmla="*/ 6 h 35"/>
                <a:gd name="T46" fmla="*/ 13 w 47"/>
                <a:gd name="T47" fmla="*/ 9 h 35"/>
                <a:gd name="T48" fmla="*/ 12 w 47"/>
                <a:gd name="T49" fmla="*/ 13 h 35"/>
                <a:gd name="T50" fmla="*/ 8 w 47"/>
                <a:gd name="T51" fmla="*/ 14 h 35"/>
                <a:gd name="T52" fmla="*/ 1 w 47"/>
                <a:gd name="T53" fmla="*/ 16 h 35"/>
                <a:gd name="T54" fmla="*/ 2 w 47"/>
                <a:gd name="T55" fmla="*/ 24 h 35"/>
                <a:gd name="T56" fmla="*/ 1 w 47"/>
                <a:gd name="T57" fmla="*/ 27 h 35"/>
                <a:gd name="T58" fmla="*/ 1 w 47"/>
                <a:gd name="T59" fmla="*/ 31 h 35"/>
                <a:gd name="T60" fmla="*/ 5 w 47"/>
                <a:gd name="T61" fmla="*/ 30 h 35"/>
                <a:gd name="T62" fmla="*/ 11 w 47"/>
                <a:gd name="T63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35">
                  <a:moveTo>
                    <a:pt x="11" y="29"/>
                  </a:moveTo>
                  <a:cubicBezTo>
                    <a:pt x="14" y="29"/>
                    <a:pt x="16" y="30"/>
                    <a:pt x="18" y="30"/>
                  </a:cubicBezTo>
                  <a:cubicBezTo>
                    <a:pt x="18" y="30"/>
                    <a:pt x="23" y="33"/>
                    <a:pt x="23" y="33"/>
                  </a:cubicBezTo>
                  <a:cubicBezTo>
                    <a:pt x="23" y="32"/>
                    <a:pt x="24" y="29"/>
                    <a:pt x="25" y="31"/>
                  </a:cubicBezTo>
                  <a:cubicBezTo>
                    <a:pt x="27" y="34"/>
                    <a:pt x="28" y="29"/>
                    <a:pt x="29" y="32"/>
                  </a:cubicBezTo>
                  <a:cubicBezTo>
                    <a:pt x="30" y="34"/>
                    <a:pt x="32" y="32"/>
                    <a:pt x="33" y="32"/>
                  </a:cubicBezTo>
                  <a:cubicBezTo>
                    <a:pt x="34" y="31"/>
                    <a:pt x="36" y="35"/>
                    <a:pt x="36" y="33"/>
                  </a:cubicBezTo>
                  <a:cubicBezTo>
                    <a:pt x="37" y="31"/>
                    <a:pt x="36" y="29"/>
                    <a:pt x="38" y="28"/>
                  </a:cubicBezTo>
                  <a:cubicBezTo>
                    <a:pt x="39" y="28"/>
                    <a:pt x="41" y="27"/>
                    <a:pt x="42" y="27"/>
                  </a:cubicBezTo>
                  <a:cubicBezTo>
                    <a:pt x="41" y="26"/>
                    <a:pt x="40" y="24"/>
                    <a:pt x="40" y="22"/>
                  </a:cubicBezTo>
                  <a:cubicBezTo>
                    <a:pt x="40" y="20"/>
                    <a:pt x="42" y="22"/>
                    <a:pt x="44" y="21"/>
                  </a:cubicBezTo>
                  <a:cubicBezTo>
                    <a:pt x="46" y="21"/>
                    <a:pt x="47" y="19"/>
                    <a:pt x="45" y="17"/>
                  </a:cubicBezTo>
                  <a:cubicBezTo>
                    <a:pt x="44" y="16"/>
                    <a:pt x="43" y="17"/>
                    <a:pt x="42" y="15"/>
                  </a:cubicBezTo>
                  <a:cubicBezTo>
                    <a:pt x="41" y="14"/>
                    <a:pt x="40" y="13"/>
                    <a:pt x="39" y="11"/>
                  </a:cubicBezTo>
                  <a:cubicBezTo>
                    <a:pt x="38" y="10"/>
                    <a:pt x="38" y="8"/>
                    <a:pt x="38" y="6"/>
                  </a:cubicBezTo>
                  <a:cubicBezTo>
                    <a:pt x="39" y="4"/>
                    <a:pt x="36" y="2"/>
                    <a:pt x="35" y="2"/>
                  </a:cubicBezTo>
                  <a:cubicBezTo>
                    <a:pt x="34" y="1"/>
                    <a:pt x="34" y="2"/>
                    <a:pt x="33" y="2"/>
                  </a:cubicBezTo>
                  <a:cubicBezTo>
                    <a:pt x="31" y="3"/>
                    <a:pt x="31" y="2"/>
                    <a:pt x="30" y="1"/>
                  </a:cubicBezTo>
                  <a:cubicBezTo>
                    <a:pt x="29" y="0"/>
                    <a:pt x="29" y="2"/>
                    <a:pt x="28" y="2"/>
                  </a:cubicBezTo>
                  <a:cubicBezTo>
                    <a:pt x="27" y="2"/>
                    <a:pt x="25" y="0"/>
                    <a:pt x="25" y="0"/>
                  </a:cubicBezTo>
                  <a:cubicBezTo>
                    <a:pt x="23" y="0"/>
                    <a:pt x="23" y="2"/>
                    <a:pt x="22" y="2"/>
                  </a:cubicBezTo>
                  <a:cubicBezTo>
                    <a:pt x="20" y="3"/>
                    <a:pt x="19" y="3"/>
                    <a:pt x="17" y="3"/>
                  </a:cubicBezTo>
                  <a:cubicBezTo>
                    <a:pt x="16" y="4"/>
                    <a:pt x="17" y="6"/>
                    <a:pt x="17" y="6"/>
                  </a:cubicBezTo>
                  <a:cubicBezTo>
                    <a:pt x="16" y="8"/>
                    <a:pt x="13" y="7"/>
                    <a:pt x="13" y="9"/>
                  </a:cubicBezTo>
                  <a:cubicBezTo>
                    <a:pt x="12" y="10"/>
                    <a:pt x="12" y="11"/>
                    <a:pt x="12" y="13"/>
                  </a:cubicBezTo>
                  <a:cubicBezTo>
                    <a:pt x="12" y="14"/>
                    <a:pt x="9" y="14"/>
                    <a:pt x="8" y="14"/>
                  </a:cubicBezTo>
                  <a:cubicBezTo>
                    <a:pt x="5" y="15"/>
                    <a:pt x="4" y="16"/>
                    <a:pt x="1" y="16"/>
                  </a:cubicBezTo>
                  <a:cubicBezTo>
                    <a:pt x="2" y="19"/>
                    <a:pt x="5" y="21"/>
                    <a:pt x="2" y="24"/>
                  </a:cubicBezTo>
                  <a:cubicBezTo>
                    <a:pt x="0" y="25"/>
                    <a:pt x="0" y="26"/>
                    <a:pt x="1" y="27"/>
                  </a:cubicBezTo>
                  <a:cubicBezTo>
                    <a:pt x="3" y="28"/>
                    <a:pt x="1" y="30"/>
                    <a:pt x="1" y="31"/>
                  </a:cubicBezTo>
                  <a:cubicBezTo>
                    <a:pt x="3" y="31"/>
                    <a:pt x="4" y="31"/>
                    <a:pt x="5" y="30"/>
                  </a:cubicBezTo>
                  <a:cubicBezTo>
                    <a:pt x="7" y="29"/>
                    <a:pt x="10" y="29"/>
                    <a:pt x="11" y="2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82" name="Freeform 659"/>
            <p:cNvSpPr/>
            <p:nvPr/>
          </p:nvSpPr>
          <p:spPr bwMode="auto">
            <a:xfrm>
              <a:off x="12658794" y="6067328"/>
              <a:ext cx="270700" cy="178393"/>
            </a:xfrm>
            <a:custGeom>
              <a:avLst/>
              <a:gdLst>
                <a:gd name="T0" fmla="*/ 16 w 29"/>
                <a:gd name="T1" fmla="*/ 18 h 19"/>
                <a:gd name="T2" fmla="*/ 23 w 29"/>
                <a:gd name="T3" fmla="*/ 15 h 19"/>
                <a:gd name="T4" fmla="*/ 23 w 29"/>
                <a:gd name="T5" fmla="*/ 12 h 19"/>
                <a:gd name="T6" fmla="*/ 27 w 29"/>
                <a:gd name="T7" fmla="*/ 9 h 19"/>
                <a:gd name="T8" fmla="*/ 26 w 29"/>
                <a:gd name="T9" fmla="*/ 4 h 19"/>
                <a:gd name="T10" fmla="*/ 19 w 29"/>
                <a:gd name="T11" fmla="*/ 1 h 19"/>
                <a:gd name="T12" fmla="*/ 10 w 29"/>
                <a:gd name="T13" fmla="*/ 1 h 19"/>
                <a:gd name="T14" fmla="*/ 0 w 29"/>
                <a:gd name="T15" fmla="*/ 4 h 19"/>
                <a:gd name="T16" fmla="*/ 1 w 29"/>
                <a:gd name="T17" fmla="*/ 6 h 19"/>
                <a:gd name="T18" fmla="*/ 2 w 29"/>
                <a:gd name="T19" fmla="*/ 9 h 19"/>
                <a:gd name="T20" fmla="*/ 5 w 29"/>
                <a:gd name="T21" fmla="*/ 10 h 19"/>
                <a:gd name="T22" fmla="*/ 9 w 29"/>
                <a:gd name="T23" fmla="*/ 11 h 19"/>
                <a:gd name="T24" fmla="*/ 8 w 29"/>
                <a:gd name="T25" fmla="*/ 15 h 19"/>
                <a:gd name="T26" fmla="*/ 12 w 29"/>
                <a:gd name="T27" fmla="*/ 18 h 19"/>
                <a:gd name="T28" fmla="*/ 16 w 29"/>
                <a:gd name="T29" fmla="*/ 18 h 19"/>
                <a:gd name="T30" fmla="*/ 16 w 29"/>
                <a:gd name="T3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9">
                  <a:moveTo>
                    <a:pt x="16" y="18"/>
                  </a:moveTo>
                  <a:cubicBezTo>
                    <a:pt x="18" y="16"/>
                    <a:pt x="21" y="16"/>
                    <a:pt x="23" y="15"/>
                  </a:cubicBezTo>
                  <a:cubicBezTo>
                    <a:pt x="23" y="14"/>
                    <a:pt x="23" y="13"/>
                    <a:pt x="23" y="12"/>
                  </a:cubicBezTo>
                  <a:cubicBezTo>
                    <a:pt x="24" y="10"/>
                    <a:pt x="25" y="10"/>
                    <a:pt x="27" y="9"/>
                  </a:cubicBezTo>
                  <a:cubicBezTo>
                    <a:pt x="29" y="8"/>
                    <a:pt x="28" y="5"/>
                    <a:pt x="26" y="4"/>
                  </a:cubicBezTo>
                  <a:cubicBezTo>
                    <a:pt x="24" y="3"/>
                    <a:pt x="22" y="2"/>
                    <a:pt x="19" y="1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8" y="1"/>
                    <a:pt x="0" y="0"/>
                    <a:pt x="0" y="4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2" y="7"/>
                    <a:pt x="1" y="8"/>
                    <a:pt x="2" y="9"/>
                  </a:cubicBezTo>
                  <a:cubicBezTo>
                    <a:pt x="3" y="9"/>
                    <a:pt x="4" y="11"/>
                    <a:pt x="5" y="10"/>
                  </a:cubicBezTo>
                  <a:cubicBezTo>
                    <a:pt x="7" y="10"/>
                    <a:pt x="9" y="9"/>
                    <a:pt x="9" y="11"/>
                  </a:cubicBezTo>
                  <a:cubicBezTo>
                    <a:pt x="9" y="12"/>
                    <a:pt x="9" y="14"/>
                    <a:pt x="8" y="15"/>
                  </a:cubicBezTo>
                  <a:cubicBezTo>
                    <a:pt x="11" y="15"/>
                    <a:pt x="11" y="15"/>
                    <a:pt x="12" y="18"/>
                  </a:cubicBezTo>
                  <a:cubicBezTo>
                    <a:pt x="13" y="18"/>
                    <a:pt x="16" y="18"/>
                    <a:pt x="16" y="18"/>
                  </a:cubicBezTo>
                  <a:cubicBezTo>
                    <a:pt x="17" y="17"/>
                    <a:pt x="15" y="19"/>
                    <a:pt x="16" y="1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83" name="Freeform 660"/>
            <p:cNvSpPr/>
            <p:nvPr/>
          </p:nvSpPr>
          <p:spPr bwMode="auto">
            <a:xfrm>
              <a:off x="12658794" y="5955834"/>
              <a:ext cx="334397" cy="168837"/>
            </a:xfrm>
            <a:custGeom>
              <a:avLst/>
              <a:gdLst>
                <a:gd name="T0" fmla="*/ 11 w 36"/>
                <a:gd name="T1" fmla="*/ 13 h 18"/>
                <a:gd name="T2" fmla="*/ 19 w 36"/>
                <a:gd name="T3" fmla="*/ 12 h 18"/>
                <a:gd name="T4" fmla="*/ 25 w 36"/>
                <a:gd name="T5" fmla="*/ 15 h 18"/>
                <a:gd name="T6" fmla="*/ 29 w 36"/>
                <a:gd name="T7" fmla="*/ 17 h 18"/>
                <a:gd name="T8" fmla="*/ 33 w 36"/>
                <a:gd name="T9" fmla="*/ 16 h 18"/>
                <a:gd name="T10" fmla="*/ 36 w 36"/>
                <a:gd name="T11" fmla="*/ 14 h 18"/>
                <a:gd name="T12" fmla="*/ 34 w 36"/>
                <a:gd name="T13" fmla="*/ 8 h 18"/>
                <a:gd name="T14" fmla="*/ 31 w 36"/>
                <a:gd name="T15" fmla="*/ 4 h 18"/>
                <a:gd name="T16" fmla="*/ 25 w 36"/>
                <a:gd name="T17" fmla="*/ 3 h 18"/>
                <a:gd name="T18" fmla="*/ 18 w 36"/>
                <a:gd name="T19" fmla="*/ 1 h 18"/>
                <a:gd name="T20" fmla="*/ 17 w 36"/>
                <a:gd name="T21" fmla="*/ 5 h 18"/>
                <a:gd name="T22" fmla="*/ 15 w 36"/>
                <a:gd name="T23" fmla="*/ 7 h 18"/>
                <a:gd name="T24" fmla="*/ 8 w 36"/>
                <a:gd name="T25" fmla="*/ 4 h 18"/>
                <a:gd name="T26" fmla="*/ 0 w 36"/>
                <a:gd name="T27" fmla="*/ 15 h 18"/>
                <a:gd name="T28" fmla="*/ 11 w 36"/>
                <a:gd name="T29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8">
                  <a:moveTo>
                    <a:pt x="11" y="13"/>
                  </a:moveTo>
                  <a:cubicBezTo>
                    <a:pt x="14" y="13"/>
                    <a:pt x="16" y="12"/>
                    <a:pt x="19" y="12"/>
                  </a:cubicBezTo>
                  <a:cubicBezTo>
                    <a:pt x="20" y="12"/>
                    <a:pt x="24" y="14"/>
                    <a:pt x="25" y="15"/>
                  </a:cubicBezTo>
                  <a:cubicBezTo>
                    <a:pt x="26" y="16"/>
                    <a:pt x="27" y="18"/>
                    <a:pt x="29" y="17"/>
                  </a:cubicBezTo>
                  <a:cubicBezTo>
                    <a:pt x="30" y="17"/>
                    <a:pt x="31" y="16"/>
                    <a:pt x="33" y="16"/>
                  </a:cubicBezTo>
                  <a:cubicBezTo>
                    <a:pt x="34" y="16"/>
                    <a:pt x="34" y="14"/>
                    <a:pt x="36" y="14"/>
                  </a:cubicBezTo>
                  <a:cubicBezTo>
                    <a:pt x="35" y="12"/>
                    <a:pt x="33" y="9"/>
                    <a:pt x="34" y="8"/>
                  </a:cubicBezTo>
                  <a:cubicBezTo>
                    <a:pt x="35" y="6"/>
                    <a:pt x="32" y="4"/>
                    <a:pt x="31" y="4"/>
                  </a:cubicBezTo>
                  <a:cubicBezTo>
                    <a:pt x="29" y="3"/>
                    <a:pt x="27" y="5"/>
                    <a:pt x="25" y="3"/>
                  </a:cubicBezTo>
                  <a:cubicBezTo>
                    <a:pt x="22" y="1"/>
                    <a:pt x="21" y="0"/>
                    <a:pt x="18" y="1"/>
                  </a:cubicBezTo>
                  <a:cubicBezTo>
                    <a:pt x="16" y="2"/>
                    <a:pt x="17" y="3"/>
                    <a:pt x="17" y="5"/>
                  </a:cubicBezTo>
                  <a:cubicBezTo>
                    <a:pt x="16" y="6"/>
                    <a:pt x="16" y="7"/>
                    <a:pt x="15" y="7"/>
                  </a:cubicBezTo>
                  <a:cubicBezTo>
                    <a:pt x="12" y="9"/>
                    <a:pt x="10" y="5"/>
                    <a:pt x="8" y="4"/>
                  </a:cubicBezTo>
                  <a:cubicBezTo>
                    <a:pt x="3" y="0"/>
                    <a:pt x="0" y="11"/>
                    <a:pt x="0" y="15"/>
                  </a:cubicBezTo>
                  <a:cubicBezTo>
                    <a:pt x="4" y="13"/>
                    <a:pt x="7" y="13"/>
                    <a:pt x="11" y="1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84" name="Freeform 661"/>
            <p:cNvSpPr/>
            <p:nvPr/>
          </p:nvSpPr>
          <p:spPr bwMode="auto">
            <a:xfrm>
              <a:off x="12760703" y="5853898"/>
              <a:ext cx="222932" cy="140163"/>
            </a:xfrm>
            <a:custGeom>
              <a:avLst/>
              <a:gdLst>
                <a:gd name="T0" fmla="*/ 16 w 24"/>
                <a:gd name="T1" fmla="*/ 15 h 15"/>
                <a:gd name="T2" fmla="*/ 20 w 24"/>
                <a:gd name="T3" fmla="*/ 15 h 15"/>
                <a:gd name="T4" fmla="*/ 22 w 24"/>
                <a:gd name="T5" fmla="*/ 13 h 15"/>
                <a:gd name="T6" fmla="*/ 22 w 24"/>
                <a:gd name="T7" fmla="*/ 10 h 15"/>
                <a:gd name="T8" fmla="*/ 21 w 24"/>
                <a:gd name="T9" fmla="*/ 5 h 15"/>
                <a:gd name="T10" fmla="*/ 24 w 24"/>
                <a:gd name="T11" fmla="*/ 0 h 15"/>
                <a:gd name="T12" fmla="*/ 12 w 24"/>
                <a:gd name="T13" fmla="*/ 0 h 15"/>
                <a:gd name="T14" fmla="*/ 6 w 24"/>
                <a:gd name="T15" fmla="*/ 1 h 15"/>
                <a:gd name="T16" fmla="*/ 0 w 24"/>
                <a:gd name="T17" fmla="*/ 5 h 15"/>
                <a:gd name="T18" fmla="*/ 2 w 24"/>
                <a:gd name="T19" fmla="*/ 6 h 15"/>
                <a:gd name="T20" fmla="*/ 2 w 24"/>
                <a:gd name="T21" fmla="*/ 8 h 15"/>
                <a:gd name="T22" fmla="*/ 7 w 24"/>
                <a:gd name="T23" fmla="*/ 9 h 15"/>
                <a:gd name="T24" fmla="*/ 6 w 24"/>
                <a:gd name="T25" fmla="*/ 13 h 15"/>
                <a:gd name="T26" fmla="*/ 11 w 24"/>
                <a:gd name="T27" fmla="*/ 12 h 15"/>
                <a:gd name="T28" fmla="*/ 16 w 24"/>
                <a:gd name="T2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15">
                  <a:moveTo>
                    <a:pt x="16" y="15"/>
                  </a:moveTo>
                  <a:cubicBezTo>
                    <a:pt x="17" y="15"/>
                    <a:pt x="19" y="15"/>
                    <a:pt x="20" y="15"/>
                  </a:cubicBezTo>
                  <a:cubicBezTo>
                    <a:pt x="20" y="14"/>
                    <a:pt x="22" y="14"/>
                    <a:pt x="22" y="13"/>
                  </a:cubicBezTo>
                  <a:cubicBezTo>
                    <a:pt x="22" y="12"/>
                    <a:pt x="22" y="11"/>
                    <a:pt x="22" y="10"/>
                  </a:cubicBezTo>
                  <a:cubicBezTo>
                    <a:pt x="21" y="8"/>
                    <a:pt x="20" y="7"/>
                    <a:pt x="21" y="5"/>
                  </a:cubicBezTo>
                  <a:cubicBezTo>
                    <a:pt x="23" y="4"/>
                    <a:pt x="24" y="2"/>
                    <a:pt x="24" y="0"/>
                  </a:cubicBezTo>
                  <a:cubicBezTo>
                    <a:pt x="22" y="3"/>
                    <a:pt x="15" y="0"/>
                    <a:pt x="12" y="0"/>
                  </a:cubicBezTo>
                  <a:cubicBezTo>
                    <a:pt x="10" y="0"/>
                    <a:pt x="8" y="0"/>
                    <a:pt x="6" y="1"/>
                  </a:cubicBezTo>
                  <a:cubicBezTo>
                    <a:pt x="5" y="1"/>
                    <a:pt x="0" y="5"/>
                    <a:pt x="0" y="5"/>
                  </a:cubicBezTo>
                  <a:cubicBezTo>
                    <a:pt x="0" y="6"/>
                    <a:pt x="3" y="5"/>
                    <a:pt x="2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3" y="10"/>
                    <a:pt x="7" y="9"/>
                    <a:pt x="7" y="9"/>
                  </a:cubicBezTo>
                  <a:cubicBezTo>
                    <a:pt x="7" y="10"/>
                    <a:pt x="6" y="12"/>
                    <a:pt x="6" y="13"/>
                  </a:cubicBezTo>
                  <a:cubicBezTo>
                    <a:pt x="7" y="12"/>
                    <a:pt x="9" y="11"/>
                    <a:pt x="11" y="12"/>
                  </a:cubicBezTo>
                  <a:cubicBezTo>
                    <a:pt x="13" y="13"/>
                    <a:pt x="14" y="15"/>
                    <a:pt x="16" y="1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85" name="Freeform 662"/>
            <p:cNvSpPr/>
            <p:nvPr/>
          </p:nvSpPr>
          <p:spPr bwMode="auto">
            <a:xfrm>
              <a:off x="12591917" y="6143782"/>
              <a:ext cx="149682" cy="73269"/>
            </a:xfrm>
            <a:custGeom>
              <a:avLst/>
              <a:gdLst>
                <a:gd name="T0" fmla="*/ 16 w 16"/>
                <a:gd name="T1" fmla="*/ 4 h 8"/>
                <a:gd name="T2" fmla="*/ 12 w 16"/>
                <a:gd name="T3" fmla="*/ 2 h 8"/>
                <a:gd name="T4" fmla="*/ 8 w 16"/>
                <a:gd name="T5" fmla="*/ 0 h 8"/>
                <a:gd name="T6" fmla="*/ 7 w 16"/>
                <a:gd name="T7" fmla="*/ 3 h 8"/>
                <a:gd name="T8" fmla="*/ 5 w 16"/>
                <a:gd name="T9" fmla="*/ 2 h 8"/>
                <a:gd name="T10" fmla="*/ 2 w 16"/>
                <a:gd name="T11" fmla="*/ 3 h 8"/>
                <a:gd name="T12" fmla="*/ 0 w 16"/>
                <a:gd name="T13" fmla="*/ 5 h 8"/>
                <a:gd name="T14" fmla="*/ 0 w 16"/>
                <a:gd name="T15" fmla="*/ 6 h 8"/>
                <a:gd name="T16" fmla="*/ 2 w 16"/>
                <a:gd name="T17" fmla="*/ 6 h 8"/>
                <a:gd name="T18" fmla="*/ 8 w 16"/>
                <a:gd name="T19" fmla="*/ 7 h 8"/>
                <a:gd name="T20" fmla="*/ 16 w 16"/>
                <a:gd name="T2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16" y="4"/>
                  </a:moveTo>
                  <a:cubicBezTo>
                    <a:pt x="16" y="1"/>
                    <a:pt x="14" y="2"/>
                    <a:pt x="12" y="2"/>
                  </a:cubicBezTo>
                  <a:cubicBezTo>
                    <a:pt x="11" y="3"/>
                    <a:pt x="10" y="1"/>
                    <a:pt x="8" y="0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6" y="3"/>
                    <a:pt x="7" y="1"/>
                    <a:pt x="5" y="2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1" y="5"/>
                    <a:pt x="2" y="6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4" y="7"/>
                    <a:pt x="6" y="7"/>
                    <a:pt x="8" y="7"/>
                  </a:cubicBezTo>
                  <a:cubicBezTo>
                    <a:pt x="10" y="7"/>
                    <a:pt x="16" y="8"/>
                    <a:pt x="16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86" name="Freeform 663"/>
            <p:cNvSpPr/>
            <p:nvPr/>
          </p:nvSpPr>
          <p:spPr bwMode="auto">
            <a:xfrm>
              <a:off x="12359429" y="6162893"/>
              <a:ext cx="445860" cy="391823"/>
            </a:xfrm>
            <a:custGeom>
              <a:avLst/>
              <a:gdLst>
                <a:gd name="T0" fmla="*/ 1 w 48"/>
                <a:gd name="T1" fmla="*/ 12 h 42"/>
                <a:gd name="T2" fmla="*/ 0 w 48"/>
                <a:gd name="T3" fmla="*/ 16 h 42"/>
                <a:gd name="T4" fmla="*/ 2 w 48"/>
                <a:gd name="T5" fmla="*/ 20 h 42"/>
                <a:gd name="T6" fmla="*/ 4 w 48"/>
                <a:gd name="T7" fmla="*/ 27 h 42"/>
                <a:gd name="T8" fmla="*/ 9 w 48"/>
                <a:gd name="T9" fmla="*/ 31 h 42"/>
                <a:gd name="T10" fmla="*/ 10 w 48"/>
                <a:gd name="T11" fmla="*/ 33 h 42"/>
                <a:gd name="T12" fmla="*/ 13 w 48"/>
                <a:gd name="T13" fmla="*/ 32 h 42"/>
                <a:gd name="T14" fmla="*/ 21 w 48"/>
                <a:gd name="T15" fmla="*/ 36 h 42"/>
                <a:gd name="T16" fmla="*/ 25 w 48"/>
                <a:gd name="T17" fmla="*/ 37 h 42"/>
                <a:gd name="T18" fmla="*/ 33 w 48"/>
                <a:gd name="T19" fmla="*/ 37 h 42"/>
                <a:gd name="T20" fmla="*/ 39 w 48"/>
                <a:gd name="T21" fmla="*/ 41 h 42"/>
                <a:gd name="T22" fmla="*/ 41 w 48"/>
                <a:gd name="T23" fmla="*/ 35 h 42"/>
                <a:gd name="T24" fmla="*/ 44 w 48"/>
                <a:gd name="T25" fmla="*/ 32 h 42"/>
                <a:gd name="T26" fmla="*/ 48 w 48"/>
                <a:gd name="T27" fmla="*/ 31 h 42"/>
                <a:gd name="T28" fmla="*/ 45 w 48"/>
                <a:gd name="T29" fmla="*/ 26 h 42"/>
                <a:gd name="T30" fmla="*/ 44 w 48"/>
                <a:gd name="T31" fmla="*/ 19 h 42"/>
                <a:gd name="T32" fmla="*/ 46 w 48"/>
                <a:gd name="T33" fmla="*/ 12 h 42"/>
                <a:gd name="T34" fmla="*/ 44 w 48"/>
                <a:gd name="T35" fmla="*/ 7 h 42"/>
                <a:gd name="T36" fmla="*/ 42 w 48"/>
                <a:gd name="T37" fmla="*/ 5 h 42"/>
                <a:gd name="T38" fmla="*/ 25 w 48"/>
                <a:gd name="T39" fmla="*/ 4 h 42"/>
                <a:gd name="T40" fmla="*/ 20 w 48"/>
                <a:gd name="T41" fmla="*/ 2 h 42"/>
                <a:gd name="T42" fmla="*/ 13 w 48"/>
                <a:gd name="T43" fmla="*/ 4 h 42"/>
                <a:gd name="T44" fmla="*/ 6 w 48"/>
                <a:gd name="T45" fmla="*/ 6 h 42"/>
                <a:gd name="T46" fmla="*/ 2 w 48"/>
                <a:gd name="T47" fmla="*/ 7 h 42"/>
                <a:gd name="T48" fmla="*/ 1 w 48"/>
                <a:gd name="T49" fmla="*/ 9 h 42"/>
                <a:gd name="T50" fmla="*/ 1 w 48"/>
                <a:gd name="T51" fmla="*/ 12 h 42"/>
                <a:gd name="T52" fmla="*/ 1 w 48"/>
                <a:gd name="T53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42">
                  <a:moveTo>
                    <a:pt x="1" y="12"/>
                  </a:moveTo>
                  <a:cubicBezTo>
                    <a:pt x="1" y="13"/>
                    <a:pt x="0" y="15"/>
                    <a:pt x="0" y="16"/>
                  </a:cubicBezTo>
                  <a:cubicBezTo>
                    <a:pt x="1" y="17"/>
                    <a:pt x="2" y="19"/>
                    <a:pt x="2" y="20"/>
                  </a:cubicBezTo>
                  <a:cubicBezTo>
                    <a:pt x="2" y="22"/>
                    <a:pt x="3" y="25"/>
                    <a:pt x="4" y="27"/>
                  </a:cubicBezTo>
                  <a:cubicBezTo>
                    <a:pt x="5" y="30"/>
                    <a:pt x="8" y="29"/>
                    <a:pt x="9" y="31"/>
                  </a:cubicBezTo>
                  <a:cubicBezTo>
                    <a:pt x="9" y="31"/>
                    <a:pt x="9" y="33"/>
                    <a:pt x="10" y="33"/>
                  </a:cubicBezTo>
                  <a:cubicBezTo>
                    <a:pt x="11" y="34"/>
                    <a:pt x="12" y="32"/>
                    <a:pt x="13" y="32"/>
                  </a:cubicBezTo>
                  <a:cubicBezTo>
                    <a:pt x="15" y="31"/>
                    <a:pt x="19" y="35"/>
                    <a:pt x="21" y="36"/>
                  </a:cubicBezTo>
                  <a:cubicBezTo>
                    <a:pt x="22" y="37"/>
                    <a:pt x="23" y="39"/>
                    <a:pt x="25" y="37"/>
                  </a:cubicBezTo>
                  <a:cubicBezTo>
                    <a:pt x="26" y="36"/>
                    <a:pt x="31" y="37"/>
                    <a:pt x="33" y="37"/>
                  </a:cubicBezTo>
                  <a:cubicBezTo>
                    <a:pt x="36" y="37"/>
                    <a:pt x="37" y="39"/>
                    <a:pt x="39" y="41"/>
                  </a:cubicBezTo>
                  <a:cubicBezTo>
                    <a:pt x="40" y="42"/>
                    <a:pt x="40" y="36"/>
                    <a:pt x="41" y="35"/>
                  </a:cubicBezTo>
                  <a:cubicBezTo>
                    <a:pt x="42" y="34"/>
                    <a:pt x="43" y="33"/>
                    <a:pt x="44" y="32"/>
                  </a:cubicBezTo>
                  <a:cubicBezTo>
                    <a:pt x="45" y="32"/>
                    <a:pt x="48" y="32"/>
                    <a:pt x="48" y="31"/>
                  </a:cubicBezTo>
                  <a:cubicBezTo>
                    <a:pt x="47" y="28"/>
                    <a:pt x="47" y="27"/>
                    <a:pt x="45" y="26"/>
                  </a:cubicBezTo>
                  <a:cubicBezTo>
                    <a:pt x="43" y="24"/>
                    <a:pt x="46" y="21"/>
                    <a:pt x="44" y="19"/>
                  </a:cubicBezTo>
                  <a:cubicBezTo>
                    <a:pt x="42" y="18"/>
                    <a:pt x="47" y="14"/>
                    <a:pt x="46" y="12"/>
                  </a:cubicBezTo>
                  <a:cubicBezTo>
                    <a:pt x="45" y="10"/>
                    <a:pt x="44" y="9"/>
                    <a:pt x="44" y="7"/>
                  </a:cubicBezTo>
                  <a:cubicBezTo>
                    <a:pt x="44" y="6"/>
                    <a:pt x="44" y="5"/>
                    <a:pt x="42" y="5"/>
                  </a:cubicBezTo>
                  <a:cubicBezTo>
                    <a:pt x="37" y="3"/>
                    <a:pt x="30" y="6"/>
                    <a:pt x="25" y="4"/>
                  </a:cubicBezTo>
                  <a:cubicBezTo>
                    <a:pt x="25" y="7"/>
                    <a:pt x="21" y="2"/>
                    <a:pt x="20" y="2"/>
                  </a:cubicBezTo>
                  <a:cubicBezTo>
                    <a:pt x="17" y="0"/>
                    <a:pt x="15" y="2"/>
                    <a:pt x="13" y="4"/>
                  </a:cubicBezTo>
                  <a:cubicBezTo>
                    <a:pt x="10" y="5"/>
                    <a:pt x="8" y="6"/>
                    <a:pt x="6" y="6"/>
                  </a:cubicBezTo>
                  <a:cubicBezTo>
                    <a:pt x="5" y="7"/>
                    <a:pt x="3" y="7"/>
                    <a:pt x="2" y="7"/>
                  </a:cubicBezTo>
                  <a:cubicBezTo>
                    <a:pt x="1" y="8"/>
                    <a:pt x="3" y="9"/>
                    <a:pt x="1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1" y="14"/>
                    <a:pt x="1" y="12"/>
                    <a:pt x="1" y="1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87" name="Freeform 664"/>
            <p:cNvSpPr/>
            <p:nvPr/>
          </p:nvSpPr>
          <p:spPr bwMode="auto">
            <a:xfrm>
              <a:off x="12630129" y="6573832"/>
              <a:ext cx="429938" cy="280329"/>
            </a:xfrm>
            <a:custGeom>
              <a:avLst/>
              <a:gdLst>
                <a:gd name="T0" fmla="*/ 38 w 46"/>
                <a:gd name="T1" fmla="*/ 13 h 30"/>
                <a:gd name="T2" fmla="*/ 35 w 46"/>
                <a:gd name="T3" fmla="*/ 6 h 30"/>
                <a:gd name="T4" fmla="*/ 32 w 46"/>
                <a:gd name="T5" fmla="*/ 0 h 30"/>
                <a:gd name="T6" fmla="*/ 22 w 46"/>
                <a:gd name="T7" fmla="*/ 4 h 30"/>
                <a:gd name="T8" fmla="*/ 18 w 46"/>
                <a:gd name="T9" fmla="*/ 3 h 30"/>
                <a:gd name="T10" fmla="*/ 12 w 46"/>
                <a:gd name="T11" fmla="*/ 3 h 30"/>
                <a:gd name="T12" fmla="*/ 8 w 46"/>
                <a:gd name="T13" fmla="*/ 6 h 30"/>
                <a:gd name="T14" fmla="*/ 4 w 46"/>
                <a:gd name="T15" fmla="*/ 14 h 30"/>
                <a:gd name="T16" fmla="*/ 0 w 46"/>
                <a:gd name="T17" fmla="*/ 15 h 30"/>
                <a:gd name="T18" fmla="*/ 3 w 46"/>
                <a:gd name="T19" fmla="*/ 18 h 30"/>
                <a:gd name="T20" fmla="*/ 5 w 46"/>
                <a:gd name="T21" fmla="*/ 22 h 30"/>
                <a:gd name="T22" fmla="*/ 8 w 46"/>
                <a:gd name="T23" fmla="*/ 24 h 30"/>
                <a:gd name="T24" fmla="*/ 11 w 46"/>
                <a:gd name="T25" fmla="*/ 25 h 30"/>
                <a:gd name="T26" fmla="*/ 11 w 46"/>
                <a:gd name="T27" fmla="*/ 28 h 30"/>
                <a:gd name="T28" fmla="*/ 21 w 46"/>
                <a:gd name="T29" fmla="*/ 30 h 30"/>
                <a:gd name="T30" fmla="*/ 28 w 46"/>
                <a:gd name="T31" fmla="*/ 28 h 30"/>
                <a:gd name="T32" fmla="*/ 40 w 46"/>
                <a:gd name="T33" fmla="*/ 30 h 30"/>
                <a:gd name="T34" fmla="*/ 41 w 46"/>
                <a:gd name="T35" fmla="*/ 23 h 30"/>
                <a:gd name="T36" fmla="*/ 46 w 46"/>
                <a:gd name="T37" fmla="*/ 20 h 30"/>
                <a:gd name="T38" fmla="*/ 39 w 46"/>
                <a:gd name="T39" fmla="*/ 20 h 30"/>
                <a:gd name="T40" fmla="*/ 38 w 46"/>
                <a:gd name="T41" fmla="*/ 13 h 30"/>
                <a:gd name="T42" fmla="*/ 38 w 46"/>
                <a:gd name="T4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38" y="13"/>
                  </a:moveTo>
                  <a:cubicBezTo>
                    <a:pt x="39" y="10"/>
                    <a:pt x="36" y="8"/>
                    <a:pt x="35" y="6"/>
                  </a:cubicBezTo>
                  <a:cubicBezTo>
                    <a:pt x="33" y="5"/>
                    <a:pt x="32" y="2"/>
                    <a:pt x="32" y="0"/>
                  </a:cubicBezTo>
                  <a:cubicBezTo>
                    <a:pt x="29" y="1"/>
                    <a:pt x="26" y="4"/>
                    <a:pt x="22" y="4"/>
                  </a:cubicBezTo>
                  <a:cubicBezTo>
                    <a:pt x="21" y="4"/>
                    <a:pt x="19" y="3"/>
                    <a:pt x="18" y="3"/>
                  </a:cubicBezTo>
                  <a:cubicBezTo>
                    <a:pt x="16" y="3"/>
                    <a:pt x="14" y="3"/>
                    <a:pt x="12" y="3"/>
                  </a:cubicBezTo>
                  <a:cubicBezTo>
                    <a:pt x="12" y="3"/>
                    <a:pt x="9" y="6"/>
                    <a:pt x="8" y="6"/>
                  </a:cubicBezTo>
                  <a:cubicBezTo>
                    <a:pt x="7" y="9"/>
                    <a:pt x="5" y="11"/>
                    <a:pt x="4" y="14"/>
                  </a:cubicBezTo>
                  <a:cubicBezTo>
                    <a:pt x="3" y="14"/>
                    <a:pt x="1" y="14"/>
                    <a:pt x="0" y="15"/>
                  </a:cubicBezTo>
                  <a:cubicBezTo>
                    <a:pt x="0" y="16"/>
                    <a:pt x="3" y="17"/>
                    <a:pt x="3" y="18"/>
                  </a:cubicBezTo>
                  <a:cubicBezTo>
                    <a:pt x="3" y="20"/>
                    <a:pt x="4" y="20"/>
                    <a:pt x="5" y="22"/>
                  </a:cubicBezTo>
                  <a:cubicBezTo>
                    <a:pt x="5" y="24"/>
                    <a:pt x="6" y="24"/>
                    <a:pt x="8" y="24"/>
                  </a:cubicBezTo>
                  <a:cubicBezTo>
                    <a:pt x="9" y="24"/>
                    <a:pt x="11" y="24"/>
                    <a:pt x="11" y="25"/>
                  </a:cubicBezTo>
                  <a:cubicBezTo>
                    <a:pt x="11" y="26"/>
                    <a:pt x="11" y="27"/>
                    <a:pt x="11" y="28"/>
                  </a:cubicBezTo>
                  <a:cubicBezTo>
                    <a:pt x="13" y="30"/>
                    <a:pt x="18" y="30"/>
                    <a:pt x="21" y="30"/>
                  </a:cubicBezTo>
                  <a:cubicBezTo>
                    <a:pt x="24" y="30"/>
                    <a:pt x="26" y="30"/>
                    <a:pt x="28" y="28"/>
                  </a:cubicBezTo>
                  <a:cubicBezTo>
                    <a:pt x="32" y="26"/>
                    <a:pt x="36" y="28"/>
                    <a:pt x="40" y="30"/>
                  </a:cubicBezTo>
                  <a:cubicBezTo>
                    <a:pt x="40" y="28"/>
                    <a:pt x="40" y="25"/>
                    <a:pt x="41" y="23"/>
                  </a:cubicBezTo>
                  <a:cubicBezTo>
                    <a:pt x="42" y="22"/>
                    <a:pt x="45" y="24"/>
                    <a:pt x="46" y="20"/>
                  </a:cubicBezTo>
                  <a:cubicBezTo>
                    <a:pt x="43" y="18"/>
                    <a:pt x="42" y="20"/>
                    <a:pt x="39" y="20"/>
                  </a:cubicBezTo>
                  <a:cubicBezTo>
                    <a:pt x="37" y="19"/>
                    <a:pt x="37" y="14"/>
                    <a:pt x="38" y="13"/>
                  </a:cubicBezTo>
                  <a:cubicBezTo>
                    <a:pt x="39" y="11"/>
                    <a:pt x="37" y="15"/>
                    <a:pt x="38" y="1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88" name="Freeform 665"/>
            <p:cNvSpPr/>
            <p:nvPr/>
          </p:nvSpPr>
          <p:spPr bwMode="auto">
            <a:xfrm>
              <a:off x="12929494" y="6564274"/>
              <a:ext cx="156051" cy="187951"/>
            </a:xfrm>
            <a:custGeom>
              <a:avLst/>
              <a:gdLst>
                <a:gd name="T0" fmla="*/ 14 w 17"/>
                <a:gd name="T1" fmla="*/ 10 h 20"/>
                <a:gd name="T2" fmla="*/ 9 w 17"/>
                <a:gd name="T3" fmla="*/ 3 h 20"/>
                <a:gd name="T4" fmla="*/ 0 w 17"/>
                <a:gd name="T5" fmla="*/ 1 h 20"/>
                <a:gd name="T6" fmla="*/ 5 w 17"/>
                <a:gd name="T7" fmla="*/ 10 h 20"/>
                <a:gd name="T8" fmla="*/ 7 w 17"/>
                <a:gd name="T9" fmla="*/ 20 h 20"/>
                <a:gd name="T10" fmla="*/ 10 w 17"/>
                <a:gd name="T11" fmla="*/ 14 h 20"/>
                <a:gd name="T12" fmla="*/ 14 w 17"/>
                <a:gd name="T13" fmla="*/ 14 h 20"/>
                <a:gd name="T14" fmla="*/ 14 w 17"/>
                <a:gd name="T15" fmla="*/ 10 h 20"/>
                <a:gd name="T16" fmla="*/ 14 w 17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0">
                  <a:moveTo>
                    <a:pt x="14" y="10"/>
                  </a:moveTo>
                  <a:cubicBezTo>
                    <a:pt x="12" y="8"/>
                    <a:pt x="11" y="4"/>
                    <a:pt x="9" y="3"/>
                  </a:cubicBezTo>
                  <a:cubicBezTo>
                    <a:pt x="8" y="3"/>
                    <a:pt x="0" y="0"/>
                    <a:pt x="0" y="1"/>
                  </a:cubicBezTo>
                  <a:cubicBezTo>
                    <a:pt x="1" y="5"/>
                    <a:pt x="3" y="7"/>
                    <a:pt x="5" y="10"/>
                  </a:cubicBezTo>
                  <a:cubicBezTo>
                    <a:pt x="7" y="13"/>
                    <a:pt x="4" y="17"/>
                    <a:pt x="7" y="20"/>
                  </a:cubicBezTo>
                  <a:cubicBezTo>
                    <a:pt x="8" y="19"/>
                    <a:pt x="9" y="16"/>
                    <a:pt x="10" y="14"/>
                  </a:cubicBezTo>
                  <a:cubicBezTo>
                    <a:pt x="12" y="13"/>
                    <a:pt x="13" y="14"/>
                    <a:pt x="14" y="14"/>
                  </a:cubicBezTo>
                  <a:cubicBezTo>
                    <a:pt x="17" y="14"/>
                    <a:pt x="14" y="10"/>
                    <a:pt x="14" y="10"/>
                  </a:cubicBezTo>
                  <a:cubicBezTo>
                    <a:pt x="13" y="9"/>
                    <a:pt x="14" y="10"/>
                    <a:pt x="14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89" name="Freeform 666"/>
            <p:cNvSpPr/>
            <p:nvPr/>
          </p:nvSpPr>
          <p:spPr bwMode="auto">
            <a:xfrm>
              <a:off x="12993189" y="6666210"/>
              <a:ext cx="92356" cy="95566"/>
            </a:xfrm>
            <a:custGeom>
              <a:avLst/>
              <a:gdLst>
                <a:gd name="T0" fmla="*/ 7 w 10"/>
                <a:gd name="T1" fmla="*/ 9 h 10"/>
                <a:gd name="T2" fmla="*/ 7 w 10"/>
                <a:gd name="T3" fmla="*/ 7 h 10"/>
                <a:gd name="T4" fmla="*/ 10 w 10"/>
                <a:gd name="T5" fmla="*/ 4 h 10"/>
                <a:gd name="T6" fmla="*/ 8 w 10"/>
                <a:gd name="T7" fmla="*/ 1 h 10"/>
                <a:gd name="T8" fmla="*/ 3 w 10"/>
                <a:gd name="T9" fmla="*/ 4 h 10"/>
                <a:gd name="T10" fmla="*/ 0 w 10"/>
                <a:gd name="T11" fmla="*/ 9 h 10"/>
                <a:gd name="T12" fmla="*/ 3 w 10"/>
                <a:gd name="T13" fmla="*/ 9 h 10"/>
                <a:gd name="T14" fmla="*/ 7 w 10"/>
                <a:gd name="T15" fmla="*/ 10 h 10"/>
                <a:gd name="T16" fmla="*/ 7 w 10"/>
                <a:gd name="T17" fmla="*/ 9 h 10"/>
                <a:gd name="T18" fmla="*/ 7 w 10"/>
                <a:gd name="T1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0">
                  <a:moveTo>
                    <a:pt x="7" y="9"/>
                  </a:moveTo>
                  <a:cubicBezTo>
                    <a:pt x="6" y="8"/>
                    <a:pt x="6" y="8"/>
                    <a:pt x="7" y="7"/>
                  </a:cubicBezTo>
                  <a:cubicBezTo>
                    <a:pt x="8" y="6"/>
                    <a:pt x="9" y="5"/>
                    <a:pt x="10" y="4"/>
                  </a:cubicBezTo>
                  <a:cubicBezTo>
                    <a:pt x="10" y="4"/>
                    <a:pt x="8" y="2"/>
                    <a:pt x="8" y="1"/>
                  </a:cubicBezTo>
                  <a:cubicBezTo>
                    <a:pt x="8" y="5"/>
                    <a:pt x="3" y="0"/>
                    <a:pt x="3" y="4"/>
                  </a:cubicBezTo>
                  <a:cubicBezTo>
                    <a:pt x="3" y="6"/>
                    <a:pt x="1" y="8"/>
                    <a:pt x="0" y="9"/>
                  </a:cubicBezTo>
                  <a:cubicBezTo>
                    <a:pt x="0" y="10"/>
                    <a:pt x="2" y="9"/>
                    <a:pt x="3" y="9"/>
                  </a:cubicBezTo>
                  <a:cubicBezTo>
                    <a:pt x="5" y="9"/>
                    <a:pt x="6" y="9"/>
                    <a:pt x="7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6" y="8"/>
                    <a:pt x="7" y="9"/>
                    <a:pt x="7" y="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90" name="Freeform 667"/>
            <p:cNvSpPr/>
            <p:nvPr/>
          </p:nvSpPr>
          <p:spPr bwMode="auto">
            <a:xfrm>
              <a:off x="12712935" y="6815931"/>
              <a:ext cx="299364" cy="178393"/>
            </a:xfrm>
            <a:custGeom>
              <a:avLst/>
              <a:gdLst>
                <a:gd name="T0" fmla="*/ 17 w 32"/>
                <a:gd name="T1" fmla="*/ 4 h 19"/>
                <a:gd name="T2" fmla="*/ 2 w 32"/>
                <a:gd name="T3" fmla="*/ 0 h 19"/>
                <a:gd name="T4" fmla="*/ 2 w 32"/>
                <a:gd name="T5" fmla="*/ 5 h 19"/>
                <a:gd name="T6" fmla="*/ 3 w 32"/>
                <a:gd name="T7" fmla="*/ 8 h 19"/>
                <a:gd name="T8" fmla="*/ 1 w 32"/>
                <a:gd name="T9" fmla="*/ 11 h 19"/>
                <a:gd name="T10" fmla="*/ 3 w 32"/>
                <a:gd name="T11" fmla="*/ 17 h 19"/>
                <a:gd name="T12" fmla="*/ 9 w 32"/>
                <a:gd name="T13" fmla="*/ 17 h 19"/>
                <a:gd name="T14" fmla="*/ 16 w 32"/>
                <a:gd name="T15" fmla="*/ 18 h 19"/>
                <a:gd name="T16" fmla="*/ 21 w 32"/>
                <a:gd name="T17" fmla="*/ 15 h 19"/>
                <a:gd name="T18" fmla="*/ 28 w 32"/>
                <a:gd name="T19" fmla="*/ 14 h 19"/>
                <a:gd name="T20" fmla="*/ 28 w 32"/>
                <a:gd name="T21" fmla="*/ 8 h 19"/>
                <a:gd name="T22" fmla="*/ 29 w 32"/>
                <a:gd name="T23" fmla="*/ 3 h 19"/>
                <a:gd name="T24" fmla="*/ 21 w 32"/>
                <a:gd name="T25" fmla="*/ 2 h 19"/>
                <a:gd name="T26" fmla="*/ 17 w 32"/>
                <a:gd name="T2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9">
                  <a:moveTo>
                    <a:pt x="17" y="4"/>
                  </a:moveTo>
                  <a:cubicBezTo>
                    <a:pt x="13" y="4"/>
                    <a:pt x="3" y="6"/>
                    <a:pt x="2" y="0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3" y="6"/>
                    <a:pt x="4" y="7"/>
                    <a:pt x="3" y="8"/>
                  </a:cubicBezTo>
                  <a:cubicBezTo>
                    <a:pt x="2" y="9"/>
                    <a:pt x="1" y="9"/>
                    <a:pt x="1" y="11"/>
                  </a:cubicBezTo>
                  <a:cubicBezTo>
                    <a:pt x="2" y="13"/>
                    <a:pt x="3" y="14"/>
                    <a:pt x="3" y="17"/>
                  </a:cubicBezTo>
                  <a:cubicBezTo>
                    <a:pt x="5" y="17"/>
                    <a:pt x="7" y="17"/>
                    <a:pt x="9" y="17"/>
                  </a:cubicBezTo>
                  <a:cubicBezTo>
                    <a:pt x="11" y="17"/>
                    <a:pt x="14" y="19"/>
                    <a:pt x="16" y="18"/>
                  </a:cubicBezTo>
                  <a:cubicBezTo>
                    <a:pt x="18" y="18"/>
                    <a:pt x="20" y="16"/>
                    <a:pt x="21" y="15"/>
                  </a:cubicBezTo>
                  <a:cubicBezTo>
                    <a:pt x="23" y="13"/>
                    <a:pt x="25" y="14"/>
                    <a:pt x="28" y="14"/>
                  </a:cubicBezTo>
                  <a:cubicBezTo>
                    <a:pt x="27" y="12"/>
                    <a:pt x="27" y="11"/>
                    <a:pt x="28" y="8"/>
                  </a:cubicBezTo>
                  <a:cubicBezTo>
                    <a:pt x="29" y="6"/>
                    <a:pt x="32" y="4"/>
                    <a:pt x="29" y="3"/>
                  </a:cubicBezTo>
                  <a:cubicBezTo>
                    <a:pt x="27" y="2"/>
                    <a:pt x="24" y="1"/>
                    <a:pt x="21" y="2"/>
                  </a:cubicBezTo>
                  <a:cubicBezTo>
                    <a:pt x="19" y="2"/>
                    <a:pt x="18" y="4"/>
                    <a:pt x="17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91" name="Freeform 668"/>
            <p:cNvSpPr/>
            <p:nvPr/>
          </p:nvSpPr>
          <p:spPr bwMode="auto">
            <a:xfrm>
              <a:off x="12423124" y="6771334"/>
              <a:ext cx="168791" cy="140163"/>
            </a:xfrm>
            <a:custGeom>
              <a:avLst/>
              <a:gdLst>
                <a:gd name="T0" fmla="*/ 10 w 18"/>
                <a:gd name="T1" fmla="*/ 0 h 15"/>
                <a:gd name="T2" fmla="*/ 1 w 18"/>
                <a:gd name="T3" fmla="*/ 2 h 15"/>
                <a:gd name="T4" fmla="*/ 4 w 18"/>
                <a:gd name="T5" fmla="*/ 8 h 15"/>
                <a:gd name="T6" fmla="*/ 13 w 18"/>
                <a:gd name="T7" fmla="*/ 15 h 15"/>
                <a:gd name="T8" fmla="*/ 15 w 18"/>
                <a:gd name="T9" fmla="*/ 10 h 15"/>
                <a:gd name="T10" fmla="*/ 17 w 18"/>
                <a:gd name="T11" fmla="*/ 6 h 15"/>
                <a:gd name="T12" fmla="*/ 16 w 18"/>
                <a:gd name="T13" fmla="*/ 2 h 15"/>
                <a:gd name="T14" fmla="*/ 10 w 18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5">
                  <a:moveTo>
                    <a:pt x="10" y="0"/>
                  </a:moveTo>
                  <a:cubicBezTo>
                    <a:pt x="8" y="0"/>
                    <a:pt x="0" y="0"/>
                    <a:pt x="1" y="2"/>
                  </a:cubicBezTo>
                  <a:cubicBezTo>
                    <a:pt x="1" y="3"/>
                    <a:pt x="3" y="7"/>
                    <a:pt x="4" y="8"/>
                  </a:cubicBezTo>
                  <a:cubicBezTo>
                    <a:pt x="6" y="11"/>
                    <a:pt x="10" y="13"/>
                    <a:pt x="13" y="15"/>
                  </a:cubicBezTo>
                  <a:cubicBezTo>
                    <a:pt x="13" y="13"/>
                    <a:pt x="13" y="11"/>
                    <a:pt x="15" y="10"/>
                  </a:cubicBezTo>
                  <a:cubicBezTo>
                    <a:pt x="17" y="9"/>
                    <a:pt x="18" y="8"/>
                    <a:pt x="17" y="6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4" y="1"/>
                    <a:pt x="12" y="0"/>
                    <a:pt x="10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92" name="Freeform 669"/>
            <p:cNvSpPr/>
            <p:nvPr/>
          </p:nvSpPr>
          <p:spPr bwMode="auto">
            <a:xfrm>
              <a:off x="12544142" y="6704437"/>
              <a:ext cx="207006" cy="251657"/>
            </a:xfrm>
            <a:custGeom>
              <a:avLst/>
              <a:gdLst>
                <a:gd name="T0" fmla="*/ 21 w 22"/>
                <a:gd name="T1" fmla="*/ 19 h 27"/>
                <a:gd name="T2" fmla="*/ 20 w 22"/>
                <a:gd name="T3" fmla="*/ 17 h 27"/>
                <a:gd name="T4" fmla="*/ 19 w 22"/>
                <a:gd name="T5" fmla="*/ 13 h 27"/>
                <a:gd name="T6" fmla="*/ 15 w 22"/>
                <a:gd name="T7" fmla="*/ 10 h 27"/>
                <a:gd name="T8" fmla="*/ 14 w 22"/>
                <a:gd name="T9" fmla="*/ 8 h 27"/>
                <a:gd name="T10" fmla="*/ 12 w 22"/>
                <a:gd name="T11" fmla="*/ 5 h 27"/>
                <a:gd name="T12" fmla="*/ 5 w 22"/>
                <a:gd name="T13" fmla="*/ 1 h 27"/>
                <a:gd name="T14" fmla="*/ 2 w 22"/>
                <a:gd name="T15" fmla="*/ 4 h 27"/>
                <a:gd name="T16" fmla="*/ 4 w 22"/>
                <a:gd name="T17" fmla="*/ 14 h 27"/>
                <a:gd name="T18" fmla="*/ 1 w 22"/>
                <a:gd name="T19" fmla="*/ 19 h 27"/>
                <a:gd name="T20" fmla="*/ 0 w 22"/>
                <a:gd name="T21" fmla="*/ 23 h 27"/>
                <a:gd name="T22" fmla="*/ 4 w 22"/>
                <a:gd name="T23" fmla="*/ 27 h 27"/>
                <a:gd name="T24" fmla="*/ 6 w 22"/>
                <a:gd name="T25" fmla="*/ 23 h 27"/>
                <a:gd name="T26" fmla="*/ 10 w 22"/>
                <a:gd name="T27" fmla="*/ 26 h 27"/>
                <a:gd name="T28" fmla="*/ 20 w 22"/>
                <a:gd name="T29" fmla="*/ 24 h 27"/>
                <a:gd name="T30" fmla="*/ 21 w 22"/>
                <a:gd name="T31" fmla="*/ 19 h 27"/>
                <a:gd name="T32" fmla="*/ 21 w 22"/>
                <a:gd name="T33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7">
                  <a:moveTo>
                    <a:pt x="21" y="19"/>
                  </a:moveTo>
                  <a:cubicBezTo>
                    <a:pt x="22" y="18"/>
                    <a:pt x="21" y="18"/>
                    <a:pt x="20" y="17"/>
                  </a:cubicBezTo>
                  <a:cubicBezTo>
                    <a:pt x="19" y="16"/>
                    <a:pt x="19" y="15"/>
                    <a:pt x="19" y="13"/>
                  </a:cubicBezTo>
                  <a:cubicBezTo>
                    <a:pt x="21" y="10"/>
                    <a:pt x="18" y="10"/>
                    <a:pt x="15" y="10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3" y="6"/>
                    <a:pt x="12" y="7"/>
                    <a:pt x="12" y="5"/>
                  </a:cubicBezTo>
                  <a:cubicBezTo>
                    <a:pt x="11" y="2"/>
                    <a:pt x="9" y="0"/>
                    <a:pt x="5" y="1"/>
                  </a:cubicBezTo>
                  <a:cubicBezTo>
                    <a:pt x="2" y="2"/>
                    <a:pt x="2" y="2"/>
                    <a:pt x="2" y="4"/>
                  </a:cubicBezTo>
                  <a:cubicBezTo>
                    <a:pt x="3" y="7"/>
                    <a:pt x="4" y="10"/>
                    <a:pt x="4" y="14"/>
                  </a:cubicBezTo>
                  <a:cubicBezTo>
                    <a:pt x="5" y="17"/>
                    <a:pt x="2" y="16"/>
                    <a:pt x="1" y="19"/>
                  </a:cubicBezTo>
                  <a:cubicBezTo>
                    <a:pt x="0" y="20"/>
                    <a:pt x="0" y="22"/>
                    <a:pt x="0" y="23"/>
                  </a:cubicBezTo>
                  <a:cubicBezTo>
                    <a:pt x="0" y="25"/>
                    <a:pt x="3" y="26"/>
                    <a:pt x="4" y="27"/>
                  </a:cubicBezTo>
                  <a:cubicBezTo>
                    <a:pt x="4" y="26"/>
                    <a:pt x="4" y="23"/>
                    <a:pt x="6" y="23"/>
                  </a:cubicBezTo>
                  <a:cubicBezTo>
                    <a:pt x="8" y="23"/>
                    <a:pt x="9" y="24"/>
                    <a:pt x="10" y="26"/>
                  </a:cubicBezTo>
                  <a:cubicBezTo>
                    <a:pt x="11" y="26"/>
                    <a:pt x="18" y="24"/>
                    <a:pt x="20" y="24"/>
                  </a:cubicBezTo>
                  <a:cubicBezTo>
                    <a:pt x="18" y="22"/>
                    <a:pt x="20" y="21"/>
                    <a:pt x="21" y="19"/>
                  </a:cubicBezTo>
                  <a:cubicBezTo>
                    <a:pt x="22" y="18"/>
                    <a:pt x="20" y="20"/>
                    <a:pt x="21" y="1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93" name="Freeform 670"/>
            <p:cNvSpPr/>
            <p:nvPr/>
          </p:nvSpPr>
          <p:spPr bwMode="auto">
            <a:xfrm>
              <a:off x="12432679" y="6554719"/>
              <a:ext cx="328029" cy="178393"/>
            </a:xfrm>
            <a:custGeom>
              <a:avLst/>
              <a:gdLst>
                <a:gd name="T0" fmla="*/ 30 w 35"/>
                <a:gd name="T1" fmla="*/ 3 h 19"/>
                <a:gd name="T2" fmla="*/ 24 w 35"/>
                <a:gd name="T3" fmla="*/ 1 h 19"/>
                <a:gd name="T4" fmla="*/ 19 w 35"/>
                <a:gd name="T5" fmla="*/ 4 h 19"/>
                <a:gd name="T6" fmla="*/ 15 w 35"/>
                <a:gd name="T7" fmla="*/ 4 h 19"/>
                <a:gd name="T8" fmla="*/ 13 w 35"/>
                <a:gd name="T9" fmla="*/ 6 h 19"/>
                <a:gd name="T10" fmla="*/ 5 w 35"/>
                <a:gd name="T11" fmla="*/ 4 h 19"/>
                <a:gd name="T12" fmla="*/ 5 w 35"/>
                <a:gd name="T13" fmla="*/ 7 h 19"/>
                <a:gd name="T14" fmla="*/ 3 w 35"/>
                <a:gd name="T15" fmla="*/ 8 h 19"/>
                <a:gd name="T16" fmla="*/ 3 w 35"/>
                <a:gd name="T17" fmla="*/ 15 h 19"/>
                <a:gd name="T18" fmla="*/ 11 w 35"/>
                <a:gd name="T19" fmla="*/ 19 h 19"/>
                <a:gd name="T20" fmla="*/ 21 w 35"/>
                <a:gd name="T21" fmla="*/ 17 h 19"/>
                <a:gd name="T22" fmla="*/ 25 w 35"/>
                <a:gd name="T23" fmla="*/ 15 h 19"/>
                <a:gd name="T24" fmla="*/ 29 w 35"/>
                <a:gd name="T25" fmla="*/ 9 h 19"/>
                <a:gd name="T26" fmla="*/ 33 w 35"/>
                <a:gd name="T27" fmla="*/ 6 h 19"/>
                <a:gd name="T28" fmla="*/ 30 w 35"/>
                <a:gd name="T29" fmla="*/ 3 h 19"/>
                <a:gd name="T30" fmla="*/ 30 w 35"/>
                <a:gd name="T3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19">
                  <a:moveTo>
                    <a:pt x="30" y="3"/>
                  </a:moveTo>
                  <a:cubicBezTo>
                    <a:pt x="30" y="2"/>
                    <a:pt x="25" y="2"/>
                    <a:pt x="24" y="1"/>
                  </a:cubicBezTo>
                  <a:cubicBezTo>
                    <a:pt x="20" y="0"/>
                    <a:pt x="22" y="4"/>
                    <a:pt x="19" y="4"/>
                  </a:cubicBezTo>
                  <a:cubicBezTo>
                    <a:pt x="18" y="3"/>
                    <a:pt x="17" y="4"/>
                    <a:pt x="15" y="4"/>
                  </a:cubicBezTo>
                  <a:cubicBezTo>
                    <a:pt x="14" y="4"/>
                    <a:pt x="14" y="6"/>
                    <a:pt x="13" y="6"/>
                  </a:cubicBezTo>
                  <a:cubicBezTo>
                    <a:pt x="9" y="8"/>
                    <a:pt x="7" y="6"/>
                    <a:pt x="5" y="4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4" y="8"/>
                    <a:pt x="3" y="6"/>
                    <a:pt x="3" y="8"/>
                  </a:cubicBezTo>
                  <a:cubicBezTo>
                    <a:pt x="3" y="11"/>
                    <a:pt x="0" y="13"/>
                    <a:pt x="3" y="15"/>
                  </a:cubicBezTo>
                  <a:cubicBezTo>
                    <a:pt x="5" y="17"/>
                    <a:pt x="8" y="19"/>
                    <a:pt x="11" y="19"/>
                  </a:cubicBezTo>
                  <a:cubicBezTo>
                    <a:pt x="15" y="19"/>
                    <a:pt x="17" y="16"/>
                    <a:pt x="21" y="17"/>
                  </a:cubicBezTo>
                  <a:cubicBezTo>
                    <a:pt x="21" y="16"/>
                    <a:pt x="24" y="16"/>
                    <a:pt x="25" y="15"/>
                  </a:cubicBezTo>
                  <a:cubicBezTo>
                    <a:pt x="26" y="13"/>
                    <a:pt x="27" y="11"/>
                    <a:pt x="29" y="9"/>
                  </a:cubicBezTo>
                  <a:cubicBezTo>
                    <a:pt x="30" y="7"/>
                    <a:pt x="31" y="7"/>
                    <a:pt x="33" y="6"/>
                  </a:cubicBezTo>
                  <a:cubicBezTo>
                    <a:pt x="35" y="4"/>
                    <a:pt x="30" y="4"/>
                    <a:pt x="30" y="3"/>
                  </a:cubicBezTo>
                  <a:cubicBezTo>
                    <a:pt x="30" y="3"/>
                    <a:pt x="30" y="4"/>
                    <a:pt x="30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94" name="Freeform 671"/>
            <p:cNvSpPr/>
            <p:nvPr/>
          </p:nvSpPr>
          <p:spPr bwMode="auto">
            <a:xfrm>
              <a:off x="12620574" y="6956097"/>
              <a:ext cx="289811" cy="299442"/>
            </a:xfrm>
            <a:custGeom>
              <a:avLst/>
              <a:gdLst>
                <a:gd name="T0" fmla="*/ 31 w 31"/>
                <a:gd name="T1" fmla="*/ 0 h 32"/>
                <a:gd name="T2" fmla="*/ 23 w 31"/>
                <a:gd name="T3" fmla="*/ 3 h 32"/>
                <a:gd name="T4" fmla="*/ 13 w 31"/>
                <a:gd name="T5" fmla="*/ 2 h 32"/>
                <a:gd name="T6" fmla="*/ 9 w 31"/>
                <a:gd name="T7" fmla="*/ 4 h 32"/>
                <a:gd name="T8" fmla="*/ 6 w 31"/>
                <a:gd name="T9" fmla="*/ 5 h 32"/>
                <a:gd name="T10" fmla="*/ 4 w 31"/>
                <a:gd name="T11" fmla="*/ 8 h 32"/>
                <a:gd name="T12" fmla="*/ 2 w 31"/>
                <a:gd name="T13" fmla="*/ 11 h 32"/>
                <a:gd name="T14" fmla="*/ 2 w 31"/>
                <a:gd name="T15" fmla="*/ 15 h 32"/>
                <a:gd name="T16" fmla="*/ 4 w 31"/>
                <a:gd name="T17" fmla="*/ 17 h 32"/>
                <a:gd name="T18" fmla="*/ 5 w 31"/>
                <a:gd name="T19" fmla="*/ 22 h 32"/>
                <a:gd name="T20" fmla="*/ 6 w 31"/>
                <a:gd name="T21" fmla="*/ 25 h 32"/>
                <a:gd name="T22" fmla="*/ 7 w 31"/>
                <a:gd name="T23" fmla="*/ 28 h 32"/>
                <a:gd name="T24" fmla="*/ 8 w 31"/>
                <a:gd name="T25" fmla="*/ 29 h 32"/>
                <a:gd name="T26" fmla="*/ 10 w 31"/>
                <a:gd name="T27" fmla="*/ 31 h 32"/>
                <a:gd name="T28" fmla="*/ 12 w 31"/>
                <a:gd name="T29" fmla="*/ 30 h 32"/>
                <a:gd name="T30" fmla="*/ 13 w 31"/>
                <a:gd name="T31" fmla="*/ 31 h 32"/>
                <a:gd name="T32" fmla="*/ 13 w 31"/>
                <a:gd name="T33" fmla="*/ 26 h 32"/>
                <a:gd name="T34" fmla="*/ 17 w 31"/>
                <a:gd name="T35" fmla="*/ 26 h 32"/>
                <a:gd name="T36" fmla="*/ 14 w 31"/>
                <a:gd name="T37" fmla="*/ 23 h 32"/>
                <a:gd name="T38" fmla="*/ 17 w 31"/>
                <a:gd name="T39" fmla="*/ 24 h 32"/>
                <a:gd name="T40" fmla="*/ 18 w 31"/>
                <a:gd name="T41" fmla="*/ 22 h 32"/>
                <a:gd name="T42" fmla="*/ 21 w 31"/>
                <a:gd name="T43" fmla="*/ 23 h 32"/>
                <a:gd name="T44" fmla="*/ 19 w 31"/>
                <a:gd name="T45" fmla="*/ 19 h 32"/>
                <a:gd name="T46" fmla="*/ 15 w 31"/>
                <a:gd name="T47" fmla="*/ 17 h 32"/>
                <a:gd name="T48" fmla="*/ 15 w 31"/>
                <a:gd name="T49" fmla="*/ 16 h 32"/>
                <a:gd name="T50" fmla="*/ 11 w 31"/>
                <a:gd name="T51" fmla="*/ 10 h 32"/>
                <a:gd name="T52" fmla="*/ 16 w 31"/>
                <a:gd name="T53" fmla="*/ 11 h 32"/>
                <a:gd name="T54" fmla="*/ 16 w 31"/>
                <a:gd name="T55" fmla="*/ 10 h 32"/>
                <a:gd name="T56" fmla="*/ 18 w 31"/>
                <a:gd name="T57" fmla="*/ 11 h 32"/>
                <a:gd name="T58" fmla="*/ 17 w 31"/>
                <a:gd name="T59" fmla="*/ 9 h 32"/>
                <a:gd name="T60" fmla="*/ 21 w 31"/>
                <a:gd name="T61" fmla="*/ 10 h 32"/>
                <a:gd name="T62" fmla="*/ 17 w 31"/>
                <a:gd name="T63" fmla="*/ 7 h 32"/>
                <a:gd name="T64" fmla="*/ 22 w 31"/>
                <a:gd name="T65" fmla="*/ 5 h 32"/>
                <a:gd name="T66" fmla="*/ 21 w 31"/>
                <a:gd name="T67" fmla="*/ 7 h 32"/>
                <a:gd name="T68" fmla="*/ 25 w 31"/>
                <a:gd name="T69" fmla="*/ 5 h 32"/>
                <a:gd name="T70" fmla="*/ 29 w 31"/>
                <a:gd name="T71" fmla="*/ 7 h 32"/>
                <a:gd name="T72" fmla="*/ 31 w 31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" h="32">
                  <a:moveTo>
                    <a:pt x="31" y="0"/>
                  </a:moveTo>
                  <a:cubicBezTo>
                    <a:pt x="28" y="2"/>
                    <a:pt x="27" y="4"/>
                    <a:pt x="23" y="3"/>
                  </a:cubicBezTo>
                  <a:cubicBezTo>
                    <a:pt x="21" y="2"/>
                    <a:pt x="15" y="1"/>
                    <a:pt x="13" y="2"/>
                  </a:cubicBezTo>
                  <a:cubicBezTo>
                    <a:pt x="13" y="5"/>
                    <a:pt x="10" y="3"/>
                    <a:pt x="9" y="4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9"/>
                    <a:pt x="3" y="10"/>
                    <a:pt x="2" y="11"/>
                  </a:cubicBezTo>
                  <a:cubicBezTo>
                    <a:pt x="0" y="13"/>
                    <a:pt x="0" y="13"/>
                    <a:pt x="2" y="15"/>
                  </a:cubicBezTo>
                  <a:cubicBezTo>
                    <a:pt x="3" y="16"/>
                    <a:pt x="4" y="16"/>
                    <a:pt x="4" y="17"/>
                  </a:cubicBezTo>
                  <a:cubicBezTo>
                    <a:pt x="4" y="19"/>
                    <a:pt x="4" y="20"/>
                    <a:pt x="5" y="22"/>
                  </a:cubicBezTo>
                  <a:cubicBezTo>
                    <a:pt x="5" y="23"/>
                    <a:pt x="5" y="24"/>
                    <a:pt x="6" y="25"/>
                  </a:cubicBezTo>
                  <a:cubicBezTo>
                    <a:pt x="8" y="26"/>
                    <a:pt x="6" y="27"/>
                    <a:pt x="7" y="28"/>
                  </a:cubicBezTo>
                  <a:cubicBezTo>
                    <a:pt x="7" y="30"/>
                    <a:pt x="8" y="29"/>
                    <a:pt x="8" y="29"/>
                  </a:cubicBezTo>
                  <a:cubicBezTo>
                    <a:pt x="10" y="29"/>
                    <a:pt x="10" y="30"/>
                    <a:pt x="10" y="31"/>
                  </a:cubicBezTo>
                  <a:cubicBezTo>
                    <a:pt x="11" y="31"/>
                    <a:pt x="12" y="30"/>
                    <a:pt x="12" y="30"/>
                  </a:cubicBezTo>
                  <a:cubicBezTo>
                    <a:pt x="13" y="29"/>
                    <a:pt x="13" y="31"/>
                    <a:pt x="13" y="31"/>
                  </a:cubicBezTo>
                  <a:cubicBezTo>
                    <a:pt x="14" y="32"/>
                    <a:pt x="13" y="25"/>
                    <a:pt x="13" y="26"/>
                  </a:cubicBezTo>
                  <a:cubicBezTo>
                    <a:pt x="13" y="25"/>
                    <a:pt x="16" y="26"/>
                    <a:pt x="17" y="26"/>
                  </a:cubicBezTo>
                  <a:cubicBezTo>
                    <a:pt x="17" y="25"/>
                    <a:pt x="14" y="24"/>
                    <a:pt x="14" y="23"/>
                  </a:cubicBezTo>
                  <a:cubicBezTo>
                    <a:pt x="15" y="21"/>
                    <a:pt x="17" y="23"/>
                    <a:pt x="17" y="24"/>
                  </a:cubicBezTo>
                  <a:cubicBezTo>
                    <a:pt x="19" y="25"/>
                    <a:pt x="18" y="23"/>
                    <a:pt x="18" y="22"/>
                  </a:cubicBezTo>
                  <a:cubicBezTo>
                    <a:pt x="18" y="21"/>
                    <a:pt x="21" y="23"/>
                    <a:pt x="21" y="23"/>
                  </a:cubicBezTo>
                  <a:cubicBezTo>
                    <a:pt x="21" y="22"/>
                    <a:pt x="19" y="19"/>
                    <a:pt x="19" y="19"/>
                  </a:cubicBezTo>
                  <a:cubicBezTo>
                    <a:pt x="18" y="18"/>
                    <a:pt x="16" y="18"/>
                    <a:pt x="15" y="17"/>
                  </a:cubicBezTo>
                  <a:cubicBezTo>
                    <a:pt x="15" y="17"/>
                    <a:pt x="15" y="15"/>
                    <a:pt x="15" y="16"/>
                  </a:cubicBezTo>
                  <a:cubicBezTo>
                    <a:pt x="14" y="14"/>
                    <a:pt x="11" y="12"/>
                    <a:pt x="11" y="10"/>
                  </a:cubicBezTo>
                  <a:cubicBezTo>
                    <a:pt x="12" y="6"/>
                    <a:pt x="15" y="10"/>
                    <a:pt x="16" y="11"/>
                  </a:cubicBezTo>
                  <a:cubicBezTo>
                    <a:pt x="16" y="11"/>
                    <a:pt x="16" y="10"/>
                    <a:pt x="16" y="10"/>
                  </a:cubicBezTo>
                  <a:cubicBezTo>
                    <a:pt x="17" y="9"/>
                    <a:pt x="18" y="10"/>
                    <a:pt x="18" y="11"/>
                  </a:cubicBezTo>
                  <a:cubicBezTo>
                    <a:pt x="18" y="11"/>
                    <a:pt x="17" y="9"/>
                    <a:pt x="17" y="9"/>
                  </a:cubicBezTo>
                  <a:cubicBezTo>
                    <a:pt x="18" y="9"/>
                    <a:pt x="20" y="10"/>
                    <a:pt x="21" y="10"/>
                  </a:cubicBezTo>
                  <a:cubicBezTo>
                    <a:pt x="21" y="9"/>
                    <a:pt x="17" y="9"/>
                    <a:pt x="17" y="7"/>
                  </a:cubicBezTo>
                  <a:cubicBezTo>
                    <a:pt x="17" y="7"/>
                    <a:pt x="21" y="5"/>
                    <a:pt x="22" y="5"/>
                  </a:cubicBezTo>
                  <a:cubicBezTo>
                    <a:pt x="22" y="5"/>
                    <a:pt x="21" y="7"/>
                    <a:pt x="21" y="7"/>
                  </a:cubicBezTo>
                  <a:cubicBezTo>
                    <a:pt x="21" y="7"/>
                    <a:pt x="24" y="5"/>
                    <a:pt x="25" y="5"/>
                  </a:cubicBezTo>
                  <a:cubicBezTo>
                    <a:pt x="26" y="5"/>
                    <a:pt x="27" y="6"/>
                    <a:pt x="29" y="7"/>
                  </a:cubicBezTo>
                  <a:cubicBezTo>
                    <a:pt x="30" y="5"/>
                    <a:pt x="31" y="2"/>
                    <a:pt x="31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95" name="Freeform 672"/>
            <p:cNvSpPr/>
            <p:nvPr/>
          </p:nvSpPr>
          <p:spPr bwMode="auto">
            <a:xfrm>
              <a:off x="12881724" y="6940166"/>
              <a:ext cx="140127" cy="92380"/>
            </a:xfrm>
            <a:custGeom>
              <a:avLst/>
              <a:gdLst>
                <a:gd name="T0" fmla="*/ 15 w 15"/>
                <a:gd name="T1" fmla="*/ 6 h 10"/>
                <a:gd name="T2" fmla="*/ 10 w 15"/>
                <a:gd name="T3" fmla="*/ 1 h 10"/>
                <a:gd name="T4" fmla="*/ 2 w 15"/>
                <a:gd name="T5" fmla="*/ 5 h 10"/>
                <a:gd name="T6" fmla="*/ 1 w 15"/>
                <a:gd name="T7" fmla="*/ 9 h 10"/>
                <a:gd name="T8" fmla="*/ 6 w 15"/>
                <a:gd name="T9" fmla="*/ 9 h 10"/>
                <a:gd name="T10" fmla="*/ 11 w 15"/>
                <a:gd name="T11" fmla="*/ 7 h 10"/>
                <a:gd name="T12" fmla="*/ 15 w 15"/>
                <a:gd name="T13" fmla="*/ 6 h 10"/>
                <a:gd name="T14" fmla="*/ 15 w 15"/>
                <a:gd name="T1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5" y="6"/>
                  </a:moveTo>
                  <a:cubicBezTo>
                    <a:pt x="13" y="4"/>
                    <a:pt x="10" y="4"/>
                    <a:pt x="10" y="1"/>
                  </a:cubicBezTo>
                  <a:cubicBezTo>
                    <a:pt x="5" y="0"/>
                    <a:pt x="4" y="0"/>
                    <a:pt x="2" y="5"/>
                  </a:cubicBezTo>
                  <a:cubicBezTo>
                    <a:pt x="2" y="6"/>
                    <a:pt x="0" y="9"/>
                    <a:pt x="1" y="9"/>
                  </a:cubicBezTo>
                  <a:cubicBezTo>
                    <a:pt x="3" y="10"/>
                    <a:pt x="5" y="10"/>
                    <a:pt x="6" y="9"/>
                  </a:cubicBezTo>
                  <a:cubicBezTo>
                    <a:pt x="8" y="8"/>
                    <a:pt x="9" y="7"/>
                    <a:pt x="11" y="7"/>
                  </a:cubicBezTo>
                  <a:cubicBezTo>
                    <a:pt x="11" y="7"/>
                    <a:pt x="15" y="7"/>
                    <a:pt x="15" y="6"/>
                  </a:cubicBezTo>
                  <a:cubicBezTo>
                    <a:pt x="14" y="6"/>
                    <a:pt x="15" y="7"/>
                    <a:pt x="15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96" name="Freeform 673"/>
            <p:cNvSpPr/>
            <p:nvPr/>
          </p:nvSpPr>
          <p:spPr bwMode="auto">
            <a:xfrm>
              <a:off x="12582361" y="6911499"/>
              <a:ext cx="82803" cy="168837"/>
            </a:xfrm>
            <a:custGeom>
              <a:avLst/>
              <a:gdLst>
                <a:gd name="T0" fmla="*/ 6 w 9"/>
                <a:gd name="T1" fmla="*/ 16 h 18"/>
                <a:gd name="T2" fmla="*/ 7 w 9"/>
                <a:gd name="T3" fmla="*/ 11 h 18"/>
                <a:gd name="T4" fmla="*/ 6 w 9"/>
                <a:gd name="T5" fmla="*/ 6 h 18"/>
                <a:gd name="T6" fmla="*/ 7 w 9"/>
                <a:gd name="T7" fmla="*/ 4 h 18"/>
                <a:gd name="T8" fmla="*/ 3 w 9"/>
                <a:gd name="T9" fmla="*/ 1 h 18"/>
                <a:gd name="T10" fmla="*/ 0 w 9"/>
                <a:gd name="T11" fmla="*/ 9 h 18"/>
                <a:gd name="T12" fmla="*/ 4 w 9"/>
                <a:gd name="T13" fmla="*/ 18 h 18"/>
                <a:gd name="T14" fmla="*/ 6 w 9"/>
                <a:gd name="T15" fmla="*/ 16 h 18"/>
                <a:gd name="T16" fmla="*/ 6 w 9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8">
                  <a:moveTo>
                    <a:pt x="6" y="16"/>
                  </a:moveTo>
                  <a:cubicBezTo>
                    <a:pt x="7" y="14"/>
                    <a:pt x="9" y="12"/>
                    <a:pt x="7" y="11"/>
                  </a:cubicBezTo>
                  <a:cubicBezTo>
                    <a:pt x="6" y="10"/>
                    <a:pt x="5" y="8"/>
                    <a:pt x="6" y="6"/>
                  </a:cubicBezTo>
                  <a:cubicBezTo>
                    <a:pt x="6" y="6"/>
                    <a:pt x="7" y="4"/>
                    <a:pt x="7" y="4"/>
                  </a:cubicBezTo>
                  <a:cubicBezTo>
                    <a:pt x="6" y="3"/>
                    <a:pt x="4" y="1"/>
                    <a:pt x="3" y="1"/>
                  </a:cubicBezTo>
                  <a:cubicBezTo>
                    <a:pt x="0" y="0"/>
                    <a:pt x="0" y="7"/>
                    <a:pt x="0" y="9"/>
                  </a:cubicBezTo>
                  <a:cubicBezTo>
                    <a:pt x="0" y="13"/>
                    <a:pt x="2" y="15"/>
                    <a:pt x="4" y="18"/>
                  </a:cubicBezTo>
                  <a:cubicBezTo>
                    <a:pt x="5" y="17"/>
                    <a:pt x="6" y="16"/>
                    <a:pt x="6" y="16"/>
                  </a:cubicBezTo>
                  <a:cubicBezTo>
                    <a:pt x="7" y="14"/>
                    <a:pt x="6" y="16"/>
                    <a:pt x="6" y="1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97" name="Freeform 674"/>
            <p:cNvSpPr/>
            <p:nvPr/>
          </p:nvSpPr>
          <p:spPr bwMode="auto">
            <a:xfrm>
              <a:off x="12630129" y="6930613"/>
              <a:ext cx="121018" cy="82827"/>
            </a:xfrm>
            <a:custGeom>
              <a:avLst/>
              <a:gdLst>
                <a:gd name="T0" fmla="*/ 11 w 13"/>
                <a:gd name="T1" fmla="*/ 0 h 9"/>
                <a:gd name="T2" fmla="*/ 2 w 13"/>
                <a:gd name="T3" fmla="*/ 2 h 9"/>
                <a:gd name="T4" fmla="*/ 3 w 13"/>
                <a:gd name="T5" fmla="*/ 9 h 9"/>
                <a:gd name="T6" fmla="*/ 7 w 13"/>
                <a:gd name="T7" fmla="*/ 8 h 9"/>
                <a:gd name="T8" fmla="*/ 10 w 13"/>
                <a:gd name="T9" fmla="*/ 7 h 9"/>
                <a:gd name="T10" fmla="*/ 11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cubicBezTo>
                    <a:pt x="9" y="0"/>
                    <a:pt x="2" y="0"/>
                    <a:pt x="2" y="2"/>
                  </a:cubicBezTo>
                  <a:cubicBezTo>
                    <a:pt x="0" y="4"/>
                    <a:pt x="0" y="8"/>
                    <a:pt x="3" y="9"/>
                  </a:cubicBezTo>
                  <a:cubicBezTo>
                    <a:pt x="4" y="8"/>
                    <a:pt x="6" y="9"/>
                    <a:pt x="7" y="8"/>
                  </a:cubicBezTo>
                  <a:cubicBezTo>
                    <a:pt x="8" y="8"/>
                    <a:pt x="9" y="6"/>
                    <a:pt x="10" y="7"/>
                  </a:cubicBezTo>
                  <a:cubicBezTo>
                    <a:pt x="13" y="9"/>
                    <a:pt x="11" y="1"/>
                    <a:pt x="11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98" name="Freeform 675"/>
            <p:cNvSpPr/>
            <p:nvPr/>
          </p:nvSpPr>
          <p:spPr bwMode="auto">
            <a:xfrm>
              <a:off x="13655610" y="6984764"/>
              <a:ext cx="178346" cy="149721"/>
            </a:xfrm>
            <a:custGeom>
              <a:avLst/>
              <a:gdLst>
                <a:gd name="T0" fmla="*/ 19 w 19"/>
                <a:gd name="T1" fmla="*/ 14 h 16"/>
                <a:gd name="T2" fmla="*/ 17 w 19"/>
                <a:gd name="T3" fmla="*/ 10 h 16"/>
                <a:gd name="T4" fmla="*/ 16 w 19"/>
                <a:gd name="T5" fmla="*/ 7 h 16"/>
                <a:gd name="T6" fmla="*/ 14 w 19"/>
                <a:gd name="T7" fmla="*/ 3 h 16"/>
                <a:gd name="T8" fmla="*/ 12 w 19"/>
                <a:gd name="T9" fmla="*/ 0 h 16"/>
                <a:gd name="T10" fmla="*/ 6 w 19"/>
                <a:gd name="T11" fmla="*/ 6 h 16"/>
                <a:gd name="T12" fmla="*/ 9 w 19"/>
                <a:gd name="T13" fmla="*/ 9 h 16"/>
                <a:gd name="T14" fmla="*/ 12 w 19"/>
                <a:gd name="T15" fmla="*/ 11 h 16"/>
                <a:gd name="T16" fmla="*/ 16 w 19"/>
                <a:gd name="T17" fmla="*/ 13 h 16"/>
                <a:gd name="T18" fmla="*/ 19 w 19"/>
                <a:gd name="T19" fmla="*/ 14 h 16"/>
                <a:gd name="T20" fmla="*/ 19 w 19"/>
                <a:gd name="T21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6">
                  <a:moveTo>
                    <a:pt x="19" y="14"/>
                  </a:moveTo>
                  <a:cubicBezTo>
                    <a:pt x="19" y="12"/>
                    <a:pt x="19" y="11"/>
                    <a:pt x="17" y="10"/>
                  </a:cubicBezTo>
                  <a:cubicBezTo>
                    <a:pt x="15" y="9"/>
                    <a:pt x="17" y="8"/>
                    <a:pt x="16" y="7"/>
                  </a:cubicBezTo>
                  <a:cubicBezTo>
                    <a:pt x="15" y="5"/>
                    <a:pt x="14" y="6"/>
                    <a:pt x="14" y="3"/>
                  </a:cubicBezTo>
                  <a:cubicBezTo>
                    <a:pt x="14" y="3"/>
                    <a:pt x="11" y="1"/>
                    <a:pt x="12" y="0"/>
                  </a:cubicBezTo>
                  <a:cubicBezTo>
                    <a:pt x="9" y="0"/>
                    <a:pt x="0" y="1"/>
                    <a:pt x="6" y="6"/>
                  </a:cubicBezTo>
                  <a:cubicBezTo>
                    <a:pt x="7" y="7"/>
                    <a:pt x="8" y="8"/>
                    <a:pt x="9" y="9"/>
                  </a:cubicBezTo>
                  <a:cubicBezTo>
                    <a:pt x="10" y="10"/>
                    <a:pt x="11" y="10"/>
                    <a:pt x="12" y="11"/>
                  </a:cubicBezTo>
                  <a:cubicBezTo>
                    <a:pt x="14" y="11"/>
                    <a:pt x="16" y="11"/>
                    <a:pt x="16" y="13"/>
                  </a:cubicBezTo>
                  <a:cubicBezTo>
                    <a:pt x="17" y="14"/>
                    <a:pt x="18" y="16"/>
                    <a:pt x="19" y="14"/>
                  </a:cubicBezTo>
                  <a:cubicBezTo>
                    <a:pt x="19" y="13"/>
                    <a:pt x="18" y="15"/>
                    <a:pt x="19" y="1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699" name="Freeform 676"/>
            <p:cNvSpPr/>
            <p:nvPr/>
          </p:nvSpPr>
          <p:spPr bwMode="auto">
            <a:xfrm>
              <a:off x="13722489" y="7061218"/>
              <a:ext cx="923568" cy="783643"/>
            </a:xfrm>
            <a:custGeom>
              <a:avLst/>
              <a:gdLst>
                <a:gd name="T0" fmla="*/ 95 w 99"/>
                <a:gd name="T1" fmla="*/ 73 h 84"/>
                <a:gd name="T2" fmla="*/ 93 w 99"/>
                <a:gd name="T3" fmla="*/ 68 h 84"/>
                <a:gd name="T4" fmla="*/ 90 w 99"/>
                <a:gd name="T5" fmla="*/ 65 h 84"/>
                <a:gd name="T6" fmla="*/ 86 w 99"/>
                <a:gd name="T7" fmla="*/ 60 h 84"/>
                <a:gd name="T8" fmla="*/ 87 w 99"/>
                <a:gd name="T9" fmla="*/ 55 h 84"/>
                <a:gd name="T10" fmla="*/ 89 w 99"/>
                <a:gd name="T11" fmla="*/ 50 h 84"/>
                <a:gd name="T12" fmla="*/ 84 w 99"/>
                <a:gd name="T13" fmla="*/ 49 h 84"/>
                <a:gd name="T14" fmla="*/ 84 w 99"/>
                <a:gd name="T15" fmla="*/ 46 h 84"/>
                <a:gd name="T16" fmla="*/ 84 w 99"/>
                <a:gd name="T17" fmla="*/ 40 h 84"/>
                <a:gd name="T18" fmla="*/ 82 w 99"/>
                <a:gd name="T19" fmla="*/ 36 h 84"/>
                <a:gd name="T20" fmla="*/ 85 w 99"/>
                <a:gd name="T21" fmla="*/ 31 h 84"/>
                <a:gd name="T22" fmla="*/ 86 w 99"/>
                <a:gd name="T23" fmla="*/ 20 h 84"/>
                <a:gd name="T24" fmla="*/ 79 w 99"/>
                <a:gd name="T25" fmla="*/ 18 h 84"/>
                <a:gd name="T26" fmla="*/ 76 w 99"/>
                <a:gd name="T27" fmla="*/ 15 h 84"/>
                <a:gd name="T28" fmla="*/ 71 w 99"/>
                <a:gd name="T29" fmla="*/ 13 h 84"/>
                <a:gd name="T30" fmla="*/ 66 w 99"/>
                <a:gd name="T31" fmla="*/ 12 h 84"/>
                <a:gd name="T32" fmla="*/ 61 w 99"/>
                <a:gd name="T33" fmla="*/ 11 h 84"/>
                <a:gd name="T34" fmla="*/ 57 w 99"/>
                <a:gd name="T35" fmla="*/ 12 h 84"/>
                <a:gd name="T36" fmla="*/ 53 w 99"/>
                <a:gd name="T37" fmla="*/ 15 h 84"/>
                <a:gd name="T38" fmla="*/ 49 w 99"/>
                <a:gd name="T39" fmla="*/ 17 h 84"/>
                <a:gd name="T40" fmla="*/ 46 w 99"/>
                <a:gd name="T41" fmla="*/ 20 h 84"/>
                <a:gd name="T42" fmla="*/ 33 w 99"/>
                <a:gd name="T43" fmla="*/ 18 h 84"/>
                <a:gd name="T44" fmla="*/ 30 w 99"/>
                <a:gd name="T45" fmla="*/ 16 h 84"/>
                <a:gd name="T46" fmla="*/ 25 w 99"/>
                <a:gd name="T47" fmla="*/ 15 h 84"/>
                <a:gd name="T48" fmla="*/ 24 w 99"/>
                <a:gd name="T49" fmla="*/ 10 h 84"/>
                <a:gd name="T50" fmla="*/ 20 w 99"/>
                <a:gd name="T51" fmla="*/ 5 h 84"/>
                <a:gd name="T52" fmla="*/ 14 w 99"/>
                <a:gd name="T53" fmla="*/ 5 h 84"/>
                <a:gd name="T54" fmla="*/ 11 w 99"/>
                <a:gd name="T55" fmla="*/ 7 h 84"/>
                <a:gd name="T56" fmla="*/ 5 w 99"/>
                <a:gd name="T57" fmla="*/ 4 h 84"/>
                <a:gd name="T58" fmla="*/ 1 w 99"/>
                <a:gd name="T59" fmla="*/ 3 h 84"/>
                <a:gd name="T60" fmla="*/ 0 w 99"/>
                <a:gd name="T61" fmla="*/ 5 h 84"/>
                <a:gd name="T62" fmla="*/ 1 w 99"/>
                <a:gd name="T63" fmla="*/ 8 h 84"/>
                <a:gd name="T64" fmla="*/ 1 w 99"/>
                <a:gd name="T65" fmla="*/ 10 h 84"/>
                <a:gd name="T66" fmla="*/ 1 w 99"/>
                <a:gd name="T67" fmla="*/ 12 h 84"/>
                <a:gd name="T68" fmla="*/ 3 w 99"/>
                <a:gd name="T69" fmla="*/ 14 h 84"/>
                <a:gd name="T70" fmla="*/ 3 w 99"/>
                <a:gd name="T71" fmla="*/ 16 h 84"/>
                <a:gd name="T72" fmla="*/ 5 w 99"/>
                <a:gd name="T73" fmla="*/ 21 h 84"/>
                <a:gd name="T74" fmla="*/ 8 w 99"/>
                <a:gd name="T75" fmla="*/ 24 h 84"/>
                <a:gd name="T76" fmla="*/ 10 w 99"/>
                <a:gd name="T77" fmla="*/ 25 h 84"/>
                <a:gd name="T78" fmla="*/ 8 w 99"/>
                <a:gd name="T79" fmla="*/ 37 h 84"/>
                <a:gd name="T80" fmla="*/ 12 w 99"/>
                <a:gd name="T81" fmla="*/ 41 h 84"/>
                <a:gd name="T82" fmla="*/ 18 w 99"/>
                <a:gd name="T83" fmla="*/ 47 h 84"/>
                <a:gd name="T84" fmla="*/ 17 w 99"/>
                <a:gd name="T85" fmla="*/ 50 h 84"/>
                <a:gd name="T86" fmla="*/ 19 w 99"/>
                <a:gd name="T87" fmla="*/ 52 h 84"/>
                <a:gd name="T88" fmla="*/ 22 w 99"/>
                <a:gd name="T89" fmla="*/ 58 h 84"/>
                <a:gd name="T90" fmla="*/ 24 w 99"/>
                <a:gd name="T91" fmla="*/ 55 h 84"/>
                <a:gd name="T92" fmla="*/ 25 w 99"/>
                <a:gd name="T93" fmla="*/ 56 h 84"/>
                <a:gd name="T94" fmla="*/ 26 w 99"/>
                <a:gd name="T95" fmla="*/ 57 h 84"/>
                <a:gd name="T96" fmla="*/ 30 w 99"/>
                <a:gd name="T97" fmla="*/ 57 h 84"/>
                <a:gd name="T98" fmla="*/ 35 w 99"/>
                <a:gd name="T99" fmla="*/ 66 h 84"/>
                <a:gd name="T100" fmla="*/ 46 w 99"/>
                <a:gd name="T101" fmla="*/ 74 h 84"/>
                <a:gd name="T102" fmla="*/ 52 w 99"/>
                <a:gd name="T103" fmla="*/ 76 h 84"/>
                <a:gd name="T104" fmla="*/ 56 w 99"/>
                <a:gd name="T105" fmla="*/ 75 h 84"/>
                <a:gd name="T106" fmla="*/ 56 w 99"/>
                <a:gd name="T107" fmla="*/ 76 h 84"/>
                <a:gd name="T108" fmla="*/ 61 w 99"/>
                <a:gd name="T109" fmla="*/ 73 h 84"/>
                <a:gd name="T110" fmla="*/ 60 w 99"/>
                <a:gd name="T111" fmla="*/ 73 h 84"/>
                <a:gd name="T112" fmla="*/ 62 w 99"/>
                <a:gd name="T113" fmla="*/ 73 h 84"/>
                <a:gd name="T114" fmla="*/ 65 w 99"/>
                <a:gd name="T115" fmla="*/ 77 h 84"/>
                <a:gd name="T116" fmla="*/ 69 w 99"/>
                <a:gd name="T117" fmla="*/ 81 h 84"/>
                <a:gd name="T118" fmla="*/ 88 w 99"/>
                <a:gd name="T119" fmla="*/ 84 h 84"/>
                <a:gd name="T120" fmla="*/ 92 w 99"/>
                <a:gd name="T121" fmla="*/ 77 h 84"/>
                <a:gd name="T122" fmla="*/ 95 w 99"/>
                <a:gd name="T123" fmla="*/ 73 h 84"/>
                <a:gd name="T124" fmla="*/ 95 w 99"/>
                <a:gd name="T125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9" h="84">
                  <a:moveTo>
                    <a:pt x="95" y="73"/>
                  </a:moveTo>
                  <a:cubicBezTo>
                    <a:pt x="93" y="72"/>
                    <a:pt x="94" y="70"/>
                    <a:pt x="93" y="68"/>
                  </a:cubicBezTo>
                  <a:cubicBezTo>
                    <a:pt x="93" y="67"/>
                    <a:pt x="91" y="66"/>
                    <a:pt x="90" y="65"/>
                  </a:cubicBezTo>
                  <a:cubicBezTo>
                    <a:pt x="88" y="64"/>
                    <a:pt x="87" y="62"/>
                    <a:pt x="86" y="60"/>
                  </a:cubicBezTo>
                  <a:cubicBezTo>
                    <a:pt x="84" y="58"/>
                    <a:pt x="85" y="58"/>
                    <a:pt x="87" y="55"/>
                  </a:cubicBezTo>
                  <a:cubicBezTo>
                    <a:pt x="88" y="54"/>
                    <a:pt x="90" y="52"/>
                    <a:pt x="89" y="50"/>
                  </a:cubicBezTo>
                  <a:cubicBezTo>
                    <a:pt x="88" y="49"/>
                    <a:pt x="85" y="49"/>
                    <a:pt x="84" y="49"/>
                  </a:cubicBezTo>
                  <a:cubicBezTo>
                    <a:pt x="83" y="48"/>
                    <a:pt x="84" y="46"/>
                    <a:pt x="84" y="46"/>
                  </a:cubicBezTo>
                  <a:cubicBezTo>
                    <a:pt x="83" y="44"/>
                    <a:pt x="83" y="41"/>
                    <a:pt x="84" y="40"/>
                  </a:cubicBezTo>
                  <a:cubicBezTo>
                    <a:pt x="86" y="38"/>
                    <a:pt x="83" y="37"/>
                    <a:pt x="82" y="36"/>
                  </a:cubicBezTo>
                  <a:cubicBezTo>
                    <a:pt x="82" y="35"/>
                    <a:pt x="84" y="32"/>
                    <a:pt x="85" y="31"/>
                  </a:cubicBezTo>
                  <a:cubicBezTo>
                    <a:pt x="85" y="30"/>
                    <a:pt x="87" y="20"/>
                    <a:pt x="86" y="20"/>
                  </a:cubicBezTo>
                  <a:cubicBezTo>
                    <a:pt x="83" y="20"/>
                    <a:pt x="82" y="20"/>
                    <a:pt x="79" y="18"/>
                  </a:cubicBezTo>
                  <a:cubicBezTo>
                    <a:pt x="78" y="17"/>
                    <a:pt x="77" y="16"/>
                    <a:pt x="76" y="15"/>
                  </a:cubicBezTo>
                  <a:cubicBezTo>
                    <a:pt x="75" y="14"/>
                    <a:pt x="72" y="14"/>
                    <a:pt x="71" y="13"/>
                  </a:cubicBezTo>
                  <a:cubicBezTo>
                    <a:pt x="69" y="13"/>
                    <a:pt x="68" y="13"/>
                    <a:pt x="66" y="12"/>
                  </a:cubicBezTo>
                  <a:cubicBezTo>
                    <a:pt x="65" y="10"/>
                    <a:pt x="63" y="11"/>
                    <a:pt x="61" y="11"/>
                  </a:cubicBezTo>
                  <a:cubicBezTo>
                    <a:pt x="60" y="12"/>
                    <a:pt x="58" y="11"/>
                    <a:pt x="57" y="12"/>
                  </a:cubicBezTo>
                  <a:cubicBezTo>
                    <a:pt x="55" y="12"/>
                    <a:pt x="54" y="14"/>
                    <a:pt x="53" y="15"/>
                  </a:cubicBezTo>
                  <a:cubicBezTo>
                    <a:pt x="52" y="16"/>
                    <a:pt x="49" y="15"/>
                    <a:pt x="49" y="17"/>
                  </a:cubicBezTo>
                  <a:cubicBezTo>
                    <a:pt x="49" y="19"/>
                    <a:pt x="48" y="19"/>
                    <a:pt x="46" y="20"/>
                  </a:cubicBezTo>
                  <a:cubicBezTo>
                    <a:pt x="41" y="21"/>
                    <a:pt x="37" y="21"/>
                    <a:pt x="33" y="18"/>
                  </a:cubicBezTo>
                  <a:cubicBezTo>
                    <a:pt x="32" y="17"/>
                    <a:pt x="31" y="16"/>
                    <a:pt x="30" y="16"/>
                  </a:cubicBezTo>
                  <a:cubicBezTo>
                    <a:pt x="28" y="14"/>
                    <a:pt x="27" y="15"/>
                    <a:pt x="25" y="15"/>
                  </a:cubicBezTo>
                  <a:cubicBezTo>
                    <a:pt x="24" y="14"/>
                    <a:pt x="24" y="11"/>
                    <a:pt x="24" y="10"/>
                  </a:cubicBezTo>
                  <a:cubicBezTo>
                    <a:pt x="21" y="9"/>
                    <a:pt x="20" y="8"/>
                    <a:pt x="20" y="5"/>
                  </a:cubicBezTo>
                  <a:cubicBezTo>
                    <a:pt x="20" y="0"/>
                    <a:pt x="16" y="3"/>
                    <a:pt x="14" y="5"/>
                  </a:cubicBezTo>
                  <a:cubicBezTo>
                    <a:pt x="13" y="6"/>
                    <a:pt x="12" y="7"/>
                    <a:pt x="11" y="7"/>
                  </a:cubicBezTo>
                  <a:cubicBezTo>
                    <a:pt x="9" y="6"/>
                    <a:pt x="6" y="6"/>
                    <a:pt x="5" y="4"/>
                  </a:cubicBezTo>
                  <a:cubicBezTo>
                    <a:pt x="3" y="2"/>
                    <a:pt x="3" y="1"/>
                    <a:pt x="1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" y="10"/>
                    <a:pt x="1" y="10"/>
                  </a:cubicBezTo>
                  <a:cubicBezTo>
                    <a:pt x="1" y="11"/>
                    <a:pt x="0" y="11"/>
                    <a:pt x="1" y="12"/>
                  </a:cubicBezTo>
                  <a:cubicBezTo>
                    <a:pt x="1" y="13"/>
                    <a:pt x="3" y="13"/>
                    <a:pt x="3" y="14"/>
                  </a:cubicBezTo>
                  <a:cubicBezTo>
                    <a:pt x="3" y="15"/>
                    <a:pt x="2" y="16"/>
                    <a:pt x="3" y="16"/>
                  </a:cubicBezTo>
                  <a:cubicBezTo>
                    <a:pt x="4" y="18"/>
                    <a:pt x="4" y="19"/>
                    <a:pt x="5" y="21"/>
                  </a:cubicBezTo>
                  <a:cubicBezTo>
                    <a:pt x="6" y="22"/>
                    <a:pt x="6" y="23"/>
                    <a:pt x="8" y="24"/>
                  </a:cubicBezTo>
                  <a:cubicBezTo>
                    <a:pt x="8" y="24"/>
                    <a:pt x="10" y="25"/>
                    <a:pt x="10" y="25"/>
                  </a:cubicBezTo>
                  <a:cubicBezTo>
                    <a:pt x="11" y="29"/>
                    <a:pt x="2" y="33"/>
                    <a:pt x="8" y="37"/>
                  </a:cubicBezTo>
                  <a:cubicBezTo>
                    <a:pt x="10" y="38"/>
                    <a:pt x="10" y="40"/>
                    <a:pt x="12" y="41"/>
                  </a:cubicBezTo>
                  <a:cubicBezTo>
                    <a:pt x="14" y="43"/>
                    <a:pt x="16" y="44"/>
                    <a:pt x="18" y="47"/>
                  </a:cubicBezTo>
                  <a:cubicBezTo>
                    <a:pt x="18" y="48"/>
                    <a:pt x="17" y="49"/>
                    <a:pt x="17" y="50"/>
                  </a:cubicBezTo>
                  <a:cubicBezTo>
                    <a:pt x="18" y="51"/>
                    <a:pt x="20" y="51"/>
                    <a:pt x="19" y="52"/>
                  </a:cubicBezTo>
                  <a:cubicBezTo>
                    <a:pt x="19" y="55"/>
                    <a:pt x="21" y="56"/>
                    <a:pt x="22" y="58"/>
                  </a:cubicBezTo>
                  <a:cubicBezTo>
                    <a:pt x="24" y="57"/>
                    <a:pt x="23" y="56"/>
                    <a:pt x="24" y="55"/>
                  </a:cubicBezTo>
                  <a:cubicBezTo>
                    <a:pt x="24" y="55"/>
                    <a:pt x="25" y="56"/>
                    <a:pt x="25" y="56"/>
                  </a:cubicBezTo>
                  <a:cubicBezTo>
                    <a:pt x="27" y="56"/>
                    <a:pt x="25" y="56"/>
                    <a:pt x="26" y="57"/>
                  </a:cubicBezTo>
                  <a:cubicBezTo>
                    <a:pt x="27" y="58"/>
                    <a:pt x="28" y="55"/>
                    <a:pt x="30" y="57"/>
                  </a:cubicBezTo>
                  <a:cubicBezTo>
                    <a:pt x="32" y="60"/>
                    <a:pt x="33" y="63"/>
                    <a:pt x="35" y="66"/>
                  </a:cubicBezTo>
                  <a:cubicBezTo>
                    <a:pt x="37" y="69"/>
                    <a:pt x="42" y="72"/>
                    <a:pt x="46" y="74"/>
                  </a:cubicBezTo>
                  <a:cubicBezTo>
                    <a:pt x="48" y="75"/>
                    <a:pt x="50" y="75"/>
                    <a:pt x="52" y="76"/>
                  </a:cubicBezTo>
                  <a:cubicBezTo>
                    <a:pt x="53" y="76"/>
                    <a:pt x="56" y="75"/>
                    <a:pt x="56" y="75"/>
                  </a:cubicBezTo>
                  <a:cubicBezTo>
                    <a:pt x="56" y="75"/>
                    <a:pt x="56" y="76"/>
                    <a:pt x="56" y="76"/>
                  </a:cubicBezTo>
                  <a:cubicBezTo>
                    <a:pt x="57" y="76"/>
                    <a:pt x="60" y="74"/>
                    <a:pt x="61" y="73"/>
                  </a:cubicBezTo>
                  <a:cubicBezTo>
                    <a:pt x="61" y="73"/>
                    <a:pt x="60" y="73"/>
                    <a:pt x="60" y="73"/>
                  </a:cubicBezTo>
                  <a:cubicBezTo>
                    <a:pt x="60" y="72"/>
                    <a:pt x="62" y="73"/>
                    <a:pt x="62" y="73"/>
                  </a:cubicBezTo>
                  <a:cubicBezTo>
                    <a:pt x="64" y="74"/>
                    <a:pt x="64" y="75"/>
                    <a:pt x="65" y="77"/>
                  </a:cubicBezTo>
                  <a:cubicBezTo>
                    <a:pt x="66" y="80"/>
                    <a:pt x="67" y="80"/>
                    <a:pt x="69" y="81"/>
                  </a:cubicBezTo>
                  <a:cubicBezTo>
                    <a:pt x="75" y="82"/>
                    <a:pt x="82" y="83"/>
                    <a:pt x="88" y="84"/>
                  </a:cubicBezTo>
                  <a:cubicBezTo>
                    <a:pt x="88" y="80"/>
                    <a:pt x="89" y="79"/>
                    <a:pt x="92" y="77"/>
                  </a:cubicBezTo>
                  <a:cubicBezTo>
                    <a:pt x="94" y="76"/>
                    <a:pt x="99" y="75"/>
                    <a:pt x="95" y="73"/>
                  </a:cubicBezTo>
                  <a:cubicBezTo>
                    <a:pt x="94" y="72"/>
                    <a:pt x="97" y="74"/>
                    <a:pt x="95" y="7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00" name="Freeform 677"/>
            <p:cNvSpPr/>
            <p:nvPr/>
          </p:nvSpPr>
          <p:spPr bwMode="auto">
            <a:xfrm>
              <a:off x="13741597" y="7070776"/>
              <a:ext cx="73250" cy="54156"/>
            </a:xfrm>
            <a:custGeom>
              <a:avLst/>
              <a:gdLst>
                <a:gd name="T0" fmla="*/ 1 w 8"/>
                <a:gd name="T1" fmla="*/ 1 h 6"/>
                <a:gd name="T2" fmla="*/ 3 w 8"/>
                <a:gd name="T3" fmla="*/ 4 h 6"/>
                <a:gd name="T4" fmla="*/ 8 w 8"/>
                <a:gd name="T5" fmla="*/ 6 h 6"/>
                <a:gd name="T6" fmla="*/ 0 w 8"/>
                <a:gd name="T7" fmla="*/ 0 h 6"/>
                <a:gd name="T8" fmla="*/ 1 w 8"/>
                <a:gd name="T9" fmla="*/ 1 h 6"/>
                <a:gd name="T10" fmla="*/ 1 w 8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1" y="1"/>
                  </a:moveTo>
                  <a:cubicBezTo>
                    <a:pt x="2" y="1"/>
                    <a:pt x="2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7" y="2"/>
                    <a:pt x="3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0" y="1"/>
                    <a:pt x="1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01" name="Freeform 678"/>
            <p:cNvSpPr/>
            <p:nvPr/>
          </p:nvSpPr>
          <p:spPr bwMode="auto">
            <a:xfrm>
              <a:off x="13525034" y="6844600"/>
              <a:ext cx="328029" cy="168837"/>
            </a:xfrm>
            <a:custGeom>
              <a:avLst/>
              <a:gdLst>
                <a:gd name="T0" fmla="*/ 26 w 35"/>
                <a:gd name="T1" fmla="*/ 15 h 18"/>
                <a:gd name="T2" fmla="*/ 30 w 35"/>
                <a:gd name="T3" fmla="*/ 17 h 18"/>
                <a:gd name="T4" fmla="*/ 34 w 35"/>
                <a:gd name="T5" fmla="*/ 17 h 18"/>
                <a:gd name="T6" fmla="*/ 33 w 35"/>
                <a:gd name="T7" fmla="*/ 12 h 18"/>
                <a:gd name="T8" fmla="*/ 30 w 35"/>
                <a:gd name="T9" fmla="*/ 10 h 18"/>
                <a:gd name="T10" fmla="*/ 27 w 35"/>
                <a:gd name="T11" fmla="*/ 7 h 18"/>
                <a:gd name="T12" fmla="*/ 19 w 35"/>
                <a:gd name="T13" fmla="*/ 6 h 18"/>
                <a:gd name="T14" fmla="*/ 9 w 35"/>
                <a:gd name="T15" fmla="*/ 4 h 18"/>
                <a:gd name="T16" fmla="*/ 0 w 35"/>
                <a:gd name="T17" fmla="*/ 2 h 18"/>
                <a:gd name="T18" fmla="*/ 8 w 35"/>
                <a:gd name="T19" fmla="*/ 14 h 18"/>
                <a:gd name="T20" fmla="*/ 18 w 35"/>
                <a:gd name="T21" fmla="*/ 18 h 18"/>
                <a:gd name="T22" fmla="*/ 26 w 35"/>
                <a:gd name="T23" fmla="*/ 15 h 18"/>
                <a:gd name="T24" fmla="*/ 26 w 35"/>
                <a:gd name="T25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18">
                  <a:moveTo>
                    <a:pt x="26" y="15"/>
                  </a:moveTo>
                  <a:cubicBezTo>
                    <a:pt x="27" y="14"/>
                    <a:pt x="29" y="16"/>
                    <a:pt x="30" y="17"/>
                  </a:cubicBezTo>
                  <a:cubicBezTo>
                    <a:pt x="30" y="17"/>
                    <a:pt x="34" y="17"/>
                    <a:pt x="34" y="17"/>
                  </a:cubicBezTo>
                  <a:cubicBezTo>
                    <a:pt x="35" y="16"/>
                    <a:pt x="30" y="12"/>
                    <a:pt x="33" y="12"/>
                  </a:cubicBezTo>
                  <a:cubicBezTo>
                    <a:pt x="32" y="11"/>
                    <a:pt x="30" y="11"/>
                    <a:pt x="30" y="10"/>
                  </a:cubicBezTo>
                  <a:cubicBezTo>
                    <a:pt x="30" y="8"/>
                    <a:pt x="29" y="7"/>
                    <a:pt x="27" y="7"/>
                  </a:cubicBezTo>
                  <a:cubicBezTo>
                    <a:pt x="24" y="7"/>
                    <a:pt x="22" y="8"/>
                    <a:pt x="19" y="6"/>
                  </a:cubicBezTo>
                  <a:cubicBezTo>
                    <a:pt x="16" y="5"/>
                    <a:pt x="13" y="5"/>
                    <a:pt x="9" y="4"/>
                  </a:cubicBezTo>
                  <a:cubicBezTo>
                    <a:pt x="6" y="3"/>
                    <a:pt x="4" y="0"/>
                    <a:pt x="0" y="2"/>
                  </a:cubicBezTo>
                  <a:cubicBezTo>
                    <a:pt x="3" y="6"/>
                    <a:pt x="11" y="7"/>
                    <a:pt x="8" y="14"/>
                  </a:cubicBezTo>
                  <a:cubicBezTo>
                    <a:pt x="11" y="14"/>
                    <a:pt x="18" y="14"/>
                    <a:pt x="18" y="18"/>
                  </a:cubicBezTo>
                  <a:cubicBezTo>
                    <a:pt x="18" y="15"/>
                    <a:pt x="24" y="15"/>
                    <a:pt x="26" y="15"/>
                  </a:cubicBezTo>
                  <a:cubicBezTo>
                    <a:pt x="27" y="14"/>
                    <a:pt x="19" y="15"/>
                    <a:pt x="26" y="1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02" name="Freeform 679"/>
            <p:cNvSpPr/>
            <p:nvPr/>
          </p:nvSpPr>
          <p:spPr bwMode="auto">
            <a:xfrm>
              <a:off x="13751153" y="6956097"/>
              <a:ext cx="251592" cy="197506"/>
            </a:xfrm>
            <a:custGeom>
              <a:avLst/>
              <a:gdLst>
                <a:gd name="T0" fmla="*/ 8 w 27"/>
                <a:gd name="T1" fmla="*/ 2 h 21"/>
                <a:gd name="T2" fmla="*/ 10 w 27"/>
                <a:gd name="T3" fmla="*/ 5 h 21"/>
                <a:gd name="T4" fmla="*/ 7 w 27"/>
                <a:gd name="T5" fmla="*/ 5 h 21"/>
                <a:gd name="T6" fmla="*/ 4 w 27"/>
                <a:gd name="T7" fmla="*/ 3 h 21"/>
                <a:gd name="T8" fmla="*/ 4 w 27"/>
                <a:gd name="T9" fmla="*/ 7 h 21"/>
                <a:gd name="T10" fmla="*/ 6 w 27"/>
                <a:gd name="T11" fmla="*/ 11 h 21"/>
                <a:gd name="T12" fmla="*/ 8 w 27"/>
                <a:gd name="T13" fmla="*/ 14 h 21"/>
                <a:gd name="T14" fmla="*/ 9 w 27"/>
                <a:gd name="T15" fmla="*/ 17 h 21"/>
                <a:gd name="T16" fmla="*/ 16 w 27"/>
                <a:gd name="T17" fmla="*/ 13 h 21"/>
                <a:gd name="T18" fmla="*/ 17 w 27"/>
                <a:gd name="T19" fmla="*/ 16 h 21"/>
                <a:gd name="T20" fmla="*/ 21 w 27"/>
                <a:gd name="T21" fmla="*/ 21 h 21"/>
                <a:gd name="T22" fmla="*/ 21 w 27"/>
                <a:gd name="T23" fmla="*/ 18 h 21"/>
                <a:gd name="T24" fmla="*/ 23 w 27"/>
                <a:gd name="T25" fmla="*/ 16 h 21"/>
                <a:gd name="T26" fmla="*/ 25 w 27"/>
                <a:gd name="T27" fmla="*/ 11 h 21"/>
                <a:gd name="T28" fmla="*/ 19 w 27"/>
                <a:gd name="T29" fmla="*/ 1 h 21"/>
                <a:gd name="T30" fmla="*/ 12 w 27"/>
                <a:gd name="T31" fmla="*/ 2 h 21"/>
                <a:gd name="T32" fmla="*/ 9 w 27"/>
                <a:gd name="T33" fmla="*/ 0 h 21"/>
                <a:gd name="T34" fmla="*/ 8 w 27"/>
                <a:gd name="T35" fmla="*/ 2 h 21"/>
                <a:gd name="T36" fmla="*/ 8 w 27"/>
                <a:gd name="T37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1">
                  <a:moveTo>
                    <a:pt x="8" y="2"/>
                  </a:moveTo>
                  <a:cubicBezTo>
                    <a:pt x="8" y="2"/>
                    <a:pt x="11" y="4"/>
                    <a:pt x="10" y="5"/>
                  </a:cubicBezTo>
                  <a:cubicBezTo>
                    <a:pt x="10" y="5"/>
                    <a:pt x="7" y="5"/>
                    <a:pt x="7" y="5"/>
                  </a:cubicBezTo>
                  <a:cubicBezTo>
                    <a:pt x="5" y="5"/>
                    <a:pt x="5" y="3"/>
                    <a:pt x="4" y="3"/>
                  </a:cubicBezTo>
                  <a:cubicBezTo>
                    <a:pt x="0" y="2"/>
                    <a:pt x="4" y="6"/>
                    <a:pt x="4" y="7"/>
                  </a:cubicBezTo>
                  <a:cubicBezTo>
                    <a:pt x="4" y="10"/>
                    <a:pt x="7" y="8"/>
                    <a:pt x="6" y="11"/>
                  </a:cubicBezTo>
                  <a:cubicBezTo>
                    <a:pt x="5" y="13"/>
                    <a:pt x="7" y="13"/>
                    <a:pt x="8" y="14"/>
                  </a:cubicBezTo>
                  <a:cubicBezTo>
                    <a:pt x="9" y="14"/>
                    <a:pt x="9" y="16"/>
                    <a:pt x="9" y="17"/>
                  </a:cubicBezTo>
                  <a:cubicBezTo>
                    <a:pt x="10" y="16"/>
                    <a:pt x="14" y="14"/>
                    <a:pt x="16" y="13"/>
                  </a:cubicBezTo>
                  <a:cubicBezTo>
                    <a:pt x="17" y="13"/>
                    <a:pt x="17" y="15"/>
                    <a:pt x="17" y="16"/>
                  </a:cubicBezTo>
                  <a:cubicBezTo>
                    <a:pt x="17" y="19"/>
                    <a:pt x="18" y="20"/>
                    <a:pt x="21" y="21"/>
                  </a:cubicBezTo>
                  <a:cubicBezTo>
                    <a:pt x="21" y="20"/>
                    <a:pt x="21" y="18"/>
                    <a:pt x="21" y="18"/>
                  </a:cubicBezTo>
                  <a:cubicBezTo>
                    <a:pt x="22" y="17"/>
                    <a:pt x="23" y="17"/>
                    <a:pt x="23" y="16"/>
                  </a:cubicBezTo>
                  <a:cubicBezTo>
                    <a:pt x="24" y="14"/>
                    <a:pt x="24" y="12"/>
                    <a:pt x="25" y="11"/>
                  </a:cubicBezTo>
                  <a:cubicBezTo>
                    <a:pt x="27" y="8"/>
                    <a:pt x="21" y="2"/>
                    <a:pt x="19" y="1"/>
                  </a:cubicBezTo>
                  <a:cubicBezTo>
                    <a:pt x="17" y="4"/>
                    <a:pt x="15" y="4"/>
                    <a:pt x="12" y="2"/>
                  </a:cubicBezTo>
                  <a:cubicBezTo>
                    <a:pt x="12" y="1"/>
                    <a:pt x="10" y="0"/>
                    <a:pt x="9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9" y="3"/>
                    <a:pt x="7" y="0"/>
                    <a:pt x="8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03" name="Freeform 680"/>
            <p:cNvSpPr/>
            <p:nvPr/>
          </p:nvSpPr>
          <p:spPr bwMode="auto">
            <a:xfrm>
              <a:off x="13833954" y="7574093"/>
              <a:ext cx="82803" cy="95566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7 h 10"/>
                <a:gd name="T4" fmla="*/ 4 w 9"/>
                <a:gd name="T5" fmla="*/ 8 h 10"/>
                <a:gd name="T6" fmla="*/ 9 w 9"/>
                <a:gd name="T7" fmla="*/ 10 h 10"/>
                <a:gd name="T8" fmla="*/ 7 w 9"/>
                <a:gd name="T9" fmla="*/ 5 h 10"/>
                <a:gd name="T10" fmla="*/ 8 w 9"/>
                <a:gd name="T11" fmla="*/ 3 h 10"/>
                <a:gd name="T12" fmla="*/ 3 w 9"/>
                <a:gd name="T13" fmla="*/ 2 h 10"/>
                <a:gd name="T14" fmla="*/ 3 w 9"/>
                <a:gd name="T1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1" y="3"/>
                    <a:pt x="0" y="5"/>
                    <a:pt x="0" y="7"/>
                  </a:cubicBezTo>
                  <a:cubicBezTo>
                    <a:pt x="1" y="7"/>
                    <a:pt x="4" y="7"/>
                    <a:pt x="4" y="8"/>
                  </a:cubicBezTo>
                  <a:cubicBezTo>
                    <a:pt x="6" y="10"/>
                    <a:pt x="7" y="10"/>
                    <a:pt x="9" y="10"/>
                  </a:cubicBezTo>
                  <a:cubicBezTo>
                    <a:pt x="9" y="10"/>
                    <a:pt x="7" y="5"/>
                    <a:pt x="7" y="5"/>
                  </a:cubicBezTo>
                  <a:cubicBezTo>
                    <a:pt x="8" y="5"/>
                    <a:pt x="9" y="5"/>
                    <a:pt x="8" y="3"/>
                  </a:cubicBezTo>
                  <a:cubicBezTo>
                    <a:pt x="6" y="2"/>
                    <a:pt x="5" y="0"/>
                    <a:pt x="3" y="2"/>
                  </a:cubicBezTo>
                  <a:cubicBezTo>
                    <a:pt x="1" y="4"/>
                    <a:pt x="4" y="1"/>
                    <a:pt x="3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04" name="Freeform 681"/>
            <p:cNvSpPr/>
            <p:nvPr/>
          </p:nvSpPr>
          <p:spPr bwMode="auto">
            <a:xfrm>
              <a:off x="13311662" y="7220495"/>
              <a:ext cx="324842" cy="251657"/>
            </a:xfrm>
            <a:custGeom>
              <a:avLst/>
              <a:gdLst>
                <a:gd name="T0" fmla="*/ 29 w 35"/>
                <a:gd name="T1" fmla="*/ 10 h 27"/>
                <a:gd name="T2" fmla="*/ 30 w 35"/>
                <a:gd name="T3" fmla="*/ 7 h 27"/>
                <a:gd name="T4" fmla="*/ 29 w 35"/>
                <a:gd name="T5" fmla="*/ 5 h 27"/>
                <a:gd name="T6" fmla="*/ 35 w 35"/>
                <a:gd name="T7" fmla="*/ 0 h 27"/>
                <a:gd name="T8" fmla="*/ 25 w 35"/>
                <a:gd name="T9" fmla="*/ 1 h 27"/>
                <a:gd name="T10" fmla="*/ 19 w 35"/>
                <a:gd name="T11" fmla="*/ 2 h 27"/>
                <a:gd name="T12" fmla="*/ 13 w 35"/>
                <a:gd name="T13" fmla="*/ 2 h 27"/>
                <a:gd name="T14" fmla="*/ 8 w 35"/>
                <a:gd name="T15" fmla="*/ 2 h 27"/>
                <a:gd name="T16" fmla="*/ 7 w 35"/>
                <a:gd name="T17" fmla="*/ 4 h 27"/>
                <a:gd name="T18" fmla="*/ 6 w 35"/>
                <a:gd name="T19" fmla="*/ 6 h 27"/>
                <a:gd name="T20" fmla="*/ 3 w 35"/>
                <a:gd name="T21" fmla="*/ 6 h 27"/>
                <a:gd name="T22" fmla="*/ 3 w 35"/>
                <a:gd name="T23" fmla="*/ 10 h 27"/>
                <a:gd name="T24" fmla="*/ 4 w 35"/>
                <a:gd name="T25" fmla="*/ 14 h 27"/>
                <a:gd name="T26" fmla="*/ 2 w 35"/>
                <a:gd name="T27" fmla="*/ 22 h 27"/>
                <a:gd name="T28" fmla="*/ 7 w 35"/>
                <a:gd name="T29" fmla="*/ 27 h 27"/>
                <a:gd name="T30" fmla="*/ 13 w 35"/>
                <a:gd name="T31" fmla="*/ 24 h 27"/>
                <a:gd name="T32" fmla="*/ 22 w 35"/>
                <a:gd name="T33" fmla="*/ 19 h 27"/>
                <a:gd name="T34" fmla="*/ 28 w 35"/>
                <a:gd name="T35" fmla="*/ 15 h 27"/>
                <a:gd name="T36" fmla="*/ 29 w 35"/>
                <a:gd name="T37" fmla="*/ 10 h 27"/>
                <a:gd name="T38" fmla="*/ 29 w 35"/>
                <a:gd name="T3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7">
                  <a:moveTo>
                    <a:pt x="29" y="10"/>
                  </a:moveTo>
                  <a:cubicBezTo>
                    <a:pt x="30" y="9"/>
                    <a:pt x="31" y="8"/>
                    <a:pt x="30" y="7"/>
                  </a:cubicBezTo>
                  <a:cubicBezTo>
                    <a:pt x="29" y="6"/>
                    <a:pt x="28" y="6"/>
                    <a:pt x="29" y="5"/>
                  </a:cubicBezTo>
                  <a:cubicBezTo>
                    <a:pt x="31" y="3"/>
                    <a:pt x="35" y="3"/>
                    <a:pt x="35" y="0"/>
                  </a:cubicBezTo>
                  <a:cubicBezTo>
                    <a:pt x="32" y="0"/>
                    <a:pt x="28" y="0"/>
                    <a:pt x="25" y="1"/>
                  </a:cubicBezTo>
                  <a:cubicBezTo>
                    <a:pt x="23" y="1"/>
                    <a:pt x="21" y="2"/>
                    <a:pt x="19" y="2"/>
                  </a:cubicBezTo>
                  <a:cubicBezTo>
                    <a:pt x="16" y="2"/>
                    <a:pt x="15" y="1"/>
                    <a:pt x="13" y="2"/>
                  </a:cubicBezTo>
                  <a:cubicBezTo>
                    <a:pt x="11" y="3"/>
                    <a:pt x="10" y="3"/>
                    <a:pt x="8" y="2"/>
                  </a:cubicBezTo>
                  <a:cubicBezTo>
                    <a:pt x="6" y="0"/>
                    <a:pt x="7" y="4"/>
                    <a:pt x="7" y="4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5" y="8"/>
                    <a:pt x="4" y="6"/>
                    <a:pt x="3" y="6"/>
                  </a:cubicBezTo>
                  <a:cubicBezTo>
                    <a:pt x="2" y="7"/>
                    <a:pt x="3" y="9"/>
                    <a:pt x="3" y="10"/>
                  </a:cubicBezTo>
                  <a:cubicBezTo>
                    <a:pt x="3" y="11"/>
                    <a:pt x="2" y="13"/>
                    <a:pt x="4" y="14"/>
                  </a:cubicBezTo>
                  <a:cubicBezTo>
                    <a:pt x="9" y="17"/>
                    <a:pt x="5" y="19"/>
                    <a:pt x="2" y="22"/>
                  </a:cubicBezTo>
                  <a:cubicBezTo>
                    <a:pt x="0" y="24"/>
                    <a:pt x="5" y="27"/>
                    <a:pt x="7" y="27"/>
                  </a:cubicBezTo>
                  <a:cubicBezTo>
                    <a:pt x="9" y="27"/>
                    <a:pt x="11" y="25"/>
                    <a:pt x="13" y="24"/>
                  </a:cubicBezTo>
                  <a:cubicBezTo>
                    <a:pt x="16" y="22"/>
                    <a:pt x="19" y="21"/>
                    <a:pt x="22" y="19"/>
                  </a:cubicBezTo>
                  <a:cubicBezTo>
                    <a:pt x="24" y="18"/>
                    <a:pt x="26" y="17"/>
                    <a:pt x="28" y="15"/>
                  </a:cubicBezTo>
                  <a:cubicBezTo>
                    <a:pt x="29" y="13"/>
                    <a:pt x="28" y="11"/>
                    <a:pt x="29" y="10"/>
                  </a:cubicBezTo>
                  <a:cubicBezTo>
                    <a:pt x="30" y="8"/>
                    <a:pt x="29" y="11"/>
                    <a:pt x="29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05" name="Freeform 682"/>
            <p:cNvSpPr/>
            <p:nvPr/>
          </p:nvSpPr>
          <p:spPr bwMode="auto">
            <a:xfrm>
              <a:off x="13461341" y="7201383"/>
              <a:ext cx="464969" cy="439605"/>
            </a:xfrm>
            <a:custGeom>
              <a:avLst/>
              <a:gdLst>
                <a:gd name="T0" fmla="*/ 47 w 50"/>
                <a:gd name="T1" fmla="*/ 36 h 47"/>
                <a:gd name="T2" fmla="*/ 45 w 50"/>
                <a:gd name="T3" fmla="*/ 34 h 47"/>
                <a:gd name="T4" fmla="*/ 46 w 50"/>
                <a:gd name="T5" fmla="*/ 32 h 47"/>
                <a:gd name="T6" fmla="*/ 41 w 50"/>
                <a:gd name="T7" fmla="*/ 27 h 47"/>
                <a:gd name="T8" fmla="*/ 38 w 50"/>
                <a:gd name="T9" fmla="*/ 25 h 47"/>
                <a:gd name="T10" fmla="*/ 35 w 50"/>
                <a:gd name="T11" fmla="*/ 18 h 47"/>
                <a:gd name="T12" fmla="*/ 38 w 50"/>
                <a:gd name="T13" fmla="*/ 10 h 47"/>
                <a:gd name="T14" fmla="*/ 34 w 50"/>
                <a:gd name="T15" fmla="*/ 6 h 47"/>
                <a:gd name="T16" fmla="*/ 32 w 50"/>
                <a:gd name="T17" fmla="*/ 2 h 47"/>
                <a:gd name="T18" fmla="*/ 30 w 50"/>
                <a:gd name="T19" fmla="*/ 3 h 47"/>
                <a:gd name="T20" fmla="*/ 28 w 50"/>
                <a:gd name="T21" fmla="*/ 1 h 47"/>
                <a:gd name="T22" fmla="*/ 25 w 50"/>
                <a:gd name="T23" fmla="*/ 2 h 47"/>
                <a:gd name="T24" fmla="*/ 20 w 50"/>
                <a:gd name="T25" fmla="*/ 1 h 47"/>
                <a:gd name="T26" fmla="*/ 18 w 50"/>
                <a:gd name="T27" fmla="*/ 4 h 47"/>
                <a:gd name="T28" fmla="*/ 13 w 50"/>
                <a:gd name="T29" fmla="*/ 7 h 47"/>
                <a:gd name="T30" fmla="*/ 14 w 50"/>
                <a:gd name="T31" fmla="*/ 10 h 47"/>
                <a:gd name="T32" fmla="*/ 13 w 50"/>
                <a:gd name="T33" fmla="*/ 13 h 47"/>
                <a:gd name="T34" fmla="*/ 9 w 50"/>
                <a:gd name="T35" fmla="*/ 19 h 47"/>
                <a:gd name="T36" fmla="*/ 1 w 50"/>
                <a:gd name="T37" fmla="*/ 25 h 47"/>
                <a:gd name="T38" fmla="*/ 3 w 50"/>
                <a:gd name="T39" fmla="*/ 30 h 47"/>
                <a:gd name="T40" fmla="*/ 9 w 50"/>
                <a:gd name="T41" fmla="*/ 31 h 47"/>
                <a:gd name="T42" fmla="*/ 18 w 50"/>
                <a:gd name="T43" fmla="*/ 36 h 47"/>
                <a:gd name="T44" fmla="*/ 29 w 50"/>
                <a:gd name="T45" fmla="*/ 45 h 47"/>
                <a:gd name="T46" fmla="*/ 38 w 50"/>
                <a:gd name="T47" fmla="*/ 47 h 47"/>
                <a:gd name="T48" fmla="*/ 43 w 50"/>
                <a:gd name="T49" fmla="*/ 42 h 47"/>
                <a:gd name="T50" fmla="*/ 50 w 50"/>
                <a:gd name="T51" fmla="*/ 43 h 47"/>
                <a:gd name="T52" fmla="*/ 47 w 50"/>
                <a:gd name="T53" fmla="*/ 39 h 47"/>
                <a:gd name="T54" fmla="*/ 47 w 50"/>
                <a:gd name="T55" fmla="*/ 36 h 47"/>
                <a:gd name="T56" fmla="*/ 47 w 50"/>
                <a:gd name="T57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47">
                  <a:moveTo>
                    <a:pt x="47" y="36"/>
                  </a:moveTo>
                  <a:cubicBezTo>
                    <a:pt x="47" y="36"/>
                    <a:pt x="45" y="35"/>
                    <a:pt x="45" y="34"/>
                  </a:cubicBezTo>
                  <a:cubicBezTo>
                    <a:pt x="45" y="33"/>
                    <a:pt x="46" y="33"/>
                    <a:pt x="46" y="32"/>
                  </a:cubicBezTo>
                  <a:cubicBezTo>
                    <a:pt x="45" y="30"/>
                    <a:pt x="43" y="29"/>
                    <a:pt x="41" y="27"/>
                  </a:cubicBezTo>
                  <a:cubicBezTo>
                    <a:pt x="40" y="27"/>
                    <a:pt x="38" y="26"/>
                    <a:pt x="38" y="25"/>
                  </a:cubicBezTo>
                  <a:cubicBezTo>
                    <a:pt x="37" y="23"/>
                    <a:pt x="35" y="21"/>
                    <a:pt x="35" y="18"/>
                  </a:cubicBezTo>
                  <a:cubicBezTo>
                    <a:pt x="34" y="16"/>
                    <a:pt x="40" y="12"/>
                    <a:pt x="38" y="10"/>
                  </a:cubicBezTo>
                  <a:cubicBezTo>
                    <a:pt x="36" y="9"/>
                    <a:pt x="35" y="8"/>
                    <a:pt x="34" y="6"/>
                  </a:cubicBezTo>
                  <a:cubicBezTo>
                    <a:pt x="33" y="5"/>
                    <a:pt x="33" y="3"/>
                    <a:pt x="32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28" y="3"/>
                    <a:pt x="29" y="1"/>
                    <a:pt x="28" y="1"/>
                  </a:cubicBezTo>
                  <a:cubicBezTo>
                    <a:pt x="27" y="1"/>
                    <a:pt x="25" y="2"/>
                    <a:pt x="25" y="2"/>
                  </a:cubicBezTo>
                  <a:cubicBezTo>
                    <a:pt x="23" y="0"/>
                    <a:pt x="22" y="1"/>
                    <a:pt x="20" y="1"/>
                  </a:cubicBezTo>
                  <a:cubicBezTo>
                    <a:pt x="18" y="2"/>
                    <a:pt x="19" y="3"/>
                    <a:pt x="18" y="4"/>
                  </a:cubicBezTo>
                  <a:cubicBezTo>
                    <a:pt x="16" y="5"/>
                    <a:pt x="14" y="5"/>
                    <a:pt x="13" y="7"/>
                  </a:cubicBezTo>
                  <a:cubicBezTo>
                    <a:pt x="12" y="9"/>
                    <a:pt x="14" y="8"/>
                    <a:pt x="14" y="10"/>
                  </a:cubicBezTo>
                  <a:cubicBezTo>
                    <a:pt x="14" y="11"/>
                    <a:pt x="13" y="11"/>
                    <a:pt x="13" y="13"/>
                  </a:cubicBezTo>
                  <a:cubicBezTo>
                    <a:pt x="13" y="16"/>
                    <a:pt x="12" y="17"/>
                    <a:pt x="9" y="19"/>
                  </a:cubicBezTo>
                  <a:cubicBezTo>
                    <a:pt x="7" y="20"/>
                    <a:pt x="0" y="23"/>
                    <a:pt x="1" y="25"/>
                  </a:cubicBezTo>
                  <a:cubicBezTo>
                    <a:pt x="2" y="26"/>
                    <a:pt x="2" y="29"/>
                    <a:pt x="3" y="30"/>
                  </a:cubicBezTo>
                  <a:cubicBezTo>
                    <a:pt x="4" y="31"/>
                    <a:pt x="8" y="31"/>
                    <a:pt x="9" y="31"/>
                  </a:cubicBezTo>
                  <a:cubicBezTo>
                    <a:pt x="12" y="32"/>
                    <a:pt x="15" y="34"/>
                    <a:pt x="18" y="36"/>
                  </a:cubicBezTo>
                  <a:cubicBezTo>
                    <a:pt x="22" y="39"/>
                    <a:pt x="25" y="42"/>
                    <a:pt x="29" y="45"/>
                  </a:cubicBezTo>
                  <a:cubicBezTo>
                    <a:pt x="32" y="47"/>
                    <a:pt x="35" y="47"/>
                    <a:pt x="38" y="47"/>
                  </a:cubicBezTo>
                  <a:cubicBezTo>
                    <a:pt x="41" y="47"/>
                    <a:pt x="41" y="44"/>
                    <a:pt x="43" y="42"/>
                  </a:cubicBezTo>
                  <a:cubicBezTo>
                    <a:pt x="45" y="40"/>
                    <a:pt x="49" y="44"/>
                    <a:pt x="50" y="43"/>
                  </a:cubicBezTo>
                  <a:cubicBezTo>
                    <a:pt x="49" y="42"/>
                    <a:pt x="48" y="41"/>
                    <a:pt x="47" y="39"/>
                  </a:cubicBezTo>
                  <a:cubicBezTo>
                    <a:pt x="47" y="38"/>
                    <a:pt x="48" y="37"/>
                    <a:pt x="47" y="36"/>
                  </a:cubicBezTo>
                  <a:cubicBezTo>
                    <a:pt x="46" y="35"/>
                    <a:pt x="48" y="37"/>
                    <a:pt x="47" y="3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06" name="Freeform 683"/>
            <p:cNvSpPr/>
            <p:nvPr/>
          </p:nvSpPr>
          <p:spPr bwMode="auto">
            <a:xfrm>
              <a:off x="12872168" y="6946541"/>
              <a:ext cx="885351" cy="337667"/>
            </a:xfrm>
            <a:custGeom>
              <a:avLst/>
              <a:gdLst>
                <a:gd name="T0" fmla="*/ 52 w 95"/>
                <a:gd name="T1" fmla="*/ 36 h 36"/>
                <a:gd name="T2" fmla="*/ 54 w 95"/>
                <a:gd name="T3" fmla="*/ 33 h 36"/>
                <a:gd name="T4" fmla="*/ 55 w 95"/>
                <a:gd name="T5" fmla="*/ 31 h 36"/>
                <a:gd name="T6" fmla="*/ 60 w 95"/>
                <a:gd name="T7" fmla="*/ 31 h 36"/>
                <a:gd name="T8" fmla="*/ 64 w 95"/>
                <a:gd name="T9" fmla="*/ 31 h 36"/>
                <a:gd name="T10" fmla="*/ 75 w 95"/>
                <a:gd name="T11" fmla="*/ 29 h 36"/>
                <a:gd name="T12" fmla="*/ 85 w 95"/>
                <a:gd name="T13" fmla="*/ 28 h 36"/>
                <a:gd name="T14" fmla="*/ 90 w 95"/>
                <a:gd name="T15" fmla="*/ 28 h 36"/>
                <a:gd name="T16" fmla="*/ 92 w 95"/>
                <a:gd name="T17" fmla="*/ 30 h 36"/>
                <a:gd name="T18" fmla="*/ 94 w 95"/>
                <a:gd name="T19" fmla="*/ 28 h 36"/>
                <a:gd name="T20" fmla="*/ 92 w 95"/>
                <a:gd name="T21" fmla="*/ 24 h 36"/>
                <a:gd name="T22" fmla="*/ 92 w 95"/>
                <a:gd name="T23" fmla="*/ 22 h 36"/>
                <a:gd name="T24" fmla="*/ 91 w 95"/>
                <a:gd name="T25" fmla="*/ 17 h 36"/>
                <a:gd name="T26" fmla="*/ 93 w 95"/>
                <a:gd name="T27" fmla="*/ 14 h 36"/>
                <a:gd name="T28" fmla="*/ 89 w 95"/>
                <a:gd name="T29" fmla="*/ 8 h 36"/>
                <a:gd name="T30" fmla="*/ 83 w 95"/>
                <a:gd name="T31" fmla="*/ 3 h 36"/>
                <a:gd name="T32" fmla="*/ 80 w 95"/>
                <a:gd name="T33" fmla="*/ 3 h 36"/>
                <a:gd name="T34" fmla="*/ 78 w 95"/>
                <a:gd name="T35" fmla="*/ 3 h 36"/>
                <a:gd name="T36" fmla="*/ 73 w 95"/>
                <a:gd name="T37" fmla="*/ 6 h 36"/>
                <a:gd name="T38" fmla="*/ 63 w 95"/>
                <a:gd name="T39" fmla="*/ 6 h 36"/>
                <a:gd name="T40" fmla="*/ 58 w 95"/>
                <a:gd name="T41" fmla="*/ 6 h 36"/>
                <a:gd name="T42" fmla="*/ 54 w 95"/>
                <a:gd name="T43" fmla="*/ 4 h 36"/>
                <a:gd name="T44" fmla="*/ 50 w 95"/>
                <a:gd name="T45" fmla="*/ 2 h 36"/>
                <a:gd name="T46" fmla="*/ 46 w 95"/>
                <a:gd name="T47" fmla="*/ 0 h 36"/>
                <a:gd name="T48" fmla="*/ 37 w 95"/>
                <a:gd name="T49" fmla="*/ 0 h 36"/>
                <a:gd name="T50" fmla="*/ 29 w 95"/>
                <a:gd name="T51" fmla="*/ 4 h 36"/>
                <a:gd name="T52" fmla="*/ 18 w 95"/>
                <a:gd name="T53" fmla="*/ 5 h 36"/>
                <a:gd name="T54" fmla="*/ 16 w 95"/>
                <a:gd name="T55" fmla="*/ 6 h 36"/>
                <a:gd name="T56" fmla="*/ 18 w 95"/>
                <a:gd name="T57" fmla="*/ 7 h 36"/>
                <a:gd name="T58" fmla="*/ 15 w 95"/>
                <a:gd name="T59" fmla="*/ 8 h 36"/>
                <a:gd name="T60" fmla="*/ 13 w 95"/>
                <a:gd name="T61" fmla="*/ 9 h 36"/>
                <a:gd name="T62" fmla="*/ 4 w 95"/>
                <a:gd name="T63" fmla="*/ 9 h 36"/>
                <a:gd name="T64" fmla="*/ 3 w 95"/>
                <a:gd name="T65" fmla="*/ 11 h 36"/>
                <a:gd name="T66" fmla="*/ 3 w 95"/>
                <a:gd name="T67" fmla="*/ 15 h 36"/>
                <a:gd name="T68" fmla="*/ 5 w 95"/>
                <a:gd name="T69" fmla="*/ 14 h 36"/>
                <a:gd name="T70" fmla="*/ 3 w 95"/>
                <a:gd name="T71" fmla="*/ 17 h 36"/>
                <a:gd name="T72" fmla="*/ 5 w 95"/>
                <a:gd name="T73" fmla="*/ 17 h 36"/>
                <a:gd name="T74" fmla="*/ 5 w 95"/>
                <a:gd name="T75" fmla="*/ 19 h 36"/>
                <a:gd name="T76" fmla="*/ 3 w 95"/>
                <a:gd name="T77" fmla="*/ 20 h 36"/>
                <a:gd name="T78" fmla="*/ 4 w 95"/>
                <a:gd name="T79" fmla="*/ 22 h 36"/>
                <a:gd name="T80" fmla="*/ 4 w 95"/>
                <a:gd name="T81" fmla="*/ 25 h 36"/>
                <a:gd name="T82" fmla="*/ 8 w 95"/>
                <a:gd name="T83" fmla="*/ 27 h 36"/>
                <a:gd name="T84" fmla="*/ 7 w 95"/>
                <a:gd name="T85" fmla="*/ 30 h 36"/>
                <a:gd name="T86" fmla="*/ 10 w 95"/>
                <a:gd name="T87" fmla="*/ 30 h 36"/>
                <a:gd name="T88" fmla="*/ 8 w 95"/>
                <a:gd name="T89" fmla="*/ 31 h 36"/>
                <a:gd name="T90" fmla="*/ 10 w 95"/>
                <a:gd name="T91" fmla="*/ 31 h 36"/>
                <a:gd name="T92" fmla="*/ 9 w 95"/>
                <a:gd name="T93" fmla="*/ 34 h 36"/>
                <a:gd name="T94" fmla="*/ 11 w 95"/>
                <a:gd name="T95" fmla="*/ 35 h 36"/>
                <a:gd name="T96" fmla="*/ 12 w 95"/>
                <a:gd name="T97" fmla="*/ 31 h 36"/>
                <a:gd name="T98" fmla="*/ 16 w 95"/>
                <a:gd name="T99" fmla="*/ 32 h 36"/>
                <a:gd name="T100" fmla="*/ 22 w 95"/>
                <a:gd name="T101" fmla="*/ 33 h 36"/>
                <a:gd name="T102" fmla="*/ 27 w 95"/>
                <a:gd name="T103" fmla="*/ 31 h 36"/>
                <a:gd name="T104" fmla="*/ 35 w 95"/>
                <a:gd name="T105" fmla="*/ 35 h 36"/>
                <a:gd name="T106" fmla="*/ 42 w 95"/>
                <a:gd name="T107" fmla="*/ 32 h 36"/>
                <a:gd name="T108" fmla="*/ 44 w 95"/>
                <a:gd name="T109" fmla="*/ 30 h 36"/>
                <a:gd name="T110" fmla="*/ 48 w 95"/>
                <a:gd name="T111" fmla="*/ 31 h 36"/>
                <a:gd name="T112" fmla="*/ 50 w 95"/>
                <a:gd name="T113" fmla="*/ 33 h 36"/>
                <a:gd name="T114" fmla="*/ 50 w 95"/>
                <a:gd name="T115" fmla="*/ 35 h 36"/>
                <a:gd name="T116" fmla="*/ 52 w 95"/>
                <a:gd name="T117" fmla="*/ 36 h 36"/>
                <a:gd name="T118" fmla="*/ 52 w 95"/>
                <a:gd name="T11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" h="36">
                  <a:moveTo>
                    <a:pt x="52" y="36"/>
                  </a:moveTo>
                  <a:cubicBezTo>
                    <a:pt x="53" y="35"/>
                    <a:pt x="54" y="33"/>
                    <a:pt x="54" y="33"/>
                  </a:cubicBezTo>
                  <a:cubicBezTo>
                    <a:pt x="53" y="31"/>
                    <a:pt x="54" y="30"/>
                    <a:pt x="55" y="31"/>
                  </a:cubicBezTo>
                  <a:cubicBezTo>
                    <a:pt x="57" y="32"/>
                    <a:pt x="58" y="31"/>
                    <a:pt x="60" y="31"/>
                  </a:cubicBezTo>
                  <a:cubicBezTo>
                    <a:pt x="62" y="30"/>
                    <a:pt x="62" y="30"/>
                    <a:pt x="64" y="31"/>
                  </a:cubicBezTo>
                  <a:cubicBezTo>
                    <a:pt x="68" y="31"/>
                    <a:pt x="71" y="29"/>
                    <a:pt x="75" y="29"/>
                  </a:cubicBezTo>
                  <a:cubicBezTo>
                    <a:pt x="78" y="29"/>
                    <a:pt x="82" y="29"/>
                    <a:pt x="85" y="28"/>
                  </a:cubicBezTo>
                  <a:cubicBezTo>
                    <a:pt x="87" y="27"/>
                    <a:pt x="87" y="29"/>
                    <a:pt x="90" y="28"/>
                  </a:cubicBezTo>
                  <a:cubicBezTo>
                    <a:pt x="92" y="27"/>
                    <a:pt x="91" y="29"/>
                    <a:pt x="92" y="30"/>
                  </a:cubicBezTo>
                  <a:cubicBezTo>
                    <a:pt x="93" y="31"/>
                    <a:pt x="95" y="29"/>
                    <a:pt x="94" y="28"/>
                  </a:cubicBezTo>
                  <a:cubicBezTo>
                    <a:pt x="93" y="27"/>
                    <a:pt x="95" y="25"/>
                    <a:pt x="92" y="24"/>
                  </a:cubicBezTo>
                  <a:cubicBezTo>
                    <a:pt x="91" y="23"/>
                    <a:pt x="93" y="23"/>
                    <a:pt x="92" y="22"/>
                  </a:cubicBezTo>
                  <a:cubicBezTo>
                    <a:pt x="92" y="20"/>
                    <a:pt x="91" y="19"/>
                    <a:pt x="91" y="17"/>
                  </a:cubicBezTo>
                  <a:cubicBezTo>
                    <a:pt x="91" y="16"/>
                    <a:pt x="93" y="14"/>
                    <a:pt x="93" y="14"/>
                  </a:cubicBezTo>
                  <a:cubicBezTo>
                    <a:pt x="92" y="12"/>
                    <a:pt x="90" y="11"/>
                    <a:pt x="89" y="8"/>
                  </a:cubicBezTo>
                  <a:cubicBezTo>
                    <a:pt x="87" y="5"/>
                    <a:pt x="87" y="4"/>
                    <a:pt x="83" y="3"/>
                  </a:cubicBezTo>
                  <a:cubicBezTo>
                    <a:pt x="82" y="3"/>
                    <a:pt x="81" y="3"/>
                    <a:pt x="80" y="3"/>
                  </a:cubicBezTo>
                  <a:cubicBezTo>
                    <a:pt x="78" y="2"/>
                    <a:pt x="79" y="3"/>
                    <a:pt x="78" y="3"/>
                  </a:cubicBezTo>
                  <a:cubicBezTo>
                    <a:pt x="76" y="5"/>
                    <a:pt x="74" y="5"/>
                    <a:pt x="73" y="6"/>
                  </a:cubicBezTo>
                  <a:cubicBezTo>
                    <a:pt x="70" y="7"/>
                    <a:pt x="66" y="6"/>
                    <a:pt x="63" y="6"/>
                  </a:cubicBezTo>
                  <a:cubicBezTo>
                    <a:pt x="61" y="6"/>
                    <a:pt x="59" y="6"/>
                    <a:pt x="58" y="6"/>
                  </a:cubicBezTo>
                  <a:cubicBezTo>
                    <a:pt x="56" y="5"/>
                    <a:pt x="56" y="4"/>
                    <a:pt x="54" y="4"/>
                  </a:cubicBezTo>
                  <a:cubicBezTo>
                    <a:pt x="52" y="4"/>
                    <a:pt x="51" y="3"/>
                    <a:pt x="50" y="2"/>
                  </a:cubicBezTo>
                  <a:cubicBezTo>
                    <a:pt x="49" y="2"/>
                    <a:pt x="45" y="0"/>
                    <a:pt x="46" y="0"/>
                  </a:cubicBezTo>
                  <a:cubicBezTo>
                    <a:pt x="44" y="1"/>
                    <a:pt x="39" y="0"/>
                    <a:pt x="37" y="0"/>
                  </a:cubicBezTo>
                  <a:cubicBezTo>
                    <a:pt x="34" y="0"/>
                    <a:pt x="31" y="3"/>
                    <a:pt x="29" y="4"/>
                  </a:cubicBezTo>
                  <a:cubicBezTo>
                    <a:pt x="26" y="6"/>
                    <a:pt x="21" y="4"/>
                    <a:pt x="18" y="5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6"/>
                    <a:pt x="18" y="6"/>
                    <a:pt x="18" y="7"/>
                  </a:cubicBezTo>
                  <a:cubicBezTo>
                    <a:pt x="18" y="7"/>
                    <a:pt x="15" y="7"/>
                    <a:pt x="15" y="8"/>
                  </a:cubicBezTo>
                  <a:cubicBezTo>
                    <a:pt x="15" y="9"/>
                    <a:pt x="15" y="9"/>
                    <a:pt x="13" y="9"/>
                  </a:cubicBezTo>
                  <a:cubicBezTo>
                    <a:pt x="10" y="9"/>
                    <a:pt x="7" y="9"/>
                    <a:pt x="4" y="9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2" y="13"/>
                    <a:pt x="0" y="14"/>
                    <a:pt x="3" y="15"/>
                  </a:cubicBezTo>
                  <a:cubicBezTo>
                    <a:pt x="3" y="15"/>
                    <a:pt x="5" y="14"/>
                    <a:pt x="5" y="14"/>
                  </a:cubicBezTo>
                  <a:cubicBezTo>
                    <a:pt x="5" y="15"/>
                    <a:pt x="3" y="17"/>
                    <a:pt x="3" y="17"/>
                  </a:cubicBezTo>
                  <a:cubicBezTo>
                    <a:pt x="4" y="18"/>
                    <a:pt x="4" y="17"/>
                    <a:pt x="5" y="17"/>
                  </a:cubicBezTo>
                  <a:cubicBezTo>
                    <a:pt x="5" y="17"/>
                    <a:pt x="5" y="19"/>
                    <a:pt x="5" y="19"/>
                  </a:cubicBezTo>
                  <a:cubicBezTo>
                    <a:pt x="7" y="22"/>
                    <a:pt x="4" y="20"/>
                    <a:pt x="3" y="20"/>
                  </a:cubicBezTo>
                  <a:cubicBezTo>
                    <a:pt x="3" y="20"/>
                    <a:pt x="2" y="23"/>
                    <a:pt x="4" y="22"/>
                  </a:cubicBezTo>
                  <a:cubicBezTo>
                    <a:pt x="6" y="22"/>
                    <a:pt x="4" y="24"/>
                    <a:pt x="4" y="25"/>
                  </a:cubicBezTo>
                  <a:cubicBezTo>
                    <a:pt x="4" y="26"/>
                    <a:pt x="7" y="26"/>
                    <a:pt x="8" y="27"/>
                  </a:cubicBezTo>
                  <a:cubicBezTo>
                    <a:pt x="9" y="28"/>
                    <a:pt x="7" y="30"/>
                    <a:pt x="7" y="30"/>
                  </a:cubicBezTo>
                  <a:cubicBezTo>
                    <a:pt x="8" y="30"/>
                    <a:pt x="9" y="28"/>
                    <a:pt x="10" y="30"/>
                  </a:cubicBezTo>
                  <a:cubicBezTo>
                    <a:pt x="10" y="31"/>
                    <a:pt x="8" y="31"/>
                    <a:pt x="8" y="31"/>
                  </a:cubicBezTo>
                  <a:cubicBezTo>
                    <a:pt x="8" y="31"/>
                    <a:pt x="10" y="31"/>
                    <a:pt x="10" y="31"/>
                  </a:cubicBezTo>
                  <a:cubicBezTo>
                    <a:pt x="11" y="32"/>
                    <a:pt x="10" y="33"/>
                    <a:pt x="9" y="34"/>
                  </a:cubicBezTo>
                  <a:cubicBezTo>
                    <a:pt x="9" y="35"/>
                    <a:pt x="11" y="36"/>
                    <a:pt x="11" y="35"/>
                  </a:cubicBezTo>
                  <a:cubicBezTo>
                    <a:pt x="12" y="34"/>
                    <a:pt x="11" y="32"/>
                    <a:pt x="12" y="31"/>
                  </a:cubicBezTo>
                  <a:cubicBezTo>
                    <a:pt x="13" y="30"/>
                    <a:pt x="15" y="32"/>
                    <a:pt x="16" y="32"/>
                  </a:cubicBezTo>
                  <a:cubicBezTo>
                    <a:pt x="18" y="33"/>
                    <a:pt x="20" y="35"/>
                    <a:pt x="22" y="33"/>
                  </a:cubicBezTo>
                  <a:cubicBezTo>
                    <a:pt x="25" y="32"/>
                    <a:pt x="23" y="29"/>
                    <a:pt x="27" y="31"/>
                  </a:cubicBezTo>
                  <a:cubicBezTo>
                    <a:pt x="29" y="33"/>
                    <a:pt x="32" y="35"/>
                    <a:pt x="35" y="35"/>
                  </a:cubicBezTo>
                  <a:cubicBezTo>
                    <a:pt x="37" y="34"/>
                    <a:pt x="40" y="33"/>
                    <a:pt x="42" y="32"/>
                  </a:cubicBezTo>
                  <a:cubicBezTo>
                    <a:pt x="43" y="31"/>
                    <a:pt x="43" y="30"/>
                    <a:pt x="44" y="30"/>
                  </a:cubicBezTo>
                  <a:cubicBezTo>
                    <a:pt x="46" y="31"/>
                    <a:pt x="47" y="32"/>
                    <a:pt x="48" y="31"/>
                  </a:cubicBezTo>
                  <a:cubicBezTo>
                    <a:pt x="51" y="30"/>
                    <a:pt x="51" y="31"/>
                    <a:pt x="50" y="33"/>
                  </a:cubicBezTo>
                  <a:cubicBezTo>
                    <a:pt x="50" y="34"/>
                    <a:pt x="52" y="34"/>
                    <a:pt x="50" y="35"/>
                  </a:cubicBezTo>
                  <a:cubicBezTo>
                    <a:pt x="51" y="36"/>
                    <a:pt x="51" y="36"/>
                    <a:pt x="52" y="36"/>
                  </a:cubicBezTo>
                  <a:cubicBezTo>
                    <a:pt x="53" y="35"/>
                    <a:pt x="51" y="36"/>
                    <a:pt x="52" y="3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07" name="Freeform 684"/>
            <p:cNvSpPr/>
            <p:nvPr/>
          </p:nvSpPr>
          <p:spPr bwMode="auto">
            <a:xfrm>
              <a:off x="13273442" y="7481712"/>
              <a:ext cx="980892" cy="786831"/>
            </a:xfrm>
            <a:custGeom>
              <a:avLst/>
              <a:gdLst>
                <a:gd name="T0" fmla="*/ 65 w 105"/>
                <a:gd name="T1" fmla="*/ 20 h 84"/>
                <a:gd name="T2" fmla="*/ 61 w 105"/>
                <a:gd name="T3" fmla="*/ 17 h 84"/>
                <a:gd name="T4" fmla="*/ 52 w 105"/>
                <a:gd name="T5" fmla="*/ 17 h 84"/>
                <a:gd name="T6" fmla="*/ 48 w 105"/>
                <a:gd name="T7" fmla="*/ 15 h 84"/>
                <a:gd name="T8" fmla="*/ 40 w 105"/>
                <a:gd name="T9" fmla="*/ 8 h 84"/>
                <a:gd name="T10" fmla="*/ 27 w 105"/>
                <a:gd name="T11" fmla="*/ 1 h 84"/>
                <a:gd name="T12" fmla="*/ 21 w 105"/>
                <a:gd name="T13" fmla="*/ 1 h 84"/>
                <a:gd name="T14" fmla="*/ 13 w 105"/>
                <a:gd name="T15" fmla="*/ 3 h 84"/>
                <a:gd name="T16" fmla="*/ 17 w 105"/>
                <a:gd name="T17" fmla="*/ 9 h 84"/>
                <a:gd name="T18" fmla="*/ 13 w 105"/>
                <a:gd name="T19" fmla="*/ 12 h 84"/>
                <a:gd name="T20" fmla="*/ 10 w 105"/>
                <a:gd name="T21" fmla="*/ 12 h 84"/>
                <a:gd name="T22" fmla="*/ 9 w 105"/>
                <a:gd name="T23" fmla="*/ 14 h 84"/>
                <a:gd name="T24" fmla="*/ 2 w 105"/>
                <a:gd name="T25" fmla="*/ 14 h 84"/>
                <a:gd name="T26" fmla="*/ 1 w 105"/>
                <a:gd name="T27" fmla="*/ 19 h 84"/>
                <a:gd name="T28" fmla="*/ 3 w 105"/>
                <a:gd name="T29" fmla="*/ 22 h 84"/>
                <a:gd name="T30" fmla="*/ 8 w 105"/>
                <a:gd name="T31" fmla="*/ 31 h 84"/>
                <a:gd name="T32" fmla="*/ 12 w 105"/>
                <a:gd name="T33" fmla="*/ 38 h 84"/>
                <a:gd name="T34" fmla="*/ 15 w 105"/>
                <a:gd name="T35" fmla="*/ 42 h 84"/>
                <a:gd name="T36" fmla="*/ 20 w 105"/>
                <a:gd name="T37" fmla="*/ 46 h 84"/>
                <a:gd name="T38" fmla="*/ 22 w 105"/>
                <a:gd name="T39" fmla="*/ 53 h 84"/>
                <a:gd name="T40" fmla="*/ 23 w 105"/>
                <a:gd name="T41" fmla="*/ 59 h 84"/>
                <a:gd name="T42" fmla="*/ 31 w 105"/>
                <a:gd name="T43" fmla="*/ 67 h 84"/>
                <a:gd name="T44" fmla="*/ 36 w 105"/>
                <a:gd name="T45" fmla="*/ 76 h 84"/>
                <a:gd name="T46" fmla="*/ 40 w 105"/>
                <a:gd name="T47" fmla="*/ 81 h 84"/>
                <a:gd name="T48" fmla="*/ 41 w 105"/>
                <a:gd name="T49" fmla="*/ 84 h 84"/>
                <a:gd name="T50" fmla="*/ 43 w 105"/>
                <a:gd name="T51" fmla="*/ 81 h 84"/>
                <a:gd name="T52" fmla="*/ 50 w 105"/>
                <a:gd name="T53" fmla="*/ 79 h 84"/>
                <a:gd name="T54" fmla="*/ 60 w 105"/>
                <a:gd name="T55" fmla="*/ 80 h 84"/>
                <a:gd name="T56" fmla="*/ 66 w 105"/>
                <a:gd name="T57" fmla="*/ 77 h 84"/>
                <a:gd name="T58" fmla="*/ 76 w 105"/>
                <a:gd name="T59" fmla="*/ 72 h 84"/>
                <a:gd name="T60" fmla="*/ 94 w 105"/>
                <a:gd name="T61" fmla="*/ 68 h 84"/>
                <a:gd name="T62" fmla="*/ 102 w 105"/>
                <a:gd name="T63" fmla="*/ 66 h 84"/>
                <a:gd name="T64" fmla="*/ 104 w 105"/>
                <a:gd name="T65" fmla="*/ 61 h 84"/>
                <a:gd name="T66" fmla="*/ 105 w 105"/>
                <a:gd name="T67" fmla="*/ 56 h 84"/>
                <a:gd name="T68" fmla="*/ 103 w 105"/>
                <a:gd name="T69" fmla="*/ 51 h 84"/>
                <a:gd name="T70" fmla="*/ 93 w 105"/>
                <a:gd name="T71" fmla="*/ 50 h 84"/>
                <a:gd name="T72" fmla="*/ 88 w 105"/>
                <a:gd name="T73" fmla="*/ 47 h 84"/>
                <a:gd name="T74" fmla="*/ 81 w 105"/>
                <a:gd name="T75" fmla="*/ 39 h 84"/>
                <a:gd name="T76" fmla="*/ 77 w 105"/>
                <a:gd name="T77" fmla="*/ 34 h 84"/>
                <a:gd name="T78" fmla="*/ 77 w 105"/>
                <a:gd name="T79" fmla="*/ 29 h 84"/>
                <a:gd name="T80" fmla="*/ 74 w 105"/>
                <a:gd name="T81" fmla="*/ 27 h 84"/>
                <a:gd name="T82" fmla="*/ 70 w 105"/>
                <a:gd name="T83" fmla="*/ 22 h 84"/>
                <a:gd name="T84" fmla="*/ 65 w 105"/>
                <a:gd name="T8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" h="84">
                  <a:moveTo>
                    <a:pt x="65" y="20"/>
                  </a:moveTo>
                  <a:cubicBezTo>
                    <a:pt x="64" y="17"/>
                    <a:pt x="64" y="17"/>
                    <a:pt x="61" y="17"/>
                  </a:cubicBezTo>
                  <a:cubicBezTo>
                    <a:pt x="58" y="17"/>
                    <a:pt x="55" y="17"/>
                    <a:pt x="52" y="17"/>
                  </a:cubicBezTo>
                  <a:cubicBezTo>
                    <a:pt x="50" y="17"/>
                    <a:pt x="49" y="15"/>
                    <a:pt x="48" y="15"/>
                  </a:cubicBezTo>
                  <a:cubicBezTo>
                    <a:pt x="45" y="12"/>
                    <a:pt x="42" y="10"/>
                    <a:pt x="40" y="8"/>
                  </a:cubicBezTo>
                  <a:cubicBezTo>
                    <a:pt x="36" y="5"/>
                    <a:pt x="32" y="2"/>
                    <a:pt x="27" y="1"/>
                  </a:cubicBezTo>
                  <a:cubicBezTo>
                    <a:pt x="25" y="0"/>
                    <a:pt x="24" y="0"/>
                    <a:pt x="21" y="1"/>
                  </a:cubicBezTo>
                  <a:cubicBezTo>
                    <a:pt x="19" y="1"/>
                    <a:pt x="16" y="2"/>
                    <a:pt x="13" y="3"/>
                  </a:cubicBezTo>
                  <a:cubicBezTo>
                    <a:pt x="14" y="5"/>
                    <a:pt x="17" y="7"/>
                    <a:pt x="17" y="9"/>
                  </a:cubicBezTo>
                  <a:cubicBezTo>
                    <a:pt x="17" y="11"/>
                    <a:pt x="14" y="12"/>
                    <a:pt x="13" y="12"/>
                  </a:cubicBezTo>
                  <a:cubicBezTo>
                    <a:pt x="12" y="13"/>
                    <a:pt x="11" y="12"/>
                    <a:pt x="10" y="12"/>
                  </a:cubicBezTo>
                  <a:cubicBezTo>
                    <a:pt x="9" y="13"/>
                    <a:pt x="9" y="14"/>
                    <a:pt x="9" y="14"/>
                  </a:cubicBezTo>
                  <a:cubicBezTo>
                    <a:pt x="7" y="17"/>
                    <a:pt x="3" y="15"/>
                    <a:pt x="2" y="14"/>
                  </a:cubicBezTo>
                  <a:cubicBezTo>
                    <a:pt x="1" y="16"/>
                    <a:pt x="1" y="17"/>
                    <a:pt x="1" y="19"/>
                  </a:cubicBezTo>
                  <a:cubicBezTo>
                    <a:pt x="0" y="22"/>
                    <a:pt x="1" y="21"/>
                    <a:pt x="3" y="22"/>
                  </a:cubicBezTo>
                  <a:cubicBezTo>
                    <a:pt x="5" y="24"/>
                    <a:pt x="7" y="28"/>
                    <a:pt x="8" y="31"/>
                  </a:cubicBezTo>
                  <a:cubicBezTo>
                    <a:pt x="10" y="33"/>
                    <a:pt x="11" y="35"/>
                    <a:pt x="12" y="38"/>
                  </a:cubicBezTo>
                  <a:cubicBezTo>
                    <a:pt x="13" y="40"/>
                    <a:pt x="14" y="41"/>
                    <a:pt x="15" y="42"/>
                  </a:cubicBezTo>
                  <a:cubicBezTo>
                    <a:pt x="17" y="44"/>
                    <a:pt x="19" y="44"/>
                    <a:pt x="20" y="46"/>
                  </a:cubicBezTo>
                  <a:cubicBezTo>
                    <a:pt x="21" y="48"/>
                    <a:pt x="22" y="50"/>
                    <a:pt x="22" y="53"/>
                  </a:cubicBezTo>
                  <a:cubicBezTo>
                    <a:pt x="23" y="55"/>
                    <a:pt x="22" y="57"/>
                    <a:pt x="23" y="59"/>
                  </a:cubicBezTo>
                  <a:cubicBezTo>
                    <a:pt x="25" y="63"/>
                    <a:pt x="29" y="64"/>
                    <a:pt x="31" y="67"/>
                  </a:cubicBezTo>
                  <a:cubicBezTo>
                    <a:pt x="33" y="70"/>
                    <a:pt x="34" y="74"/>
                    <a:pt x="36" y="76"/>
                  </a:cubicBezTo>
                  <a:cubicBezTo>
                    <a:pt x="37" y="78"/>
                    <a:pt x="39" y="80"/>
                    <a:pt x="40" y="81"/>
                  </a:cubicBezTo>
                  <a:cubicBezTo>
                    <a:pt x="40" y="82"/>
                    <a:pt x="40" y="84"/>
                    <a:pt x="41" y="84"/>
                  </a:cubicBezTo>
                  <a:cubicBezTo>
                    <a:pt x="43" y="84"/>
                    <a:pt x="42" y="82"/>
                    <a:pt x="43" y="81"/>
                  </a:cubicBezTo>
                  <a:cubicBezTo>
                    <a:pt x="43" y="78"/>
                    <a:pt x="48" y="79"/>
                    <a:pt x="50" y="79"/>
                  </a:cubicBezTo>
                  <a:cubicBezTo>
                    <a:pt x="53" y="79"/>
                    <a:pt x="58" y="78"/>
                    <a:pt x="60" y="80"/>
                  </a:cubicBezTo>
                  <a:cubicBezTo>
                    <a:pt x="63" y="81"/>
                    <a:pt x="64" y="79"/>
                    <a:pt x="66" y="77"/>
                  </a:cubicBezTo>
                  <a:cubicBezTo>
                    <a:pt x="69" y="73"/>
                    <a:pt x="72" y="73"/>
                    <a:pt x="76" y="72"/>
                  </a:cubicBezTo>
                  <a:cubicBezTo>
                    <a:pt x="82" y="72"/>
                    <a:pt x="88" y="70"/>
                    <a:pt x="94" y="68"/>
                  </a:cubicBezTo>
                  <a:cubicBezTo>
                    <a:pt x="96" y="67"/>
                    <a:pt x="99" y="66"/>
                    <a:pt x="102" y="66"/>
                  </a:cubicBezTo>
                  <a:cubicBezTo>
                    <a:pt x="103" y="65"/>
                    <a:pt x="103" y="63"/>
                    <a:pt x="104" y="61"/>
                  </a:cubicBezTo>
                  <a:cubicBezTo>
                    <a:pt x="104" y="60"/>
                    <a:pt x="105" y="58"/>
                    <a:pt x="105" y="56"/>
                  </a:cubicBezTo>
                  <a:cubicBezTo>
                    <a:pt x="105" y="55"/>
                    <a:pt x="104" y="52"/>
                    <a:pt x="103" y="51"/>
                  </a:cubicBezTo>
                  <a:cubicBezTo>
                    <a:pt x="100" y="51"/>
                    <a:pt x="96" y="51"/>
                    <a:pt x="93" y="50"/>
                  </a:cubicBezTo>
                  <a:cubicBezTo>
                    <a:pt x="90" y="50"/>
                    <a:pt x="90" y="49"/>
                    <a:pt x="88" y="47"/>
                  </a:cubicBezTo>
                  <a:cubicBezTo>
                    <a:pt x="86" y="43"/>
                    <a:pt x="83" y="42"/>
                    <a:pt x="81" y="39"/>
                  </a:cubicBezTo>
                  <a:cubicBezTo>
                    <a:pt x="80" y="39"/>
                    <a:pt x="78" y="35"/>
                    <a:pt x="77" y="34"/>
                  </a:cubicBezTo>
                  <a:cubicBezTo>
                    <a:pt x="76" y="32"/>
                    <a:pt x="81" y="31"/>
                    <a:pt x="77" y="29"/>
                  </a:cubicBezTo>
                  <a:cubicBezTo>
                    <a:pt x="76" y="29"/>
                    <a:pt x="75" y="27"/>
                    <a:pt x="74" y="27"/>
                  </a:cubicBezTo>
                  <a:cubicBezTo>
                    <a:pt x="72" y="27"/>
                    <a:pt x="71" y="24"/>
                    <a:pt x="70" y="22"/>
                  </a:cubicBezTo>
                  <a:cubicBezTo>
                    <a:pt x="69" y="19"/>
                    <a:pt x="69" y="20"/>
                    <a:pt x="65" y="2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08" name="Freeform 685"/>
            <p:cNvSpPr/>
            <p:nvPr/>
          </p:nvSpPr>
          <p:spPr bwMode="auto">
            <a:xfrm>
              <a:off x="13292551" y="7424369"/>
              <a:ext cx="194268" cy="207060"/>
            </a:xfrm>
            <a:custGeom>
              <a:avLst/>
              <a:gdLst>
                <a:gd name="T0" fmla="*/ 5 w 21"/>
                <a:gd name="T1" fmla="*/ 22 h 22"/>
                <a:gd name="T2" fmla="*/ 8 w 21"/>
                <a:gd name="T3" fmla="*/ 19 h 22"/>
                <a:gd name="T4" fmla="*/ 12 w 21"/>
                <a:gd name="T5" fmla="*/ 18 h 22"/>
                <a:gd name="T6" fmla="*/ 15 w 21"/>
                <a:gd name="T7" fmla="*/ 15 h 22"/>
                <a:gd name="T8" fmla="*/ 11 w 21"/>
                <a:gd name="T9" fmla="*/ 9 h 22"/>
                <a:gd name="T10" fmla="*/ 21 w 21"/>
                <a:gd name="T11" fmla="*/ 6 h 22"/>
                <a:gd name="T12" fmla="*/ 19 w 21"/>
                <a:gd name="T13" fmla="*/ 0 h 22"/>
                <a:gd name="T14" fmla="*/ 9 w 21"/>
                <a:gd name="T15" fmla="*/ 5 h 22"/>
                <a:gd name="T16" fmla="*/ 4 w 21"/>
                <a:gd name="T17" fmla="*/ 1 h 22"/>
                <a:gd name="T18" fmla="*/ 3 w 21"/>
                <a:gd name="T19" fmla="*/ 11 h 22"/>
                <a:gd name="T20" fmla="*/ 0 w 21"/>
                <a:gd name="T21" fmla="*/ 18 h 22"/>
                <a:gd name="T22" fmla="*/ 1 w 21"/>
                <a:gd name="T23" fmla="*/ 21 h 22"/>
                <a:gd name="T24" fmla="*/ 5 w 21"/>
                <a:gd name="T2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2">
                  <a:moveTo>
                    <a:pt x="5" y="22"/>
                  </a:moveTo>
                  <a:cubicBezTo>
                    <a:pt x="7" y="22"/>
                    <a:pt x="7" y="19"/>
                    <a:pt x="8" y="19"/>
                  </a:cubicBezTo>
                  <a:cubicBezTo>
                    <a:pt x="9" y="17"/>
                    <a:pt x="11" y="18"/>
                    <a:pt x="12" y="18"/>
                  </a:cubicBezTo>
                  <a:cubicBezTo>
                    <a:pt x="13" y="17"/>
                    <a:pt x="16" y="16"/>
                    <a:pt x="15" y="15"/>
                  </a:cubicBezTo>
                  <a:cubicBezTo>
                    <a:pt x="14" y="13"/>
                    <a:pt x="13" y="11"/>
                    <a:pt x="11" y="9"/>
                  </a:cubicBezTo>
                  <a:cubicBezTo>
                    <a:pt x="15" y="8"/>
                    <a:pt x="18" y="7"/>
                    <a:pt x="21" y="6"/>
                  </a:cubicBezTo>
                  <a:cubicBezTo>
                    <a:pt x="21" y="4"/>
                    <a:pt x="20" y="2"/>
                    <a:pt x="19" y="0"/>
                  </a:cubicBezTo>
                  <a:cubicBezTo>
                    <a:pt x="16" y="1"/>
                    <a:pt x="12" y="5"/>
                    <a:pt x="9" y="5"/>
                  </a:cubicBezTo>
                  <a:cubicBezTo>
                    <a:pt x="7" y="5"/>
                    <a:pt x="4" y="3"/>
                    <a:pt x="4" y="1"/>
                  </a:cubicBezTo>
                  <a:cubicBezTo>
                    <a:pt x="3" y="5"/>
                    <a:pt x="3" y="8"/>
                    <a:pt x="3" y="11"/>
                  </a:cubicBezTo>
                  <a:cubicBezTo>
                    <a:pt x="2" y="13"/>
                    <a:pt x="0" y="16"/>
                    <a:pt x="0" y="18"/>
                  </a:cubicBezTo>
                  <a:cubicBezTo>
                    <a:pt x="0" y="20"/>
                    <a:pt x="0" y="20"/>
                    <a:pt x="1" y="21"/>
                  </a:cubicBezTo>
                  <a:cubicBezTo>
                    <a:pt x="3" y="21"/>
                    <a:pt x="4" y="22"/>
                    <a:pt x="5" y="2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09" name="Freeform 686"/>
            <p:cNvSpPr/>
            <p:nvPr/>
          </p:nvSpPr>
          <p:spPr bwMode="auto">
            <a:xfrm>
              <a:off x="13302106" y="7351105"/>
              <a:ext cx="73250" cy="82827"/>
            </a:xfrm>
            <a:custGeom>
              <a:avLst/>
              <a:gdLst>
                <a:gd name="T0" fmla="*/ 7 w 8"/>
                <a:gd name="T1" fmla="*/ 2 h 9"/>
                <a:gd name="T2" fmla="*/ 4 w 8"/>
                <a:gd name="T3" fmla="*/ 0 h 9"/>
                <a:gd name="T4" fmla="*/ 2 w 8"/>
                <a:gd name="T5" fmla="*/ 2 h 9"/>
                <a:gd name="T6" fmla="*/ 0 w 8"/>
                <a:gd name="T7" fmla="*/ 8 h 9"/>
                <a:gd name="T8" fmla="*/ 4 w 8"/>
                <a:gd name="T9" fmla="*/ 8 h 9"/>
                <a:gd name="T10" fmla="*/ 7 w 8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7" y="2"/>
                  </a:moveTo>
                  <a:cubicBezTo>
                    <a:pt x="7" y="1"/>
                    <a:pt x="5" y="0"/>
                    <a:pt x="4" y="0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2" y="4"/>
                    <a:pt x="1" y="6"/>
                    <a:pt x="0" y="8"/>
                  </a:cubicBezTo>
                  <a:cubicBezTo>
                    <a:pt x="2" y="8"/>
                    <a:pt x="2" y="9"/>
                    <a:pt x="4" y="8"/>
                  </a:cubicBezTo>
                  <a:cubicBezTo>
                    <a:pt x="5" y="7"/>
                    <a:pt x="8" y="4"/>
                    <a:pt x="7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10" name="Freeform 687"/>
            <p:cNvSpPr/>
            <p:nvPr/>
          </p:nvSpPr>
          <p:spPr bwMode="auto">
            <a:xfrm>
              <a:off x="13292551" y="7462599"/>
              <a:ext cx="28664" cy="66896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1 h 7"/>
                <a:gd name="T6" fmla="*/ 2 w 3"/>
                <a:gd name="T7" fmla="*/ 0 h 7"/>
                <a:gd name="T8" fmla="*/ 0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11" name="Freeform 688"/>
            <p:cNvSpPr/>
            <p:nvPr/>
          </p:nvSpPr>
          <p:spPr bwMode="auto">
            <a:xfrm>
              <a:off x="13254336" y="7424369"/>
              <a:ext cx="76432" cy="245289"/>
            </a:xfrm>
            <a:custGeom>
              <a:avLst/>
              <a:gdLst>
                <a:gd name="T0" fmla="*/ 4 w 8"/>
                <a:gd name="T1" fmla="*/ 17 h 26"/>
                <a:gd name="T2" fmla="*/ 6 w 8"/>
                <a:gd name="T3" fmla="*/ 13 h 26"/>
                <a:gd name="T4" fmla="*/ 5 w 8"/>
                <a:gd name="T5" fmla="*/ 10 h 26"/>
                <a:gd name="T6" fmla="*/ 7 w 8"/>
                <a:gd name="T7" fmla="*/ 4 h 26"/>
                <a:gd name="T8" fmla="*/ 6 w 8"/>
                <a:gd name="T9" fmla="*/ 0 h 26"/>
                <a:gd name="T10" fmla="*/ 2 w 8"/>
                <a:gd name="T11" fmla="*/ 7 h 26"/>
                <a:gd name="T12" fmla="*/ 0 w 8"/>
                <a:gd name="T13" fmla="*/ 11 h 26"/>
                <a:gd name="T14" fmla="*/ 1 w 8"/>
                <a:gd name="T15" fmla="*/ 16 h 26"/>
                <a:gd name="T16" fmla="*/ 2 w 8"/>
                <a:gd name="T17" fmla="*/ 26 h 26"/>
                <a:gd name="T18" fmla="*/ 2 w 8"/>
                <a:gd name="T19" fmla="*/ 25 h 26"/>
                <a:gd name="T20" fmla="*/ 4 w 8"/>
                <a:gd name="T21" fmla="*/ 17 h 26"/>
                <a:gd name="T22" fmla="*/ 4 w 8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6">
                  <a:moveTo>
                    <a:pt x="4" y="17"/>
                  </a:moveTo>
                  <a:cubicBezTo>
                    <a:pt x="4" y="16"/>
                    <a:pt x="5" y="15"/>
                    <a:pt x="6" y="13"/>
                  </a:cubicBezTo>
                  <a:cubicBezTo>
                    <a:pt x="7" y="11"/>
                    <a:pt x="6" y="12"/>
                    <a:pt x="5" y="10"/>
                  </a:cubicBezTo>
                  <a:cubicBezTo>
                    <a:pt x="3" y="8"/>
                    <a:pt x="4" y="3"/>
                    <a:pt x="7" y="4"/>
                  </a:cubicBezTo>
                  <a:cubicBezTo>
                    <a:pt x="8" y="1"/>
                    <a:pt x="8" y="1"/>
                    <a:pt x="6" y="0"/>
                  </a:cubicBezTo>
                  <a:cubicBezTo>
                    <a:pt x="4" y="0"/>
                    <a:pt x="3" y="5"/>
                    <a:pt x="2" y="7"/>
                  </a:cubicBezTo>
                  <a:cubicBezTo>
                    <a:pt x="1" y="8"/>
                    <a:pt x="0" y="9"/>
                    <a:pt x="0" y="11"/>
                  </a:cubicBezTo>
                  <a:cubicBezTo>
                    <a:pt x="0" y="12"/>
                    <a:pt x="1" y="14"/>
                    <a:pt x="1" y="16"/>
                  </a:cubicBezTo>
                  <a:cubicBezTo>
                    <a:pt x="1" y="19"/>
                    <a:pt x="2" y="22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3"/>
                    <a:pt x="3" y="20"/>
                    <a:pt x="4" y="17"/>
                  </a:cubicBezTo>
                  <a:cubicBezTo>
                    <a:pt x="4" y="16"/>
                    <a:pt x="4" y="18"/>
                    <a:pt x="4" y="1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12" name="Freeform 689"/>
            <p:cNvSpPr/>
            <p:nvPr/>
          </p:nvSpPr>
          <p:spPr bwMode="auto">
            <a:xfrm>
              <a:off x="14028220" y="7790708"/>
              <a:ext cx="47770" cy="73269"/>
            </a:xfrm>
            <a:custGeom>
              <a:avLst/>
              <a:gdLst>
                <a:gd name="T0" fmla="*/ 3 w 5"/>
                <a:gd name="T1" fmla="*/ 8 h 8"/>
                <a:gd name="T2" fmla="*/ 2 w 5"/>
                <a:gd name="T3" fmla="*/ 0 h 8"/>
                <a:gd name="T4" fmla="*/ 0 w 5"/>
                <a:gd name="T5" fmla="*/ 4 h 8"/>
                <a:gd name="T6" fmla="*/ 3 w 5"/>
                <a:gd name="T7" fmla="*/ 8 h 8"/>
                <a:gd name="T8" fmla="*/ 3 w 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3" y="8"/>
                  </a:moveTo>
                  <a:cubicBezTo>
                    <a:pt x="3" y="7"/>
                    <a:pt x="5" y="0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1" y="7"/>
                    <a:pt x="3" y="8"/>
                  </a:cubicBezTo>
                  <a:cubicBezTo>
                    <a:pt x="3" y="8"/>
                    <a:pt x="2" y="8"/>
                    <a:pt x="3" y="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13" name="Freeform 690"/>
            <p:cNvSpPr/>
            <p:nvPr/>
          </p:nvSpPr>
          <p:spPr bwMode="auto">
            <a:xfrm>
              <a:off x="13646057" y="8137935"/>
              <a:ext cx="496815" cy="315371"/>
            </a:xfrm>
            <a:custGeom>
              <a:avLst/>
              <a:gdLst>
                <a:gd name="T0" fmla="*/ 47 w 53"/>
                <a:gd name="T1" fmla="*/ 0 h 34"/>
                <a:gd name="T2" fmla="*/ 38 w 53"/>
                <a:gd name="T3" fmla="*/ 2 h 34"/>
                <a:gd name="T4" fmla="*/ 28 w 53"/>
                <a:gd name="T5" fmla="*/ 4 h 34"/>
                <a:gd name="T6" fmla="*/ 23 w 53"/>
                <a:gd name="T7" fmla="*/ 10 h 34"/>
                <a:gd name="T8" fmla="*/ 17 w 53"/>
                <a:gd name="T9" fmla="*/ 9 h 34"/>
                <a:gd name="T10" fmla="*/ 9 w 53"/>
                <a:gd name="T11" fmla="*/ 9 h 34"/>
                <a:gd name="T12" fmla="*/ 3 w 53"/>
                <a:gd name="T13" fmla="*/ 12 h 34"/>
                <a:gd name="T14" fmla="*/ 1 w 53"/>
                <a:gd name="T15" fmla="*/ 15 h 34"/>
                <a:gd name="T16" fmla="*/ 1 w 53"/>
                <a:gd name="T17" fmla="*/ 21 h 34"/>
                <a:gd name="T18" fmla="*/ 3 w 53"/>
                <a:gd name="T19" fmla="*/ 28 h 34"/>
                <a:gd name="T20" fmla="*/ 4 w 53"/>
                <a:gd name="T21" fmla="*/ 32 h 34"/>
                <a:gd name="T22" fmla="*/ 12 w 53"/>
                <a:gd name="T23" fmla="*/ 32 h 34"/>
                <a:gd name="T24" fmla="*/ 16 w 53"/>
                <a:gd name="T25" fmla="*/ 29 h 34"/>
                <a:gd name="T26" fmla="*/ 21 w 53"/>
                <a:gd name="T27" fmla="*/ 29 h 34"/>
                <a:gd name="T28" fmla="*/ 24 w 53"/>
                <a:gd name="T29" fmla="*/ 26 h 34"/>
                <a:gd name="T30" fmla="*/ 32 w 53"/>
                <a:gd name="T31" fmla="*/ 24 h 34"/>
                <a:gd name="T32" fmla="*/ 41 w 53"/>
                <a:gd name="T33" fmla="*/ 21 h 34"/>
                <a:gd name="T34" fmla="*/ 47 w 53"/>
                <a:gd name="T35" fmla="*/ 17 h 34"/>
                <a:gd name="T36" fmla="*/ 52 w 53"/>
                <a:gd name="T37" fmla="*/ 12 h 34"/>
                <a:gd name="T38" fmla="*/ 47 w 53"/>
                <a:gd name="T3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34">
                  <a:moveTo>
                    <a:pt x="47" y="0"/>
                  </a:moveTo>
                  <a:cubicBezTo>
                    <a:pt x="44" y="1"/>
                    <a:pt x="41" y="2"/>
                    <a:pt x="38" y="2"/>
                  </a:cubicBezTo>
                  <a:cubicBezTo>
                    <a:pt x="35" y="3"/>
                    <a:pt x="31" y="2"/>
                    <a:pt x="28" y="4"/>
                  </a:cubicBezTo>
                  <a:cubicBezTo>
                    <a:pt x="26" y="6"/>
                    <a:pt x="25" y="8"/>
                    <a:pt x="23" y="10"/>
                  </a:cubicBezTo>
                  <a:cubicBezTo>
                    <a:pt x="22" y="11"/>
                    <a:pt x="19" y="9"/>
                    <a:pt x="17" y="9"/>
                  </a:cubicBezTo>
                  <a:cubicBezTo>
                    <a:pt x="14" y="9"/>
                    <a:pt x="12" y="9"/>
                    <a:pt x="9" y="9"/>
                  </a:cubicBezTo>
                  <a:cubicBezTo>
                    <a:pt x="6" y="9"/>
                    <a:pt x="3" y="8"/>
                    <a:pt x="3" y="12"/>
                  </a:cubicBezTo>
                  <a:cubicBezTo>
                    <a:pt x="2" y="14"/>
                    <a:pt x="1" y="13"/>
                    <a:pt x="1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1" y="23"/>
                    <a:pt x="2" y="26"/>
                    <a:pt x="3" y="28"/>
                  </a:cubicBezTo>
                  <a:cubicBezTo>
                    <a:pt x="3" y="29"/>
                    <a:pt x="3" y="31"/>
                    <a:pt x="4" y="32"/>
                  </a:cubicBezTo>
                  <a:cubicBezTo>
                    <a:pt x="5" y="34"/>
                    <a:pt x="10" y="33"/>
                    <a:pt x="12" y="32"/>
                  </a:cubicBezTo>
                  <a:cubicBezTo>
                    <a:pt x="13" y="31"/>
                    <a:pt x="14" y="30"/>
                    <a:pt x="16" y="29"/>
                  </a:cubicBezTo>
                  <a:cubicBezTo>
                    <a:pt x="17" y="29"/>
                    <a:pt x="19" y="29"/>
                    <a:pt x="21" y="29"/>
                  </a:cubicBezTo>
                  <a:cubicBezTo>
                    <a:pt x="22" y="28"/>
                    <a:pt x="23" y="27"/>
                    <a:pt x="24" y="26"/>
                  </a:cubicBezTo>
                  <a:cubicBezTo>
                    <a:pt x="27" y="25"/>
                    <a:pt x="29" y="25"/>
                    <a:pt x="32" y="24"/>
                  </a:cubicBezTo>
                  <a:cubicBezTo>
                    <a:pt x="35" y="23"/>
                    <a:pt x="38" y="22"/>
                    <a:pt x="41" y="21"/>
                  </a:cubicBezTo>
                  <a:cubicBezTo>
                    <a:pt x="43" y="20"/>
                    <a:pt x="47" y="19"/>
                    <a:pt x="47" y="17"/>
                  </a:cubicBezTo>
                  <a:cubicBezTo>
                    <a:pt x="48" y="14"/>
                    <a:pt x="53" y="14"/>
                    <a:pt x="52" y="12"/>
                  </a:cubicBezTo>
                  <a:cubicBezTo>
                    <a:pt x="50" y="8"/>
                    <a:pt x="49" y="4"/>
                    <a:pt x="47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14" name="Freeform 691"/>
            <p:cNvSpPr/>
            <p:nvPr/>
          </p:nvSpPr>
          <p:spPr bwMode="auto">
            <a:xfrm>
              <a:off x="14085545" y="7790708"/>
              <a:ext cx="382165" cy="458719"/>
            </a:xfrm>
            <a:custGeom>
              <a:avLst/>
              <a:gdLst>
                <a:gd name="T0" fmla="*/ 39 w 41"/>
                <a:gd name="T1" fmla="*/ 19 h 49"/>
                <a:gd name="T2" fmla="*/ 34 w 41"/>
                <a:gd name="T3" fmla="*/ 14 h 49"/>
                <a:gd name="T4" fmla="*/ 28 w 41"/>
                <a:gd name="T5" fmla="*/ 12 h 49"/>
                <a:gd name="T6" fmla="*/ 22 w 41"/>
                <a:gd name="T7" fmla="*/ 6 h 49"/>
                <a:gd name="T8" fmla="*/ 21 w 41"/>
                <a:gd name="T9" fmla="*/ 3 h 49"/>
                <a:gd name="T10" fmla="*/ 22 w 41"/>
                <a:gd name="T11" fmla="*/ 0 h 49"/>
                <a:gd name="T12" fmla="*/ 17 w 41"/>
                <a:gd name="T13" fmla="*/ 5 h 49"/>
                <a:gd name="T14" fmla="*/ 10 w 41"/>
                <a:gd name="T15" fmla="*/ 10 h 49"/>
                <a:gd name="T16" fmla="*/ 5 w 41"/>
                <a:gd name="T17" fmla="*/ 10 h 49"/>
                <a:gd name="T18" fmla="*/ 0 w 41"/>
                <a:gd name="T19" fmla="*/ 11 h 49"/>
                <a:gd name="T20" fmla="*/ 5 w 41"/>
                <a:gd name="T21" fmla="*/ 17 h 49"/>
                <a:gd name="T22" fmla="*/ 16 w 41"/>
                <a:gd name="T23" fmla="*/ 19 h 49"/>
                <a:gd name="T24" fmla="*/ 16 w 41"/>
                <a:gd name="T25" fmla="*/ 32 h 49"/>
                <a:gd name="T26" fmla="*/ 11 w 41"/>
                <a:gd name="T27" fmla="*/ 34 h 49"/>
                <a:gd name="T28" fmla="*/ 0 w 41"/>
                <a:gd name="T29" fmla="*/ 37 h 49"/>
                <a:gd name="T30" fmla="*/ 5 w 41"/>
                <a:gd name="T31" fmla="*/ 49 h 49"/>
                <a:gd name="T32" fmla="*/ 14 w 41"/>
                <a:gd name="T33" fmla="*/ 48 h 49"/>
                <a:gd name="T34" fmla="*/ 17 w 41"/>
                <a:gd name="T35" fmla="*/ 44 h 49"/>
                <a:gd name="T36" fmla="*/ 23 w 41"/>
                <a:gd name="T37" fmla="*/ 42 h 49"/>
                <a:gd name="T38" fmla="*/ 28 w 41"/>
                <a:gd name="T39" fmla="*/ 38 h 49"/>
                <a:gd name="T40" fmla="*/ 29 w 41"/>
                <a:gd name="T41" fmla="*/ 32 h 49"/>
                <a:gd name="T42" fmla="*/ 32 w 41"/>
                <a:gd name="T43" fmla="*/ 30 h 49"/>
                <a:gd name="T44" fmla="*/ 37 w 41"/>
                <a:gd name="T45" fmla="*/ 24 h 49"/>
                <a:gd name="T46" fmla="*/ 39 w 41"/>
                <a:gd name="T47" fmla="*/ 19 h 49"/>
                <a:gd name="T48" fmla="*/ 39 w 41"/>
                <a:gd name="T49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9">
                  <a:moveTo>
                    <a:pt x="39" y="19"/>
                  </a:moveTo>
                  <a:cubicBezTo>
                    <a:pt x="36" y="19"/>
                    <a:pt x="35" y="16"/>
                    <a:pt x="34" y="14"/>
                  </a:cubicBezTo>
                  <a:cubicBezTo>
                    <a:pt x="33" y="13"/>
                    <a:pt x="29" y="13"/>
                    <a:pt x="28" y="12"/>
                  </a:cubicBezTo>
                  <a:cubicBezTo>
                    <a:pt x="25" y="11"/>
                    <a:pt x="24" y="9"/>
                    <a:pt x="22" y="6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21" y="3"/>
                    <a:pt x="22" y="0"/>
                    <a:pt x="22" y="0"/>
                  </a:cubicBezTo>
                  <a:cubicBezTo>
                    <a:pt x="21" y="0"/>
                    <a:pt x="18" y="4"/>
                    <a:pt x="17" y="5"/>
                  </a:cubicBezTo>
                  <a:cubicBezTo>
                    <a:pt x="15" y="7"/>
                    <a:pt x="13" y="10"/>
                    <a:pt x="10" y="10"/>
                  </a:cubicBezTo>
                  <a:cubicBezTo>
                    <a:pt x="8" y="11"/>
                    <a:pt x="7" y="10"/>
                    <a:pt x="5" y="10"/>
                  </a:cubicBezTo>
                  <a:cubicBezTo>
                    <a:pt x="3" y="11"/>
                    <a:pt x="1" y="13"/>
                    <a:pt x="0" y="11"/>
                  </a:cubicBezTo>
                  <a:cubicBezTo>
                    <a:pt x="1" y="14"/>
                    <a:pt x="2" y="17"/>
                    <a:pt x="5" y="17"/>
                  </a:cubicBezTo>
                  <a:cubicBezTo>
                    <a:pt x="7" y="17"/>
                    <a:pt x="15" y="17"/>
                    <a:pt x="16" y="19"/>
                  </a:cubicBezTo>
                  <a:cubicBezTo>
                    <a:pt x="19" y="23"/>
                    <a:pt x="17" y="27"/>
                    <a:pt x="16" y="32"/>
                  </a:cubicBezTo>
                  <a:cubicBezTo>
                    <a:pt x="15" y="33"/>
                    <a:pt x="11" y="34"/>
                    <a:pt x="11" y="34"/>
                  </a:cubicBezTo>
                  <a:cubicBezTo>
                    <a:pt x="7" y="35"/>
                    <a:pt x="3" y="36"/>
                    <a:pt x="0" y="37"/>
                  </a:cubicBezTo>
                  <a:cubicBezTo>
                    <a:pt x="2" y="41"/>
                    <a:pt x="4" y="45"/>
                    <a:pt x="5" y="49"/>
                  </a:cubicBezTo>
                  <a:cubicBezTo>
                    <a:pt x="8" y="48"/>
                    <a:pt x="11" y="48"/>
                    <a:pt x="14" y="48"/>
                  </a:cubicBezTo>
                  <a:cubicBezTo>
                    <a:pt x="18" y="47"/>
                    <a:pt x="15" y="46"/>
                    <a:pt x="17" y="44"/>
                  </a:cubicBezTo>
                  <a:cubicBezTo>
                    <a:pt x="19" y="43"/>
                    <a:pt x="22" y="44"/>
                    <a:pt x="23" y="42"/>
                  </a:cubicBezTo>
                  <a:cubicBezTo>
                    <a:pt x="25" y="40"/>
                    <a:pt x="25" y="39"/>
                    <a:pt x="28" y="38"/>
                  </a:cubicBezTo>
                  <a:cubicBezTo>
                    <a:pt x="30" y="37"/>
                    <a:pt x="29" y="34"/>
                    <a:pt x="29" y="32"/>
                  </a:cubicBezTo>
                  <a:cubicBezTo>
                    <a:pt x="28" y="30"/>
                    <a:pt x="30" y="30"/>
                    <a:pt x="32" y="30"/>
                  </a:cubicBezTo>
                  <a:cubicBezTo>
                    <a:pt x="35" y="29"/>
                    <a:pt x="35" y="26"/>
                    <a:pt x="37" y="24"/>
                  </a:cubicBezTo>
                  <a:cubicBezTo>
                    <a:pt x="38" y="23"/>
                    <a:pt x="41" y="20"/>
                    <a:pt x="39" y="19"/>
                  </a:cubicBezTo>
                  <a:cubicBezTo>
                    <a:pt x="38" y="19"/>
                    <a:pt x="40" y="20"/>
                    <a:pt x="39" y="1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15" name="Freeform 692"/>
            <p:cNvSpPr/>
            <p:nvPr/>
          </p:nvSpPr>
          <p:spPr bwMode="auto">
            <a:xfrm>
              <a:off x="14897646" y="6892386"/>
              <a:ext cx="512741" cy="222990"/>
            </a:xfrm>
            <a:custGeom>
              <a:avLst/>
              <a:gdLst>
                <a:gd name="T0" fmla="*/ 55 w 55"/>
                <a:gd name="T1" fmla="*/ 5 h 24"/>
                <a:gd name="T2" fmla="*/ 47 w 55"/>
                <a:gd name="T3" fmla="*/ 3 h 24"/>
                <a:gd name="T4" fmla="*/ 36 w 55"/>
                <a:gd name="T5" fmla="*/ 2 h 24"/>
                <a:gd name="T6" fmla="*/ 27 w 55"/>
                <a:gd name="T7" fmla="*/ 0 h 24"/>
                <a:gd name="T8" fmla="*/ 22 w 55"/>
                <a:gd name="T9" fmla="*/ 2 h 24"/>
                <a:gd name="T10" fmla="*/ 19 w 55"/>
                <a:gd name="T11" fmla="*/ 4 h 24"/>
                <a:gd name="T12" fmla="*/ 11 w 55"/>
                <a:gd name="T13" fmla="*/ 5 h 24"/>
                <a:gd name="T14" fmla="*/ 9 w 55"/>
                <a:gd name="T15" fmla="*/ 7 h 24"/>
                <a:gd name="T16" fmla="*/ 8 w 55"/>
                <a:gd name="T17" fmla="*/ 11 h 24"/>
                <a:gd name="T18" fmla="*/ 12 w 55"/>
                <a:gd name="T19" fmla="*/ 12 h 24"/>
                <a:gd name="T20" fmla="*/ 15 w 55"/>
                <a:gd name="T21" fmla="*/ 12 h 24"/>
                <a:gd name="T22" fmla="*/ 19 w 55"/>
                <a:gd name="T23" fmla="*/ 15 h 24"/>
                <a:gd name="T24" fmla="*/ 15 w 55"/>
                <a:gd name="T25" fmla="*/ 17 h 24"/>
                <a:gd name="T26" fmla="*/ 11 w 55"/>
                <a:gd name="T27" fmla="*/ 17 h 24"/>
                <a:gd name="T28" fmla="*/ 10 w 55"/>
                <a:gd name="T29" fmla="*/ 20 h 24"/>
                <a:gd name="T30" fmla="*/ 1 w 55"/>
                <a:gd name="T31" fmla="*/ 20 h 24"/>
                <a:gd name="T32" fmla="*/ 11 w 55"/>
                <a:gd name="T33" fmla="*/ 22 h 24"/>
                <a:gd name="T34" fmla="*/ 15 w 55"/>
                <a:gd name="T35" fmla="*/ 23 h 24"/>
                <a:gd name="T36" fmla="*/ 21 w 55"/>
                <a:gd name="T37" fmla="*/ 23 h 24"/>
                <a:gd name="T38" fmla="*/ 25 w 55"/>
                <a:gd name="T39" fmla="*/ 20 h 24"/>
                <a:gd name="T40" fmla="*/ 28 w 55"/>
                <a:gd name="T41" fmla="*/ 17 h 24"/>
                <a:gd name="T42" fmla="*/ 33 w 55"/>
                <a:gd name="T43" fmla="*/ 16 h 24"/>
                <a:gd name="T44" fmla="*/ 37 w 55"/>
                <a:gd name="T45" fmla="*/ 16 h 24"/>
                <a:gd name="T46" fmla="*/ 40 w 55"/>
                <a:gd name="T47" fmla="*/ 13 h 24"/>
                <a:gd name="T48" fmla="*/ 44 w 55"/>
                <a:gd name="T49" fmla="*/ 12 h 24"/>
                <a:gd name="T50" fmla="*/ 54 w 55"/>
                <a:gd name="T51" fmla="*/ 7 h 24"/>
                <a:gd name="T52" fmla="*/ 55 w 55"/>
                <a:gd name="T53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24">
                  <a:moveTo>
                    <a:pt x="55" y="5"/>
                  </a:moveTo>
                  <a:cubicBezTo>
                    <a:pt x="52" y="5"/>
                    <a:pt x="50" y="3"/>
                    <a:pt x="47" y="3"/>
                  </a:cubicBezTo>
                  <a:cubicBezTo>
                    <a:pt x="44" y="2"/>
                    <a:pt x="40" y="2"/>
                    <a:pt x="36" y="2"/>
                  </a:cubicBezTo>
                  <a:cubicBezTo>
                    <a:pt x="33" y="2"/>
                    <a:pt x="30" y="2"/>
                    <a:pt x="27" y="0"/>
                  </a:cubicBezTo>
                  <a:cubicBezTo>
                    <a:pt x="25" y="0"/>
                    <a:pt x="23" y="0"/>
                    <a:pt x="22" y="2"/>
                  </a:cubicBezTo>
                  <a:cubicBezTo>
                    <a:pt x="22" y="4"/>
                    <a:pt x="21" y="5"/>
                    <a:pt x="19" y="4"/>
                  </a:cubicBezTo>
                  <a:cubicBezTo>
                    <a:pt x="17" y="3"/>
                    <a:pt x="12" y="1"/>
                    <a:pt x="11" y="5"/>
                  </a:cubicBezTo>
                  <a:cubicBezTo>
                    <a:pt x="10" y="6"/>
                    <a:pt x="11" y="6"/>
                    <a:pt x="9" y="7"/>
                  </a:cubicBezTo>
                  <a:cubicBezTo>
                    <a:pt x="8" y="8"/>
                    <a:pt x="6" y="10"/>
                    <a:pt x="8" y="11"/>
                  </a:cubicBezTo>
                  <a:cubicBezTo>
                    <a:pt x="9" y="12"/>
                    <a:pt x="12" y="13"/>
                    <a:pt x="12" y="12"/>
                  </a:cubicBezTo>
                  <a:cubicBezTo>
                    <a:pt x="13" y="10"/>
                    <a:pt x="14" y="11"/>
                    <a:pt x="15" y="12"/>
                  </a:cubicBezTo>
                  <a:cubicBezTo>
                    <a:pt x="16" y="13"/>
                    <a:pt x="20" y="14"/>
                    <a:pt x="19" y="15"/>
                  </a:cubicBezTo>
                  <a:cubicBezTo>
                    <a:pt x="19" y="16"/>
                    <a:pt x="16" y="16"/>
                    <a:pt x="15" y="17"/>
                  </a:cubicBezTo>
                  <a:cubicBezTo>
                    <a:pt x="14" y="18"/>
                    <a:pt x="13" y="19"/>
                    <a:pt x="11" y="17"/>
                  </a:cubicBezTo>
                  <a:cubicBezTo>
                    <a:pt x="10" y="16"/>
                    <a:pt x="10" y="19"/>
                    <a:pt x="10" y="20"/>
                  </a:cubicBezTo>
                  <a:cubicBezTo>
                    <a:pt x="6" y="22"/>
                    <a:pt x="4" y="15"/>
                    <a:pt x="1" y="20"/>
                  </a:cubicBezTo>
                  <a:cubicBezTo>
                    <a:pt x="0" y="21"/>
                    <a:pt x="10" y="23"/>
                    <a:pt x="11" y="22"/>
                  </a:cubicBezTo>
                  <a:cubicBezTo>
                    <a:pt x="12" y="21"/>
                    <a:pt x="14" y="22"/>
                    <a:pt x="15" y="23"/>
                  </a:cubicBezTo>
                  <a:cubicBezTo>
                    <a:pt x="16" y="23"/>
                    <a:pt x="19" y="24"/>
                    <a:pt x="21" y="23"/>
                  </a:cubicBezTo>
                  <a:cubicBezTo>
                    <a:pt x="22" y="22"/>
                    <a:pt x="24" y="23"/>
                    <a:pt x="25" y="20"/>
                  </a:cubicBezTo>
                  <a:cubicBezTo>
                    <a:pt x="25" y="19"/>
                    <a:pt x="27" y="18"/>
                    <a:pt x="28" y="17"/>
                  </a:cubicBezTo>
                  <a:cubicBezTo>
                    <a:pt x="29" y="16"/>
                    <a:pt x="33" y="16"/>
                    <a:pt x="33" y="16"/>
                  </a:cubicBezTo>
                  <a:cubicBezTo>
                    <a:pt x="34" y="18"/>
                    <a:pt x="35" y="16"/>
                    <a:pt x="37" y="16"/>
                  </a:cubicBezTo>
                  <a:cubicBezTo>
                    <a:pt x="38" y="16"/>
                    <a:pt x="39" y="13"/>
                    <a:pt x="40" y="13"/>
                  </a:cubicBezTo>
                  <a:cubicBezTo>
                    <a:pt x="41" y="12"/>
                    <a:pt x="43" y="13"/>
                    <a:pt x="44" y="12"/>
                  </a:cubicBezTo>
                  <a:cubicBezTo>
                    <a:pt x="48" y="11"/>
                    <a:pt x="50" y="9"/>
                    <a:pt x="54" y="7"/>
                  </a:cubicBezTo>
                  <a:cubicBezTo>
                    <a:pt x="55" y="7"/>
                    <a:pt x="55" y="7"/>
                    <a:pt x="55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16" name="Freeform 693"/>
            <p:cNvSpPr/>
            <p:nvPr/>
          </p:nvSpPr>
          <p:spPr bwMode="auto">
            <a:xfrm>
              <a:off x="14273445" y="6752222"/>
              <a:ext cx="831212" cy="487388"/>
            </a:xfrm>
            <a:custGeom>
              <a:avLst/>
              <a:gdLst>
                <a:gd name="T0" fmla="*/ 78 w 89"/>
                <a:gd name="T1" fmla="*/ 32 h 52"/>
                <a:gd name="T2" fmla="*/ 81 w 89"/>
                <a:gd name="T3" fmla="*/ 33 h 52"/>
                <a:gd name="T4" fmla="*/ 84 w 89"/>
                <a:gd name="T5" fmla="*/ 31 h 52"/>
                <a:gd name="T6" fmla="*/ 81 w 89"/>
                <a:gd name="T7" fmla="*/ 26 h 52"/>
                <a:gd name="T8" fmla="*/ 79 w 89"/>
                <a:gd name="T9" fmla="*/ 27 h 52"/>
                <a:gd name="T10" fmla="*/ 75 w 89"/>
                <a:gd name="T11" fmla="*/ 27 h 52"/>
                <a:gd name="T12" fmla="*/ 78 w 89"/>
                <a:gd name="T13" fmla="*/ 21 h 52"/>
                <a:gd name="T14" fmla="*/ 74 w 89"/>
                <a:gd name="T15" fmla="*/ 22 h 52"/>
                <a:gd name="T16" fmla="*/ 68 w 89"/>
                <a:gd name="T17" fmla="*/ 25 h 52"/>
                <a:gd name="T18" fmla="*/ 65 w 89"/>
                <a:gd name="T19" fmla="*/ 29 h 52"/>
                <a:gd name="T20" fmla="*/ 62 w 89"/>
                <a:gd name="T21" fmla="*/ 28 h 52"/>
                <a:gd name="T22" fmla="*/ 57 w 89"/>
                <a:gd name="T23" fmla="*/ 27 h 52"/>
                <a:gd name="T24" fmla="*/ 53 w 89"/>
                <a:gd name="T25" fmla="*/ 23 h 52"/>
                <a:gd name="T26" fmla="*/ 52 w 89"/>
                <a:gd name="T27" fmla="*/ 17 h 52"/>
                <a:gd name="T28" fmla="*/ 49 w 89"/>
                <a:gd name="T29" fmla="*/ 13 h 52"/>
                <a:gd name="T30" fmla="*/ 45 w 89"/>
                <a:gd name="T31" fmla="*/ 12 h 52"/>
                <a:gd name="T32" fmla="*/ 38 w 89"/>
                <a:gd name="T33" fmla="*/ 12 h 52"/>
                <a:gd name="T34" fmla="*/ 31 w 89"/>
                <a:gd name="T35" fmla="*/ 12 h 52"/>
                <a:gd name="T36" fmla="*/ 27 w 89"/>
                <a:gd name="T37" fmla="*/ 8 h 52"/>
                <a:gd name="T38" fmla="*/ 23 w 89"/>
                <a:gd name="T39" fmla="*/ 8 h 52"/>
                <a:gd name="T40" fmla="*/ 19 w 89"/>
                <a:gd name="T41" fmla="*/ 10 h 52"/>
                <a:gd name="T42" fmla="*/ 17 w 89"/>
                <a:gd name="T43" fmla="*/ 6 h 52"/>
                <a:gd name="T44" fmla="*/ 15 w 89"/>
                <a:gd name="T45" fmla="*/ 1 h 52"/>
                <a:gd name="T46" fmla="*/ 15 w 89"/>
                <a:gd name="T47" fmla="*/ 5 h 52"/>
                <a:gd name="T48" fmla="*/ 14 w 89"/>
                <a:gd name="T49" fmla="*/ 8 h 52"/>
                <a:gd name="T50" fmla="*/ 13 w 89"/>
                <a:gd name="T51" fmla="*/ 3 h 52"/>
                <a:gd name="T52" fmla="*/ 14 w 89"/>
                <a:gd name="T53" fmla="*/ 0 h 52"/>
                <a:gd name="T54" fmla="*/ 1 w 89"/>
                <a:gd name="T55" fmla="*/ 4 h 52"/>
                <a:gd name="T56" fmla="*/ 1 w 89"/>
                <a:gd name="T57" fmla="*/ 15 h 52"/>
                <a:gd name="T58" fmla="*/ 1 w 89"/>
                <a:gd name="T59" fmla="*/ 23 h 52"/>
                <a:gd name="T60" fmla="*/ 2 w 89"/>
                <a:gd name="T61" fmla="*/ 26 h 52"/>
                <a:gd name="T62" fmla="*/ 6 w 89"/>
                <a:gd name="T63" fmla="*/ 26 h 52"/>
                <a:gd name="T64" fmla="*/ 6 w 89"/>
                <a:gd name="T65" fmla="*/ 23 h 52"/>
                <a:gd name="T66" fmla="*/ 10 w 89"/>
                <a:gd name="T67" fmla="*/ 20 h 52"/>
                <a:gd name="T68" fmla="*/ 13 w 89"/>
                <a:gd name="T69" fmla="*/ 18 h 52"/>
                <a:gd name="T70" fmla="*/ 17 w 89"/>
                <a:gd name="T71" fmla="*/ 19 h 52"/>
                <a:gd name="T72" fmla="*/ 21 w 89"/>
                <a:gd name="T73" fmla="*/ 20 h 52"/>
                <a:gd name="T74" fmla="*/ 21 w 89"/>
                <a:gd name="T75" fmla="*/ 24 h 52"/>
                <a:gd name="T76" fmla="*/ 26 w 89"/>
                <a:gd name="T77" fmla="*/ 27 h 52"/>
                <a:gd name="T78" fmla="*/ 33 w 89"/>
                <a:gd name="T79" fmla="*/ 34 h 52"/>
                <a:gd name="T80" fmla="*/ 38 w 89"/>
                <a:gd name="T81" fmla="*/ 37 h 52"/>
                <a:gd name="T82" fmla="*/ 41 w 89"/>
                <a:gd name="T83" fmla="*/ 39 h 52"/>
                <a:gd name="T84" fmla="*/ 50 w 89"/>
                <a:gd name="T85" fmla="*/ 45 h 52"/>
                <a:gd name="T86" fmla="*/ 54 w 89"/>
                <a:gd name="T87" fmla="*/ 49 h 52"/>
                <a:gd name="T88" fmla="*/ 61 w 89"/>
                <a:gd name="T89" fmla="*/ 52 h 52"/>
                <a:gd name="T90" fmla="*/ 63 w 89"/>
                <a:gd name="T91" fmla="*/ 47 h 52"/>
                <a:gd name="T92" fmla="*/ 62 w 89"/>
                <a:gd name="T93" fmla="*/ 42 h 52"/>
                <a:gd name="T94" fmla="*/ 59 w 89"/>
                <a:gd name="T95" fmla="*/ 38 h 52"/>
                <a:gd name="T96" fmla="*/ 64 w 89"/>
                <a:gd name="T97" fmla="*/ 36 h 52"/>
                <a:gd name="T98" fmla="*/ 66 w 89"/>
                <a:gd name="T99" fmla="*/ 33 h 52"/>
                <a:gd name="T100" fmla="*/ 68 w 89"/>
                <a:gd name="T101" fmla="*/ 30 h 52"/>
                <a:gd name="T102" fmla="*/ 71 w 89"/>
                <a:gd name="T103" fmla="*/ 30 h 52"/>
                <a:gd name="T104" fmla="*/ 74 w 89"/>
                <a:gd name="T105" fmla="*/ 29 h 52"/>
                <a:gd name="T106" fmla="*/ 74 w 89"/>
                <a:gd name="T107" fmla="*/ 34 h 52"/>
                <a:gd name="T108" fmla="*/ 77 w 89"/>
                <a:gd name="T109" fmla="*/ 34 h 52"/>
                <a:gd name="T110" fmla="*/ 78 w 89"/>
                <a:gd name="T111" fmla="*/ 32 h 52"/>
                <a:gd name="T112" fmla="*/ 78 w 89"/>
                <a:gd name="T113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52">
                  <a:moveTo>
                    <a:pt x="78" y="32"/>
                  </a:moveTo>
                  <a:cubicBezTo>
                    <a:pt x="79" y="33"/>
                    <a:pt x="79" y="34"/>
                    <a:pt x="81" y="33"/>
                  </a:cubicBezTo>
                  <a:cubicBezTo>
                    <a:pt x="82" y="33"/>
                    <a:pt x="83" y="31"/>
                    <a:pt x="84" y="31"/>
                  </a:cubicBezTo>
                  <a:cubicBezTo>
                    <a:pt x="89" y="30"/>
                    <a:pt x="83" y="28"/>
                    <a:pt x="81" y="26"/>
                  </a:cubicBezTo>
                  <a:cubicBezTo>
                    <a:pt x="80" y="25"/>
                    <a:pt x="80" y="26"/>
                    <a:pt x="79" y="27"/>
                  </a:cubicBezTo>
                  <a:cubicBezTo>
                    <a:pt x="79" y="28"/>
                    <a:pt x="76" y="27"/>
                    <a:pt x="75" y="27"/>
                  </a:cubicBezTo>
                  <a:cubicBezTo>
                    <a:pt x="71" y="25"/>
                    <a:pt x="77" y="22"/>
                    <a:pt x="78" y="21"/>
                  </a:cubicBezTo>
                  <a:cubicBezTo>
                    <a:pt x="78" y="21"/>
                    <a:pt x="74" y="22"/>
                    <a:pt x="74" y="22"/>
                  </a:cubicBezTo>
                  <a:cubicBezTo>
                    <a:pt x="72" y="23"/>
                    <a:pt x="70" y="23"/>
                    <a:pt x="68" y="25"/>
                  </a:cubicBezTo>
                  <a:cubicBezTo>
                    <a:pt x="67" y="26"/>
                    <a:pt x="66" y="28"/>
                    <a:pt x="65" y="29"/>
                  </a:cubicBezTo>
                  <a:cubicBezTo>
                    <a:pt x="64" y="32"/>
                    <a:pt x="63" y="30"/>
                    <a:pt x="62" y="28"/>
                  </a:cubicBezTo>
                  <a:cubicBezTo>
                    <a:pt x="61" y="26"/>
                    <a:pt x="59" y="27"/>
                    <a:pt x="57" y="27"/>
                  </a:cubicBezTo>
                  <a:cubicBezTo>
                    <a:pt x="55" y="27"/>
                    <a:pt x="54" y="24"/>
                    <a:pt x="53" y="23"/>
                  </a:cubicBezTo>
                  <a:cubicBezTo>
                    <a:pt x="51" y="21"/>
                    <a:pt x="54" y="19"/>
                    <a:pt x="52" y="17"/>
                  </a:cubicBezTo>
                  <a:cubicBezTo>
                    <a:pt x="51" y="16"/>
                    <a:pt x="50" y="14"/>
                    <a:pt x="49" y="13"/>
                  </a:cubicBezTo>
                  <a:cubicBezTo>
                    <a:pt x="48" y="12"/>
                    <a:pt x="46" y="11"/>
                    <a:pt x="45" y="12"/>
                  </a:cubicBezTo>
                  <a:cubicBezTo>
                    <a:pt x="43" y="13"/>
                    <a:pt x="41" y="12"/>
                    <a:pt x="38" y="12"/>
                  </a:cubicBezTo>
                  <a:cubicBezTo>
                    <a:pt x="36" y="12"/>
                    <a:pt x="33" y="13"/>
                    <a:pt x="31" y="12"/>
                  </a:cubicBezTo>
                  <a:cubicBezTo>
                    <a:pt x="30" y="11"/>
                    <a:pt x="28" y="9"/>
                    <a:pt x="27" y="8"/>
                  </a:cubicBezTo>
                  <a:cubicBezTo>
                    <a:pt x="25" y="6"/>
                    <a:pt x="24" y="6"/>
                    <a:pt x="23" y="8"/>
                  </a:cubicBezTo>
                  <a:cubicBezTo>
                    <a:pt x="22" y="9"/>
                    <a:pt x="21" y="10"/>
                    <a:pt x="19" y="10"/>
                  </a:cubicBezTo>
                  <a:cubicBezTo>
                    <a:pt x="16" y="10"/>
                    <a:pt x="16" y="8"/>
                    <a:pt x="17" y="6"/>
                  </a:cubicBezTo>
                  <a:cubicBezTo>
                    <a:pt x="18" y="3"/>
                    <a:pt x="18" y="3"/>
                    <a:pt x="15" y="1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7"/>
                    <a:pt x="16" y="8"/>
                    <a:pt x="14" y="8"/>
                  </a:cubicBezTo>
                  <a:cubicBezTo>
                    <a:pt x="12" y="7"/>
                    <a:pt x="12" y="4"/>
                    <a:pt x="13" y="3"/>
                  </a:cubicBezTo>
                  <a:cubicBezTo>
                    <a:pt x="13" y="3"/>
                    <a:pt x="15" y="0"/>
                    <a:pt x="14" y="0"/>
                  </a:cubicBezTo>
                  <a:cubicBezTo>
                    <a:pt x="9" y="1"/>
                    <a:pt x="5" y="2"/>
                    <a:pt x="1" y="4"/>
                  </a:cubicBezTo>
                  <a:cubicBezTo>
                    <a:pt x="0" y="4"/>
                    <a:pt x="1" y="14"/>
                    <a:pt x="1" y="15"/>
                  </a:cubicBezTo>
                  <a:cubicBezTo>
                    <a:pt x="1" y="18"/>
                    <a:pt x="1" y="21"/>
                    <a:pt x="1" y="23"/>
                  </a:cubicBezTo>
                  <a:cubicBezTo>
                    <a:pt x="1" y="25"/>
                    <a:pt x="0" y="26"/>
                    <a:pt x="2" y="26"/>
                  </a:cubicBezTo>
                  <a:cubicBezTo>
                    <a:pt x="3" y="26"/>
                    <a:pt x="4" y="26"/>
                    <a:pt x="6" y="26"/>
                  </a:cubicBezTo>
                  <a:cubicBezTo>
                    <a:pt x="8" y="26"/>
                    <a:pt x="5" y="24"/>
                    <a:pt x="6" y="23"/>
                  </a:cubicBezTo>
                  <a:cubicBezTo>
                    <a:pt x="7" y="21"/>
                    <a:pt x="9" y="22"/>
                    <a:pt x="10" y="20"/>
                  </a:cubicBezTo>
                  <a:cubicBezTo>
                    <a:pt x="12" y="19"/>
                    <a:pt x="12" y="19"/>
                    <a:pt x="13" y="18"/>
                  </a:cubicBezTo>
                  <a:cubicBezTo>
                    <a:pt x="15" y="17"/>
                    <a:pt x="16" y="18"/>
                    <a:pt x="17" y="19"/>
                  </a:cubicBezTo>
                  <a:cubicBezTo>
                    <a:pt x="18" y="20"/>
                    <a:pt x="21" y="20"/>
                    <a:pt x="21" y="20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5" y="27"/>
                    <a:pt x="26" y="27"/>
                  </a:cubicBezTo>
                  <a:cubicBezTo>
                    <a:pt x="31" y="27"/>
                    <a:pt x="31" y="30"/>
                    <a:pt x="33" y="34"/>
                  </a:cubicBezTo>
                  <a:cubicBezTo>
                    <a:pt x="34" y="35"/>
                    <a:pt x="36" y="36"/>
                    <a:pt x="38" y="37"/>
                  </a:cubicBezTo>
                  <a:cubicBezTo>
                    <a:pt x="39" y="37"/>
                    <a:pt x="40" y="38"/>
                    <a:pt x="41" y="39"/>
                  </a:cubicBezTo>
                  <a:cubicBezTo>
                    <a:pt x="44" y="41"/>
                    <a:pt x="47" y="44"/>
                    <a:pt x="50" y="45"/>
                  </a:cubicBezTo>
                  <a:cubicBezTo>
                    <a:pt x="54" y="46"/>
                    <a:pt x="54" y="46"/>
                    <a:pt x="54" y="49"/>
                  </a:cubicBezTo>
                  <a:cubicBezTo>
                    <a:pt x="56" y="49"/>
                    <a:pt x="59" y="51"/>
                    <a:pt x="61" y="52"/>
                  </a:cubicBezTo>
                  <a:cubicBezTo>
                    <a:pt x="61" y="49"/>
                    <a:pt x="60" y="49"/>
                    <a:pt x="63" y="47"/>
                  </a:cubicBezTo>
                  <a:cubicBezTo>
                    <a:pt x="64" y="45"/>
                    <a:pt x="62" y="44"/>
                    <a:pt x="62" y="42"/>
                  </a:cubicBezTo>
                  <a:cubicBezTo>
                    <a:pt x="63" y="39"/>
                    <a:pt x="60" y="40"/>
                    <a:pt x="59" y="38"/>
                  </a:cubicBezTo>
                  <a:cubicBezTo>
                    <a:pt x="58" y="36"/>
                    <a:pt x="63" y="37"/>
                    <a:pt x="64" y="36"/>
                  </a:cubicBezTo>
                  <a:cubicBezTo>
                    <a:pt x="67" y="35"/>
                    <a:pt x="64" y="32"/>
                    <a:pt x="66" y="33"/>
                  </a:cubicBezTo>
                  <a:cubicBezTo>
                    <a:pt x="70" y="33"/>
                    <a:pt x="66" y="30"/>
                    <a:pt x="68" y="30"/>
                  </a:cubicBezTo>
                  <a:cubicBezTo>
                    <a:pt x="69" y="29"/>
                    <a:pt x="70" y="31"/>
                    <a:pt x="71" y="30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9"/>
                    <a:pt x="74" y="33"/>
                    <a:pt x="74" y="34"/>
                  </a:cubicBezTo>
                  <a:cubicBezTo>
                    <a:pt x="75" y="34"/>
                    <a:pt x="77" y="31"/>
                    <a:pt x="77" y="34"/>
                  </a:cubicBezTo>
                  <a:cubicBezTo>
                    <a:pt x="77" y="34"/>
                    <a:pt x="77" y="32"/>
                    <a:pt x="78" y="32"/>
                  </a:cubicBezTo>
                  <a:cubicBezTo>
                    <a:pt x="79" y="32"/>
                    <a:pt x="77" y="32"/>
                    <a:pt x="78" y="3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17" name="Freeform 694"/>
            <p:cNvSpPr/>
            <p:nvPr/>
          </p:nvSpPr>
          <p:spPr bwMode="auto">
            <a:xfrm>
              <a:off x="14525037" y="7293764"/>
              <a:ext cx="0" cy="955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18" name="Freeform 695"/>
            <p:cNvSpPr/>
            <p:nvPr/>
          </p:nvSpPr>
          <p:spPr bwMode="auto">
            <a:xfrm>
              <a:off x="14095099" y="6921055"/>
              <a:ext cx="681527" cy="401378"/>
            </a:xfrm>
            <a:custGeom>
              <a:avLst/>
              <a:gdLst>
                <a:gd name="T0" fmla="*/ 73 w 73"/>
                <a:gd name="T1" fmla="*/ 28 h 43"/>
                <a:gd name="T2" fmla="*/ 69 w 73"/>
                <a:gd name="T3" fmla="*/ 27 h 43"/>
                <a:gd name="T4" fmla="*/ 65 w 73"/>
                <a:gd name="T5" fmla="*/ 24 h 43"/>
                <a:gd name="T6" fmla="*/ 58 w 73"/>
                <a:gd name="T7" fmla="*/ 20 h 43"/>
                <a:gd name="T8" fmla="*/ 52 w 73"/>
                <a:gd name="T9" fmla="*/ 16 h 43"/>
                <a:gd name="T10" fmla="*/ 47 w 73"/>
                <a:gd name="T11" fmla="*/ 9 h 43"/>
                <a:gd name="T12" fmla="*/ 40 w 73"/>
                <a:gd name="T13" fmla="*/ 5 h 43"/>
                <a:gd name="T14" fmla="*/ 40 w 73"/>
                <a:gd name="T15" fmla="*/ 2 h 43"/>
                <a:gd name="T16" fmla="*/ 36 w 73"/>
                <a:gd name="T17" fmla="*/ 1 h 43"/>
                <a:gd name="T18" fmla="*/ 34 w 73"/>
                <a:gd name="T19" fmla="*/ 0 h 43"/>
                <a:gd name="T20" fmla="*/ 31 w 73"/>
                <a:gd name="T21" fmla="*/ 1 h 43"/>
                <a:gd name="T22" fmla="*/ 28 w 73"/>
                <a:gd name="T23" fmla="*/ 3 h 43"/>
                <a:gd name="T24" fmla="*/ 25 w 73"/>
                <a:gd name="T25" fmla="*/ 6 h 43"/>
                <a:gd name="T26" fmla="*/ 22 w 73"/>
                <a:gd name="T27" fmla="*/ 8 h 43"/>
                <a:gd name="T28" fmla="*/ 17 w 73"/>
                <a:gd name="T29" fmla="*/ 8 h 43"/>
                <a:gd name="T30" fmla="*/ 12 w 73"/>
                <a:gd name="T31" fmla="*/ 2 h 43"/>
                <a:gd name="T32" fmla="*/ 2 w 73"/>
                <a:gd name="T33" fmla="*/ 5 h 43"/>
                <a:gd name="T34" fmla="*/ 5 w 73"/>
                <a:gd name="T35" fmla="*/ 12 h 43"/>
                <a:gd name="T36" fmla="*/ 8 w 73"/>
                <a:gd name="T37" fmla="*/ 17 h 43"/>
                <a:gd name="T38" fmla="*/ 8 w 73"/>
                <a:gd name="T39" fmla="*/ 19 h 43"/>
                <a:gd name="T40" fmla="*/ 10 w 73"/>
                <a:gd name="T41" fmla="*/ 22 h 43"/>
                <a:gd name="T42" fmla="*/ 9 w 73"/>
                <a:gd name="T43" fmla="*/ 26 h 43"/>
                <a:gd name="T44" fmla="*/ 9 w 73"/>
                <a:gd name="T45" fmla="*/ 31 h 43"/>
                <a:gd name="T46" fmla="*/ 14 w 73"/>
                <a:gd name="T47" fmla="*/ 29 h 43"/>
                <a:gd name="T48" fmla="*/ 17 w 73"/>
                <a:gd name="T49" fmla="*/ 26 h 43"/>
                <a:gd name="T50" fmla="*/ 27 w 73"/>
                <a:gd name="T51" fmla="*/ 27 h 43"/>
                <a:gd name="T52" fmla="*/ 37 w 73"/>
                <a:gd name="T53" fmla="*/ 31 h 43"/>
                <a:gd name="T54" fmla="*/ 45 w 73"/>
                <a:gd name="T55" fmla="*/ 35 h 43"/>
                <a:gd name="T56" fmla="*/ 46 w 73"/>
                <a:gd name="T57" fmla="*/ 37 h 43"/>
                <a:gd name="T58" fmla="*/ 48 w 73"/>
                <a:gd name="T59" fmla="*/ 42 h 43"/>
                <a:gd name="T60" fmla="*/ 53 w 73"/>
                <a:gd name="T61" fmla="*/ 43 h 43"/>
                <a:gd name="T62" fmla="*/ 57 w 73"/>
                <a:gd name="T63" fmla="*/ 40 h 43"/>
                <a:gd name="T64" fmla="*/ 62 w 73"/>
                <a:gd name="T65" fmla="*/ 38 h 43"/>
                <a:gd name="T66" fmla="*/ 65 w 73"/>
                <a:gd name="T67" fmla="*/ 33 h 43"/>
                <a:gd name="T68" fmla="*/ 69 w 73"/>
                <a:gd name="T69" fmla="*/ 31 h 43"/>
                <a:gd name="T70" fmla="*/ 73 w 73"/>
                <a:gd name="T71" fmla="*/ 31 h 43"/>
                <a:gd name="T72" fmla="*/ 73 w 73"/>
                <a:gd name="T73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" h="43">
                  <a:moveTo>
                    <a:pt x="73" y="28"/>
                  </a:moveTo>
                  <a:cubicBezTo>
                    <a:pt x="72" y="27"/>
                    <a:pt x="71" y="27"/>
                    <a:pt x="69" y="27"/>
                  </a:cubicBezTo>
                  <a:cubicBezTo>
                    <a:pt x="68" y="26"/>
                    <a:pt x="66" y="25"/>
                    <a:pt x="65" y="24"/>
                  </a:cubicBezTo>
                  <a:cubicBezTo>
                    <a:pt x="63" y="23"/>
                    <a:pt x="60" y="22"/>
                    <a:pt x="58" y="20"/>
                  </a:cubicBezTo>
                  <a:cubicBezTo>
                    <a:pt x="57" y="18"/>
                    <a:pt x="54" y="18"/>
                    <a:pt x="52" y="16"/>
                  </a:cubicBezTo>
                  <a:cubicBezTo>
                    <a:pt x="51" y="13"/>
                    <a:pt x="50" y="9"/>
                    <a:pt x="47" y="9"/>
                  </a:cubicBezTo>
                  <a:cubicBezTo>
                    <a:pt x="44" y="9"/>
                    <a:pt x="40" y="9"/>
                    <a:pt x="40" y="5"/>
                  </a:cubicBezTo>
                  <a:cubicBezTo>
                    <a:pt x="40" y="4"/>
                    <a:pt x="41" y="2"/>
                    <a:pt x="40" y="2"/>
                  </a:cubicBezTo>
                  <a:cubicBezTo>
                    <a:pt x="39" y="1"/>
                    <a:pt x="38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33" y="0"/>
                    <a:pt x="32" y="1"/>
                    <a:pt x="31" y="1"/>
                  </a:cubicBezTo>
                  <a:cubicBezTo>
                    <a:pt x="30" y="0"/>
                    <a:pt x="29" y="3"/>
                    <a:pt x="28" y="3"/>
                  </a:cubicBezTo>
                  <a:cubicBezTo>
                    <a:pt x="27" y="3"/>
                    <a:pt x="24" y="4"/>
                    <a:pt x="25" y="6"/>
                  </a:cubicBezTo>
                  <a:cubicBezTo>
                    <a:pt x="26" y="9"/>
                    <a:pt x="25" y="8"/>
                    <a:pt x="22" y="8"/>
                  </a:cubicBezTo>
                  <a:cubicBezTo>
                    <a:pt x="21" y="8"/>
                    <a:pt x="18" y="8"/>
                    <a:pt x="17" y="8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9" y="0"/>
                    <a:pt x="5" y="3"/>
                    <a:pt x="2" y="5"/>
                  </a:cubicBezTo>
                  <a:cubicBezTo>
                    <a:pt x="3" y="6"/>
                    <a:pt x="6" y="10"/>
                    <a:pt x="5" y="12"/>
                  </a:cubicBezTo>
                  <a:cubicBezTo>
                    <a:pt x="0" y="15"/>
                    <a:pt x="6" y="15"/>
                    <a:pt x="8" y="17"/>
                  </a:cubicBezTo>
                  <a:cubicBezTo>
                    <a:pt x="8" y="17"/>
                    <a:pt x="8" y="19"/>
                    <a:pt x="8" y="19"/>
                  </a:cubicBezTo>
                  <a:cubicBezTo>
                    <a:pt x="7" y="20"/>
                    <a:pt x="9" y="22"/>
                    <a:pt x="10" y="22"/>
                  </a:cubicBezTo>
                  <a:cubicBezTo>
                    <a:pt x="10" y="23"/>
                    <a:pt x="9" y="24"/>
                    <a:pt x="9" y="26"/>
                  </a:cubicBezTo>
                  <a:cubicBezTo>
                    <a:pt x="9" y="27"/>
                    <a:pt x="9" y="29"/>
                    <a:pt x="9" y="31"/>
                  </a:cubicBezTo>
                  <a:cubicBezTo>
                    <a:pt x="11" y="31"/>
                    <a:pt x="12" y="31"/>
                    <a:pt x="14" y="29"/>
                  </a:cubicBezTo>
                  <a:cubicBezTo>
                    <a:pt x="15" y="28"/>
                    <a:pt x="16" y="27"/>
                    <a:pt x="17" y="26"/>
                  </a:cubicBezTo>
                  <a:cubicBezTo>
                    <a:pt x="21" y="26"/>
                    <a:pt x="24" y="25"/>
                    <a:pt x="27" y="27"/>
                  </a:cubicBezTo>
                  <a:cubicBezTo>
                    <a:pt x="29" y="30"/>
                    <a:pt x="35" y="28"/>
                    <a:pt x="37" y="31"/>
                  </a:cubicBezTo>
                  <a:cubicBezTo>
                    <a:pt x="39" y="34"/>
                    <a:pt x="41" y="35"/>
                    <a:pt x="45" y="35"/>
                  </a:cubicBezTo>
                  <a:cubicBezTo>
                    <a:pt x="46" y="35"/>
                    <a:pt x="46" y="35"/>
                    <a:pt x="46" y="37"/>
                  </a:cubicBezTo>
                  <a:cubicBezTo>
                    <a:pt x="46" y="40"/>
                    <a:pt x="46" y="40"/>
                    <a:pt x="48" y="42"/>
                  </a:cubicBezTo>
                  <a:cubicBezTo>
                    <a:pt x="50" y="42"/>
                    <a:pt x="51" y="43"/>
                    <a:pt x="53" y="43"/>
                  </a:cubicBezTo>
                  <a:cubicBezTo>
                    <a:pt x="56" y="43"/>
                    <a:pt x="56" y="42"/>
                    <a:pt x="57" y="40"/>
                  </a:cubicBezTo>
                  <a:cubicBezTo>
                    <a:pt x="58" y="38"/>
                    <a:pt x="60" y="39"/>
                    <a:pt x="62" y="38"/>
                  </a:cubicBezTo>
                  <a:cubicBezTo>
                    <a:pt x="64" y="37"/>
                    <a:pt x="64" y="35"/>
                    <a:pt x="65" y="33"/>
                  </a:cubicBezTo>
                  <a:cubicBezTo>
                    <a:pt x="65" y="31"/>
                    <a:pt x="68" y="33"/>
                    <a:pt x="69" y="31"/>
                  </a:cubicBezTo>
                  <a:cubicBezTo>
                    <a:pt x="69" y="29"/>
                    <a:pt x="72" y="31"/>
                    <a:pt x="73" y="31"/>
                  </a:cubicBezTo>
                  <a:cubicBezTo>
                    <a:pt x="73" y="30"/>
                    <a:pt x="73" y="29"/>
                    <a:pt x="73" y="2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19" name="Freeform 696"/>
            <p:cNvSpPr/>
            <p:nvPr/>
          </p:nvSpPr>
          <p:spPr bwMode="auto">
            <a:xfrm>
              <a:off x="14814846" y="7013435"/>
              <a:ext cx="372610" cy="251657"/>
            </a:xfrm>
            <a:custGeom>
              <a:avLst/>
              <a:gdLst>
                <a:gd name="T0" fmla="*/ 30 w 40"/>
                <a:gd name="T1" fmla="*/ 10 h 27"/>
                <a:gd name="T2" fmla="*/ 25 w 40"/>
                <a:gd name="T3" fmla="*/ 10 h 27"/>
                <a:gd name="T4" fmla="*/ 21 w 40"/>
                <a:gd name="T5" fmla="*/ 8 h 27"/>
                <a:gd name="T6" fmla="*/ 19 w 40"/>
                <a:gd name="T7" fmla="*/ 9 h 27"/>
                <a:gd name="T8" fmla="*/ 17 w 40"/>
                <a:gd name="T9" fmla="*/ 9 h 27"/>
                <a:gd name="T10" fmla="*/ 10 w 40"/>
                <a:gd name="T11" fmla="*/ 8 h 27"/>
                <a:gd name="T12" fmla="*/ 12 w 40"/>
                <a:gd name="T13" fmla="*/ 5 h 27"/>
                <a:gd name="T14" fmla="*/ 16 w 40"/>
                <a:gd name="T15" fmla="*/ 7 h 27"/>
                <a:gd name="T16" fmla="*/ 19 w 40"/>
                <a:gd name="T17" fmla="*/ 5 h 27"/>
                <a:gd name="T18" fmla="*/ 16 w 40"/>
                <a:gd name="T19" fmla="*/ 6 h 27"/>
                <a:gd name="T20" fmla="*/ 16 w 40"/>
                <a:gd name="T21" fmla="*/ 1 h 27"/>
                <a:gd name="T22" fmla="*/ 14 w 40"/>
                <a:gd name="T23" fmla="*/ 2 h 27"/>
                <a:gd name="T24" fmla="*/ 10 w 40"/>
                <a:gd name="T25" fmla="*/ 2 h 27"/>
                <a:gd name="T26" fmla="*/ 8 w 40"/>
                <a:gd name="T27" fmla="*/ 5 h 27"/>
                <a:gd name="T28" fmla="*/ 6 w 40"/>
                <a:gd name="T29" fmla="*/ 8 h 27"/>
                <a:gd name="T30" fmla="*/ 1 w 40"/>
                <a:gd name="T31" fmla="*/ 10 h 27"/>
                <a:gd name="T32" fmla="*/ 4 w 40"/>
                <a:gd name="T33" fmla="*/ 14 h 27"/>
                <a:gd name="T34" fmla="*/ 4 w 40"/>
                <a:gd name="T35" fmla="*/ 19 h 27"/>
                <a:gd name="T36" fmla="*/ 4 w 40"/>
                <a:gd name="T37" fmla="*/ 24 h 27"/>
                <a:gd name="T38" fmla="*/ 9 w 40"/>
                <a:gd name="T39" fmla="*/ 22 h 27"/>
                <a:gd name="T40" fmla="*/ 12 w 40"/>
                <a:gd name="T41" fmla="*/ 20 h 27"/>
                <a:gd name="T42" fmla="*/ 17 w 40"/>
                <a:gd name="T43" fmla="*/ 17 h 27"/>
                <a:gd name="T44" fmla="*/ 20 w 40"/>
                <a:gd name="T45" fmla="*/ 17 h 27"/>
                <a:gd name="T46" fmla="*/ 22 w 40"/>
                <a:gd name="T47" fmla="*/ 21 h 27"/>
                <a:gd name="T48" fmla="*/ 21 w 40"/>
                <a:gd name="T49" fmla="*/ 24 h 27"/>
                <a:gd name="T50" fmla="*/ 27 w 40"/>
                <a:gd name="T51" fmla="*/ 23 h 27"/>
                <a:gd name="T52" fmla="*/ 32 w 40"/>
                <a:gd name="T53" fmla="*/ 21 h 27"/>
                <a:gd name="T54" fmla="*/ 39 w 40"/>
                <a:gd name="T55" fmla="*/ 21 h 27"/>
                <a:gd name="T56" fmla="*/ 38 w 40"/>
                <a:gd name="T57" fmla="*/ 18 h 27"/>
                <a:gd name="T58" fmla="*/ 36 w 40"/>
                <a:gd name="T59" fmla="*/ 14 h 27"/>
                <a:gd name="T60" fmla="*/ 32 w 40"/>
                <a:gd name="T61" fmla="*/ 9 h 27"/>
                <a:gd name="T62" fmla="*/ 30 w 40"/>
                <a:gd name="T63" fmla="*/ 10 h 27"/>
                <a:gd name="T64" fmla="*/ 30 w 40"/>
                <a:gd name="T65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" h="27">
                  <a:moveTo>
                    <a:pt x="30" y="10"/>
                  </a:moveTo>
                  <a:cubicBezTo>
                    <a:pt x="28" y="11"/>
                    <a:pt x="27" y="10"/>
                    <a:pt x="25" y="10"/>
                  </a:cubicBezTo>
                  <a:cubicBezTo>
                    <a:pt x="23" y="10"/>
                    <a:pt x="22" y="8"/>
                    <a:pt x="21" y="8"/>
                  </a:cubicBezTo>
                  <a:cubicBezTo>
                    <a:pt x="20" y="8"/>
                    <a:pt x="20" y="9"/>
                    <a:pt x="19" y="9"/>
                  </a:cubicBezTo>
                  <a:cubicBezTo>
                    <a:pt x="19" y="10"/>
                    <a:pt x="18" y="9"/>
                    <a:pt x="17" y="9"/>
                  </a:cubicBezTo>
                  <a:cubicBezTo>
                    <a:pt x="15" y="9"/>
                    <a:pt x="12" y="9"/>
                    <a:pt x="10" y="8"/>
                  </a:cubicBezTo>
                  <a:cubicBezTo>
                    <a:pt x="9" y="7"/>
                    <a:pt x="12" y="5"/>
                    <a:pt x="12" y="5"/>
                  </a:cubicBezTo>
                  <a:cubicBezTo>
                    <a:pt x="14" y="4"/>
                    <a:pt x="15" y="7"/>
                    <a:pt x="16" y="7"/>
                  </a:cubicBezTo>
                  <a:cubicBezTo>
                    <a:pt x="18" y="7"/>
                    <a:pt x="19" y="6"/>
                    <a:pt x="19" y="5"/>
                  </a:cubicBezTo>
                  <a:cubicBezTo>
                    <a:pt x="18" y="4"/>
                    <a:pt x="17" y="6"/>
                    <a:pt x="16" y="6"/>
                  </a:cubicBezTo>
                  <a:cubicBezTo>
                    <a:pt x="15" y="5"/>
                    <a:pt x="17" y="2"/>
                    <a:pt x="16" y="1"/>
                  </a:cubicBezTo>
                  <a:cubicBezTo>
                    <a:pt x="16" y="0"/>
                    <a:pt x="14" y="2"/>
                    <a:pt x="14" y="2"/>
                  </a:cubicBezTo>
                  <a:cubicBezTo>
                    <a:pt x="12" y="3"/>
                    <a:pt x="11" y="1"/>
                    <a:pt x="10" y="2"/>
                  </a:cubicBezTo>
                  <a:cubicBezTo>
                    <a:pt x="8" y="2"/>
                    <a:pt x="12" y="5"/>
                    <a:pt x="8" y="5"/>
                  </a:cubicBezTo>
                  <a:cubicBezTo>
                    <a:pt x="6" y="4"/>
                    <a:pt x="9" y="8"/>
                    <a:pt x="6" y="8"/>
                  </a:cubicBezTo>
                  <a:cubicBezTo>
                    <a:pt x="5" y="9"/>
                    <a:pt x="0" y="8"/>
                    <a:pt x="1" y="10"/>
                  </a:cubicBezTo>
                  <a:cubicBezTo>
                    <a:pt x="2" y="13"/>
                    <a:pt x="5" y="11"/>
                    <a:pt x="4" y="14"/>
                  </a:cubicBezTo>
                  <a:cubicBezTo>
                    <a:pt x="4" y="17"/>
                    <a:pt x="7" y="17"/>
                    <a:pt x="4" y="19"/>
                  </a:cubicBezTo>
                  <a:cubicBezTo>
                    <a:pt x="3" y="20"/>
                    <a:pt x="1" y="24"/>
                    <a:pt x="4" y="24"/>
                  </a:cubicBezTo>
                  <a:cubicBezTo>
                    <a:pt x="6" y="24"/>
                    <a:pt x="8" y="21"/>
                    <a:pt x="9" y="22"/>
                  </a:cubicBezTo>
                  <a:cubicBezTo>
                    <a:pt x="12" y="25"/>
                    <a:pt x="9" y="20"/>
                    <a:pt x="12" y="20"/>
                  </a:cubicBezTo>
                  <a:cubicBezTo>
                    <a:pt x="14" y="20"/>
                    <a:pt x="15" y="19"/>
                    <a:pt x="17" y="17"/>
                  </a:cubicBezTo>
                  <a:cubicBezTo>
                    <a:pt x="18" y="14"/>
                    <a:pt x="19" y="15"/>
                    <a:pt x="20" y="17"/>
                  </a:cubicBezTo>
                  <a:cubicBezTo>
                    <a:pt x="21" y="18"/>
                    <a:pt x="22" y="19"/>
                    <a:pt x="22" y="21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6" y="24"/>
                    <a:pt x="27" y="23"/>
                  </a:cubicBezTo>
                  <a:cubicBezTo>
                    <a:pt x="28" y="22"/>
                    <a:pt x="31" y="20"/>
                    <a:pt x="32" y="21"/>
                  </a:cubicBezTo>
                  <a:cubicBezTo>
                    <a:pt x="34" y="23"/>
                    <a:pt x="36" y="20"/>
                    <a:pt x="39" y="21"/>
                  </a:cubicBezTo>
                  <a:cubicBezTo>
                    <a:pt x="40" y="20"/>
                    <a:pt x="38" y="18"/>
                    <a:pt x="38" y="18"/>
                  </a:cubicBezTo>
                  <a:cubicBezTo>
                    <a:pt x="37" y="16"/>
                    <a:pt x="38" y="14"/>
                    <a:pt x="36" y="14"/>
                  </a:cubicBezTo>
                  <a:cubicBezTo>
                    <a:pt x="33" y="15"/>
                    <a:pt x="31" y="12"/>
                    <a:pt x="32" y="9"/>
                  </a:cubicBezTo>
                  <a:cubicBezTo>
                    <a:pt x="32" y="9"/>
                    <a:pt x="31" y="9"/>
                    <a:pt x="30" y="10"/>
                  </a:cubicBezTo>
                  <a:cubicBezTo>
                    <a:pt x="29" y="10"/>
                    <a:pt x="31" y="9"/>
                    <a:pt x="30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20" name="Freeform 697"/>
            <p:cNvSpPr/>
            <p:nvPr/>
          </p:nvSpPr>
          <p:spPr bwMode="auto">
            <a:xfrm>
              <a:off x="14515484" y="7230053"/>
              <a:ext cx="773889" cy="691265"/>
            </a:xfrm>
            <a:custGeom>
              <a:avLst/>
              <a:gdLst>
                <a:gd name="T0" fmla="*/ 8 w 83"/>
                <a:gd name="T1" fmla="*/ 51 h 74"/>
                <a:gd name="T2" fmla="*/ 9 w 83"/>
                <a:gd name="T3" fmla="*/ 54 h 74"/>
                <a:gd name="T4" fmla="*/ 11 w 83"/>
                <a:gd name="T5" fmla="*/ 57 h 74"/>
                <a:gd name="T6" fmla="*/ 5 w 83"/>
                <a:gd name="T7" fmla="*/ 61 h 74"/>
                <a:gd name="T8" fmla="*/ 3 w 83"/>
                <a:gd name="T9" fmla="*/ 64 h 74"/>
                <a:gd name="T10" fmla="*/ 6 w 83"/>
                <a:gd name="T11" fmla="*/ 66 h 74"/>
                <a:gd name="T12" fmla="*/ 13 w 83"/>
                <a:gd name="T13" fmla="*/ 64 h 74"/>
                <a:gd name="T14" fmla="*/ 19 w 83"/>
                <a:gd name="T15" fmla="*/ 65 h 74"/>
                <a:gd name="T16" fmla="*/ 23 w 83"/>
                <a:gd name="T17" fmla="*/ 65 h 74"/>
                <a:gd name="T18" fmla="*/ 28 w 83"/>
                <a:gd name="T19" fmla="*/ 64 h 74"/>
                <a:gd name="T20" fmla="*/ 29 w 83"/>
                <a:gd name="T21" fmla="*/ 67 h 74"/>
                <a:gd name="T22" fmla="*/ 32 w 83"/>
                <a:gd name="T23" fmla="*/ 69 h 74"/>
                <a:gd name="T24" fmla="*/ 33 w 83"/>
                <a:gd name="T25" fmla="*/ 73 h 74"/>
                <a:gd name="T26" fmla="*/ 34 w 83"/>
                <a:gd name="T27" fmla="*/ 71 h 74"/>
                <a:gd name="T28" fmla="*/ 36 w 83"/>
                <a:gd name="T29" fmla="*/ 73 h 74"/>
                <a:gd name="T30" fmla="*/ 43 w 83"/>
                <a:gd name="T31" fmla="*/ 71 h 74"/>
                <a:gd name="T32" fmla="*/ 46 w 83"/>
                <a:gd name="T33" fmla="*/ 70 h 74"/>
                <a:gd name="T34" fmla="*/ 50 w 83"/>
                <a:gd name="T35" fmla="*/ 70 h 74"/>
                <a:gd name="T36" fmla="*/ 48 w 83"/>
                <a:gd name="T37" fmla="*/ 64 h 74"/>
                <a:gd name="T38" fmla="*/ 46 w 83"/>
                <a:gd name="T39" fmla="*/ 61 h 74"/>
                <a:gd name="T40" fmla="*/ 44 w 83"/>
                <a:gd name="T41" fmla="*/ 57 h 74"/>
                <a:gd name="T42" fmla="*/ 46 w 83"/>
                <a:gd name="T43" fmla="*/ 52 h 74"/>
                <a:gd name="T44" fmla="*/ 49 w 83"/>
                <a:gd name="T45" fmla="*/ 52 h 74"/>
                <a:gd name="T46" fmla="*/ 52 w 83"/>
                <a:gd name="T47" fmla="*/ 52 h 74"/>
                <a:gd name="T48" fmla="*/ 57 w 83"/>
                <a:gd name="T49" fmla="*/ 46 h 74"/>
                <a:gd name="T50" fmla="*/ 60 w 83"/>
                <a:gd name="T51" fmla="*/ 44 h 74"/>
                <a:gd name="T52" fmla="*/ 62 w 83"/>
                <a:gd name="T53" fmla="*/ 41 h 74"/>
                <a:gd name="T54" fmla="*/ 65 w 83"/>
                <a:gd name="T55" fmla="*/ 39 h 74"/>
                <a:gd name="T56" fmla="*/ 66 w 83"/>
                <a:gd name="T57" fmla="*/ 37 h 74"/>
                <a:gd name="T58" fmla="*/ 69 w 83"/>
                <a:gd name="T59" fmla="*/ 33 h 74"/>
                <a:gd name="T60" fmla="*/ 71 w 83"/>
                <a:gd name="T61" fmla="*/ 27 h 74"/>
                <a:gd name="T62" fmla="*/ 66 w 83"/>
                <a:gd name="T63" fmla="*/ 23 h 74"/>
                <a:gd name="T64" fmla="*/ 65 w 83"/>
                <a:gd name="T65" fmla="*/ 16 h 74"/>
                <a:gd name="T66" fmla="*/ 70 w 83"/>
                <a:gd name="T67" fmla="*/ 14 h 74"/>
                <a:gd name="T68" fmla="*/ 74 w 83"/>
                <a:gd name="T69" fmla="*/ 15 h 74"/>
                <a:gd name="T70" fmla="*/ 77 w 83"/>
                <a:gd name="T71" fmla="*/ 13 h 74"/>
                <a:gd name="T72" fmla="*/ 83 w 83"/>
                <a:gd name="T73" fmla="*/ 10 h 74"/>
                <a:gd name="T74" fmla="*/ 76 w 83"/>
                <a:gd name="T75" fmla="*/ 6 h 74"/>
                <a:gd name="T76" fmla="*/ 74 w 83"/>
                <a:gd name="T77" fmla="*/ 2 h 74"/>
                <a:gd name="T78" fmla="*/ 71 w 83"/>
                <a:gd name="T79" fmla="*/ 0 h 74"/>
                <a:gd name="T80" fmla="*/ 65 w 83"/>
                <a:gd name="T81" fmla="*/ 1 h 74"/>
                <a:gd name="T82" fmla="*/ 56 w 83"/>
                <a:gd name="T83" fmla="*/ 4 h 74"/>
                <a:gd name="T84" fmla="*/ 53 w 83"/>
                <a:gd name="T85" fmla="*/ 8 h 74"/>
                <a:gd name="T86" fmla="*/ 51 w 83"/>
                <a:gd name="T87" fmla="*/ 13 h 74"/>
                <a:gd name="T88" fmla="*/ 48 w 83"/>
                <a:gd name="T89" fmla="*/ 18 h 74"/>
                <a:gd name="T90" fmla="*/ 47 w 83"/>
                <a:gd name="T91" fmla="*/ 21 h 74"/>
                <a:gd name="T92" fmla="*/ 43 w 83"/>
                <a:gd name="T93" fmla="*/ 24 h 74"/>
                <a:gd name="T94" fmla="*/ 41 w 83"/>
                <a:gd name="T95" fmla="*/ 30 h 74"/>
                <a:gd name="T96" fmla="*/ 38 w 83"/>
                <a:gd name="T97" fmla="*/ 30 h 74"/>
                <a:gd name="T98" fmla="*/ 34 w 83"/>
                <a:gd name="T99" fmla="*/ 32 h 74"/>
                <a:gd name="T100" fmla="*/ 30 w 83"/>
                <a:gd name="T101" fmla="*/ 33 h 74"/>
                <a:gd name="T102" fmla="*/ 27 w 83"/>
                <a:gd name="T103" fmla="*/ 37 h 74"/>
                <a:gd name="T104" fmla="*/ 22 w 83"/>
                <a:gd name="T105" fmla="*/ 42 h 74"/>
                <a:gd name="T106" fmla="*/ 13 w 83"/>
                <a:gd name="T107" fmla="*/ 43 h 74"/>
                <a:gd name="T108" fmla="*/ 0 w 83"/>
                <a:gd name="T109" fmla="*/ 40 h 74"/>
                <a:gd name="T110" fmla="*/ 3 w 83"/>
                <a:gd name="T111" fmla="*/ 46 h 74"/>
                <a:gd name="T112" fmla="*/ 8 w 83"/>
                <a:gd name="T113" fmla="*/ 5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" h="74">
                  <a:moveTo>
                    <a:pt x="8" y="51"/>
                  </a:moveTo>
                  <a:cubicBezTo>
                    <a:pt x="8" y="52"/>
                    <a:pt x="8" y="53"/>
                    <a:pt x="9" y="54"/>
                  </a:cubicBezTo>
                  <a:cubicBezTo>
                    <a:pt x="10" y="55"/>
                    <a:pt x="11" y="56"/>
                    <a:pt x="11" y="57"/>
                  </a:cubicBezTo>
                  <a:cubicBezTo>
                    <a:pt x="11" y="58"/>
                    <a:pt x="6" y="60"/>
                    <a:pt x="5" y="61"/>
                  </a:cubicBezTo>
                  <a:cubicBezTo>
                    <a:pt x="4" y="61"/>
                    <a:pt x="3" y="62"/>
                    <a:pt x="3" y="64"/>
                  </a:cubicBezTo>
                  <a:cubicBezTo>
                    <a:pt x="3" y="66"/>
                    <a:pt x="3" y="66"/>
                    <a:pt x="6" y="66"/>
                  </a:cubicBezTo>
                  <a:cubicBezTo>
                    <a:pt x="8" y="65"/>
                    <a:pt x="11" y="65"/>
                    <a:pt x="13" y="64"/>
                  </a:cubicBezTo>
                  <a:cubicBezTo>
                    <a:pt x="15" y="64"/>
                    <a:pt x="17" y="64"/>
                    <a:pt x="19" y="65"/>
                  </a:cubicBezTo>
                  <a:cubicBezTo>
                    <a:pt x="20" y="65"/>
                    <a:pt x="22" y="65"/>
                    <a:pt x="23" y="65"/>
                  </a:cubicBezTo>
                  <a:cubicBezTo>
                    <a:pt x="25" y="65"/>
                    <a:pt x="26" y="64"/>
                    <a:pt x="28" y="64"/>
                  </a:cubicBezTo>
                  <a:cubicBezTo>
                    <a:pt x="29" y="64"/>
                    <a:pt x="29" y="66"/>
                    <a:pt x="29" y="67"/>
                  </a:cubicBezTo>
                  <a:cubicBezTo>
                    <a:pt x="30" y="68"/>
                    <a:pt x="31" y="68"/>
                    <a:pt x="32" y="69"/>
                  </a:cubicBezTo>
                  <a:cubicBezTo>
                    <a:pt x="32" y="70"/>
                    <a:pt x="33" y="72"/>
                    <a:pt x="33" y="73"/>
                  </a:cubicBezTo>
                  <a:cubicBezTo>
                    <a:pt x="35" y="74"/>
                    <a:pt x="34" y="72"/>
                    <a:pt x="34" y="71"/>
                  </a:cubicBezTo>
                  <a:cubicBezTo>
                    <a:pt x="35" y="71"/>
                    <a:pt x="36" y="73"/>
                    <a:pt x="36" y="73"/>
                  </a:cubicBezTo>
                  <a:cubicBezTo>
                    <a:pt x="38" y="72"/>
                    <a:pt x="40" y="70"/>
                    <a:pt x="43" y="71"/>
                  </a:cubicBezTo>
                  <a:cubicBezTo>
                    <a:pt x="44" y="71"/>
                    <a:pt x="45" y="71"/>
                    <a:pt x="46" y="70"/>
                  </a:cubicBezTo>
                  <a:cubicBezTo>
                    <a:pt x="47" y="70"/>
                    <a:pt x="49" y="70"/>
                    <a:pt x="50" y="70"/>
                  </a:cubicBezTo>
                  <a:cubicBezTo>
                    <a:pt x="51" y="69"/>
                    <a:pt x="49" y="64"/>
                    <a:pt x="48" y="64"/>
                  </a:cubicBezTo>
                  <a:cubicBezTo>
                    <a:pt x="47" y="63"/>
                    <a:pt x="46" y="63"/>
                    <a:pt x="46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1" y="56"/>
                    <a:pt x="45" y="54"/>
                    <a:pt x="46" y="52"/>
                  </a:cubicBezTo>
                  <a:cubicBezTo>
                    <a:pt x="47" y="52"/>
                    <a:pt x="47" y="51"/>
                    <a:pt x="49" y="52"/>
                  </a:cubicBezTo>
                  <a:cubicBezTo>
                    <a:pt x="51" y="54"/>
                    <a:pt x="50" y="52"/>
                    <a:pt x="52" y="52"/>
                  </a:cubicBezTo>
                  <a:cubicBezTo>
                    <a:pt x="56" y="51"/>
                    <a:pt x="55" y="48"/>
                    <a:pt x="57" y="46"/>
                  </a:cubicBezTo>
                  <a:cubicBezTo>
                    <a:pt x="58" y="45"/>
                    <a:pt x="60" y="45"/>
                    <a:pt x="60" y="44"/>
                  </a:cubicBezTo>
                  <a:cubicBezTo>
                    <a:pt x="61" y="43"/>
                    <a:pt x="62" y="42"/>
                    <a:pt x="62" y="41"/>
                  </a:cubicBezTo>
                  <a:cubicBezTo>
                    <a:pt x="62" y="40"/>
                    <a:pt x="64" y="39"/>
                    <a:pt x="65" y="39"/>
                  </a:cubicBezTo>
                  <a:cubicBezTo>
                    <a:pt x="66" y="39"/>
                    <a:pt x="66" y="37"/>
                    <a:pt x="66" y="37"/>
                  </a:cubicBezTo>
                  <a:cubicBezTo>
                    <a:pt x="66" y="34"/>
                    <a:pt x="70" y="36"/>
                    <a:pt x="69" y="33"/>
                  </a:cubicBezTo>
                  <a:cubicBezTo>
                    <a:pt x="69" y="30"/>
                    <a:pt x="68" y="29"/>
                    <a:pt x="71" y="27"/>
                  </a:cubicBezTo>
                  <a:cubicBezTo>
                    <a:pt x="72" y="27"/>
                    <a:pt x="67" y="24"/>
                    <a:pt x="66" y="23"/>
                  </a:cubicBezTo>
                  <a:cubicBezTo>
                    <a:pt x="65" y="21"/>
                    <a:pt x="66" y="18"/>
                    <a:pt x="65" y="16"/>
                  </a:cubicBezTo>
                  <a:cubicBezTo>
                    <a:pt x="65" y="13"/>
                    <a:pt x="68" y="13"/>
                    <a:pt x="70" y="14"/>
                  </a:cubicBezTo>
                  <a:cubicBezTo>
                    <a:pt x="71" y="14"/>
                    <a:pt x="73" y="15"/>
                    <a:pt x="74" y="15"/>
                  </a:cubicBezTo>
                  <a:cubicBezTo>
                    <a:pt x="76" y="15"/>
                    <a:pt x="76" y="14"/>
                    <a:pt x="77" y="13"/>
                  </a:cubicBezTo>
                  <a:cubicBezTo>
                    <a:pt x="80" y="13"/>
                    <a:pt x="81" y="13"/>
                    <a:pt x="83" y="10"/>
                  </a:cubicBezTo>
                  <a:cubicBezTo>
                    <a:pt x="80" y="9"/>
                    <a:pt x="77" y="8"/>
                    <a:pt x="76" y="6"/>
                  </a:cubicBezTo>
                  <a:cubicBezTo>
                    <a:pt x="75" y="5"/>
                    <a:pt x="75" y="3"/>
                    <a:pt x="74" y="2"/>
                  </a:cubicBezTo>
                  <a:cubicBezTo>
                    <a:pt x="73" y="1"/>
                    <a:pt x="72" y="1"/>
                    <a:pt x="71" y="0"/>
                  </a:cubicBezTo>
                  <a:cubicBezTo>
                    <a:pt x="69" y="0"/>
                    <a:pt x="66" y="1"/>
                    <a:pt x="65" y="1"/>
                  </a:cubicBezTo>
                  <a:cubicBezTo>
                    <a:pt x="61" y="0"/>
                    <a:pt x="59" y="2"/>
                    <a:pt x="56" y="4"/>
                  </a:cubicBezTo>
                  <a:cubicBezTo>
                    <a:pt x="53" y="5"/>
                    <a:pt x="51" y="5"/>
                    <a:pt x="53" y="8"/>
                  </a:cubicBezTo>
                  <a:cubicBezTo>
                    <a:pt x="55" y="10"/>
                    <a:pt x="53" y="12"/>
                    <a:pt x="51" y="13"/>
                  </a:cubicBezTo>
                  <a:cubicBezTo>
                    <a:pt x="49" y="15"/>
                    <a:pt x="52" y="19"/>
                    <a:pt x="48" y="18"/>
                  </a:cubicBezTo>
                  <a:cubicBezTo>
                    <a:pt x="43" y="18"/>
                    <a:pt x="47" y="19"/>
                    <a:pt x="47" y="21"/>
                  </a:cubicBezTo>
                  <a:cubicBezTo>
                    <a:pt x="48" y="22"/>
                    <a:pt x="44" y="23"/>
                    <a:pt x="43" y="24"/>
                  </a:cubicBezTo>
                  <a:cubicBezTo>
                    <a:pt x="42" y="26"/>
                    <a:pt x="42" y="30"/>
                    <a:pt x="41" y="30"/>
                  </a:cubicBezTo>
                  <a:cubicBezTo>
                    <a:pt x="40" y="31"/>
                    <a:pt x="39" y="30"/>
                    <a:pt x="38" y="30"/>
                  </a:cubicBezTo>
                  <a:cubicBezTo>
                    <a:pt x="36" y="30"/>
                    <a:pt x="35" y="31"/>
                    <a:pt x="34" y="32"/>
                  </a:cubicBezTo>
                  <a:cubicBezTo>
                    <a:pt x="32" y="33"/>
                    <a:pt x="31" y="32"/>
                    <a:pt x="30" y="33"/>
                  </a:cubicBezTo>
                  <a:cubicBezTo>
                    <a:pt x="28" y="34"/>
                    <a:pt x="28" y="35"/>
                    <a:pt x="27" y="37"/>
                  </a:cubicBezTo>
                  <a:cubicBezTo>
                    <a:pt x="27" y="40"/>
                    <a:pt x="25" y="41"/>
                    <a:pt x="22" y="42"/>
                  </a:cubicBezTo>
                  <a:cubicBezTo>
                    <a:pt x="19" y="43"/>
                    <a:pt x="16" y="43"/>
                    <a:pt x="13" y="43"/>
                  </a:cubicBezTo>
                  <a:cubicBezTo>
                    <a:pt x="8" y="43"/>
                    <a:pt x="4" y="42"/>
                    <a:pt x="0" y="40"/>
                  </a:cubicBezTo>
                  <a:cubicBezTo>
                    <a:pt x="1" y="42"/>
                    <a:pt x="2" y="44"/>
                    <a:pt x="3" y="46"/>
                  </a:cubicBezTo>
                  <a:cubicBezTo>
                    <a:pt x="4" y="47"/>
                    <a:pt x="8" y="48"/>
                    <a:pt x="8" y="5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21" name="Freeform 698"/>
            <p:cNvSpPr/>
            <p:nvPr/>
          </p:nvSpPr>
          <p:spPr bwMode="auto">
            <a:xfrm>
              <a:off x="14477266" y="7144043"/>
              <a:ext cx="700638" cy="496944"/>
            </a:xfrm>
            <a:custGeom>
              <a:avLst/>
              <a:gdLst>
                <a:gd name="T0" fmla="*/ 72 w 75"/>
                <a:gd name="T1" fmla="*/ 7 h 53"/>
                <a:gd name="T2" fmla="*/ 69 w 75"/>
                <a:gd name="T3" fmla="*/ 8 h 53"/>
                <a:gd name="T4" fmla="*/ 67 w 75"/>
                <a:gd name="T5" fmla="*/ 7 h 53"/>
                <a:gd name="T6" fmla="*/ 62 w 75"/>
                <a:gd name="T7" fmla="*/ 10 h 53"/>
                <a:gd name="T8" fmla="*/ 57 w 75"/>
                <a:gd name="T9" fmla="*/ 11 h 53"/>
                <a:gd name="T10" fmla="*/ 57 w 75"/>
                <a:gd name="T11" fmla="*/ 4 h 53"/>
                <a:gd name="T12" fmla="*/ 54 w 75"/>
                <a:gd name="T13" fmla="*/ 1 h 53"/>
                <a:gd name="T14" fmla="*/ 50 w 75"/>
                <a:gd name="T15" fmla="*/ 6 h 53"/>
                <a:gd name="T16" fmla="*/ 47 w 75"/>
                <a:gd name="T17" fmla="*/ 8 h 53"/>
                <a:gd name="T18" fmla="*/ 44 w 75"/>
                <a:gd name="T19" fmla="*/ 8 h 53"/>
                <a:gd name="T20" fmla="*/ 39 w 75"/>
                <a:gd name="T21" fmla="*/ 10 h 53"/>
                <a:gd name="T22" fmla="*/ 34 w 75"/>
                <a:gd name="T23" fmla="*/ 7 h 53"/>
                <a:gd name="T24" fmla="*/ 28 w 75"/>
                <a:gd name="T25" fmla="*/ 6 h 53"/>
                <a:gd name="T26" fmla="*/ 27 w 75"/>
                <a:gd name="T27" fmla="*/ 8 h 53"/>
                <a:gd name="T28" fmla="*/ 24 w 75"/>
                <a:gd name="T29" fmla="*/ 9 h 53"/>
                <a:gd name="T30" fmla="*/ 21 w 75"/>
                <a:gd name="T31" fmla="*/ 14 h 53"/>
                <a:gd name="T32" fmla="*/ 15 w 75"/>
                <a:gd name="T33" fmla="*/ 17 h 53"/>
                <a:gd name="T34" fmla="*/ 11 w 75"/>
                <a:gd name="T35" fmla="*/ 19 h 53"/>
                <a:gd name="T36" fmla="*/ 5 w 75"/>
                <a:gd name="T37" fmla="*/ 16 h 53"/>
                <a:gd name="T38" fmla="*/ 4 w 75"/>
                <a:gd name="T39" fmla="*/ 23 h 53"/>
                <a:gd name="T40" fmla="*/ 3 w 75"/>
                <a:gd name="T41" fmla="*/ 29 h 53"/>
                <a:gd name="T42" fmla="*/ 2 w 75"/>
                <a:gd name="T43" fmla="*/ 33 h 53"/>
                <a:gd name="T44" fmla="*/ 3 w 75"/>
                <a:gd name="T45" fmla="*/ 37 h 53"/>
                <a:gd name="T46" fmla="*/ 4 w 75"/>
                <a:gd name="T47" fmla="*/ 40 h 53"/>
                <a:gd name="T48" fmla="*/ 8 w 75"/>
                <a:gd name="T49" fmla="*/ 43 h 53"/>
                <a:gd name="T50" fmla="*/ 4 w 75"/>
                <a:gd name="T51" fmla="*/ 49 h 53"/>
                <a:gd name="T52" fmla="*/ 29 w 75"/>
                <a:gd name="T53" fmla="*/ 50 h 53"/>
                <a:gd name="T54" fmla="*/ 32 w 75"/>
                <a:gd name="T55" fmla="*/ 43 h 53"/>
                <a:gd name="T56" fmla="*/ 39 w 75"/>
                <a:gd name="T57" fmla="*/ 40 h 53"/>
                <a:gd name="T58" fmla="*/ 43 w 75"/>
                <a:gd name="T59" fmla="*/ 39 h 53"/>
                <a:gd name="T60" fmla="*/ 45 w 75"/>
                <a:gd name="T61" fmla="*/ 39 h 53"/>
                <a:gd name="T62" fmla="*/ 47 w 75"/>
                <a:gd name="T63" fmla="*/ 33 h 53"/>
                <a:gd name="T64" fmla="*/ 51 w 75"/>
                <a:gd name="T65" fmla="*/ 30 h 53"/>
                <a:gd name="T66" fmla="*/ 51 w 75"/>
                <a:gd name="T67" fmla="*/ 27 h 53"/>
                <a:gd name="T68" fmla="*/ 55 w 75"/>
                <a:gd name="T69" fmla="*/ 26 h 53"/>
                <a:gd name="T70" fmla="*/ 55 w 75"/>
                <a:gd name="T71" fmla="*/ 23 h 53"/>
                <a:gd name="T72" fmla="*/ 58 w 75"/>
                <a:gd name="T73" fmla="*/ 19 h 53"/>
                <a:gd name="T74" fmla="*/ 56 w 75"/>
                <a:gd name="T75" fmla="*/ 14 h 53"/>
                <a:gd name="T76" fmla="*/ 63 w 75"/>
                <a:gd name="T77" fmla="*/ 11 h 53"/>
                <a:gd name="T78" fmla="*/ 70 w 75"/>
                <a:gd name="T79" fmla="*/ 10 h 53"/>
                <a:gd name="T80" fmla="*/ 74 w 75"/>
                <a:gd name="T81" fmla="*/ 9 h 53"/>
                <a:gd name="T82" fmla="*/ 75 w 75"/>
                <a:gd name="T83" fmla="*/ 7 h 53"/>
                <a:gd name="T84" fmla="*/ 72 w 75"/>
                <a:gd name="T85" fmla="*/ 7 h 53"/>
                <a:gd name="T86" fmla="*/ 72 w 75"/>
                <a:gd name="T87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" h="53">
                  <a:moveTo>
                    <a:pt x="72" y="7"/>
                  </a:moveTo>
                  <a:cubicBezTo>
                    <a:pt x="71" y="7"/>
                    <a:pt x="70" y="9"/>
                    <a:pt x="69" y="8"/>
                  </a:cubicBezTo>
                  <a:cubicBezTo>
                    <a:pt x="68" y="8"/>
                    <a:pt x="68" y="6"/>
                    <a:pt x="67" y="7"/>
                  </a:cubicBezTo>
                  <a:cubicBezTo>
                    <a:pt x="65" y="7"/>
                    <a:pt x="63" y="9"/>
                    <a:pt x="62" y="10"/>
                  </a:cubicBezTo>
                  <a:cubicBezTo>
                    <a:pt x="61" y="10"/>
                    <a:pt x="59" y="12"/>
                    <a:pt x="57" y="11"/>
                  </a:cubicBezTo>
                  <a:cubicBezTo>
                    <a:pt x="56" y="10"/>
                    <a:pt x="59" y="6"/>
                    <a:pt x="57" y="4"/>
                  </a:cubicBezTo>
                  <a:cubicBezTo>
                    <a:pt x="57" y="4"/>
                    <a:pt x="55" y="0"/>
                    <a:pt x="54" y="1"/>
                  </a:cubicBezTo>
                  <a:cubicBezTo>
                    <a:pt x="53" y="3"/>
                    <a:pt x="52" y="5"/>
                    <a:pt x="50" y="6"/>
                  </a:cubicBezTo>
                  <a:cubicBezTo>
                    <a:pt x="48" y="7"/>
                    <a:pt x="47" y="6"/>
                    <a:pt x="47" y="8"/>
                  </a:cubicBezTo>
                  <a:cubicBezTo>
                    <a:pt x="46" y="11"/>
                    <a:pt x="45" y="7"/>
                    <a:pt x="44" y="8"/>
                  </a:cubicBezTo>
                  <a:cubicBezTo>
                    <a:pt x="42" y="9"/>
                    <a:pt x="41" y="10"/>
                    <a:pt x="39" y="10"/>
                  </a:cubicBezTo>
                  <a:cubicBezTo>
                    <a:pt x="37" y="9"/>
                    <a:pt x="35" y="8"/>
                    <a:pt x="34" y="7"/>
                  </a:cubicBezTo>
                  <a:cubicBezTo>
                    <a:pt x="33" y="7"/>
                    <a:pt x="28" y="6"/>
                    <a:pt x="28" y="6"/>
                  </a:cubicBezTo>
                  <a:cubicBezTo>
                    <a:pt x="27" y="7"/>
                    <a:pt x="28" y="8"/>
                    <a:pt x="27" y="8"/>
                  </a:cubicBezTo>
                  <a:cubicBezTo>
                    <a:pt x="26" y="8"/>
                    <a:pt x="24" y="8"/>
                    <a:pt x="24" y="9"/>
                  </a:cubicBezTo>
                  <a:cubicBezTo>
                    <a:pt x="23" y="11"/>
                    <a:pt x="23" y="13"/>
                    <a:pt x="21" y="14"/>
                  </a:cubicBezTo>
                  <a:cubicBezTo>
                    <a:pt x="18" y="16"/>
                    <a:pt x="17" y="15"/>
                    <a:pt x="15" y="17"/>
                  </a:cubicBezTo>
                  <a:cubicBezTo>
                    <a:pt x="14" y="19"/>
                    <a:pt x="12" y="19"/>
                    <a:pt x="11" y="19"/>
                  </a:cubicBezTo>
                  <a:cubicBezTo>
                    <a:pt x="10" y="18"/>
                    <a:pt x="5" y="17"/>
                    <a:pt x="5" y="16"/>
                  </a:cubicBezTo>
                  <a:cubicBezTo>
                    <a:pt x="5" y="19"/>
                    <a:pt x="5" y="21"/>
                    <a:pt x="4" y="23"/>
                  </a:cubicBezTo>
                  <a:cubicBezTo>
                    <a:pt x="2" y="25"/>
                    <a:pt x="0" y="27"/>
                    <a:pt x="3" y="29"/>
                  </a:cubicBezTo>
                  <a:cubicBezTo>
                    <a:pt x="4" y="30"/>
                    <a:pt x="2" y="31"/>
                    <a:pt x="2" y="33"/>
                  </a:cubicBezTo>
                  <a:cubicBezTo>
                    <a:pt x="2" y="34"/>
                    <a:pt x="2" y="36"/>
                    <a:pt x="3" y="37"/>
                  </a:cubicBezTo>
                  <a:cubicBezTo>
                    <a:pt x="3" y="39"/>
                    <a:pt x="2" y="40"/>
                    <a:pt x="4" y="40"/>
                  </a:cubicBezTo>
                  <a:cubicBezTo>
                    <a:pt x="7" y="41"/>
                    <a:pt x="8" y="40"/>
                    <a:pt x="8" y="43"/>
                  </a:cubicBezTo>
                  <a:cubicBezTo>
                    <a:pt x="8" y="45"/>
                    <a:pt x="5" y="48"/>
                    <a:pt x="4" y="49"/>
                  </a:cubicBezTo>
                  <a:cubicBezTo>
                    <a:pt x="12" y="53"/>
                    <a:pt x="21" y="52"/>
                    <a:pt x="29" y="50"/>
                  </a:cubicBezTo>
                  <a:cubicBezTo>
                    <a:pt x="32" y="49"/>
                    <a:pt x="31" y="45"/>
                    <a:pt x="32" y="43"/>
                  </a:cubicBezTo>
                  <a:cubicBezTo>
                    <a:pt x="33" y="41"/>
                    <a:pt x="37" y="42"/>
                    <a:pt x="39" y="40"/>
                  </a:cubicBezTo>
                  <a:cubicBezTo>
                    <a:pt x="40" y="40"/>
                    <a:pt x="41" y="39"/>
                    <a:pt x="43" y="39"/>
                  </a:cubicBezTo>
                  <a:cubicBezTo>
                    <a:pt x="43" y="39"/>
                    <a:pt x="45" y="40"/>
                    <a:pt x="45" y="39"/>
                  </a:cubicBezTo>
                  <a:cubicBezTo>
                    <a:pt x="46" y="37"/>
                    <a:pt x="46" y="35"/>
                    <a:pt x="47" y="33"/>
                  </a:cubicBezTo>
                  <a:cubicBezTo>
                    <a:pt x="48" y="32"/>
                    <a:pt x="52" y="31"/>
                    <a:pt x="51" y="30"/>
                  </a:cubicBezTo>
                  <a:cubicBezTo>
                    <a:pt x="51" y="29"/>
                    <a:pt x="47" y="27"/>
                    <a:pt x="51" y="27"/>
                  </a:cubicBezTo>
                  <a:cubicBezTo>
                    <a:pt x="52" y="27"/>
                    <a:pt x="54" y="28"/>
                    <a:pt x="55" y="26"/>
                  </a:cubicBezTo>
                  <a:cubicBezTo>
                    <a:pt x="55" y="25"/>
                    <a:pt x="54" y="24"/>
                    <a:pt x="55" y="23"/>
                  </a:cubicBezTo>
                  <a:cubicBezTo>
                    <a:pt x="55" y="21"/>
                    <a:pt x="58" y="21"/>
                    <a:pt x="58" y="19"/>
                  </a:cubicBezTo>
                  <a:cubicBezTo>
                    <a:pt x="58" y="17"/>
                    <a:pt x="55" y="16"/>
                    <a:pt x="56" y="14"/>
                  </a:cubicBezTo>
                  <a:cubicBezTo>
                    <a:pt x="58" y="13"/>
                    <a:pt x="61" y="12"/>
                    <a:pt x="63" y="11"/>
                  </a:cubicBezTo>
                  <a:cubicBezTo>
                    <a:pt x="65" y="9"/>
                    <a:pt x="68" y="10"/>
                    <a:pt x="70" y="10"/>
                  </a:cubicBezTo>
                  <a:cubicBezTo>
                    <a:pt x="71" y="10"/>
                    <a:pt x="73" y="10"/>
                    <a:pt x="74" y="9"/>
                  </a:cubicBezTo>
                  <a:cubicBezTo>
                    <a:pt x="74" y="9"/>
                    <a:pt x="75" y="8"/>
                    <a:pt x="75" y="7"/>
                  </a:cubicBezTo>
                  <a:cubicBezTo>
                    <a:pt x="74" y="7"/>
                    <a:pt x="73" y="7"/>
                    <a:pt x="72" y="7"/>
                  </a:cubicBezTo>
                  <a:cubicBezTo>
                    <a:pt x="71" y="8"/>
                    <a:pt x="73" y="7"/>
                    <a:pt x="72" y="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22" name="Freeform 699"/>
            <p:cNvSpPr/>
            <p:nvPr/>
          </p:nvSpPr>
          <p:spPr bwMode="auto">
            <a:xfrm>
              <a:off x="14413572" y="6742664"/>
              <a:ext cx="25477" cy="38227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1 h 4"/>
                <a:gd name="T4" fmla="*/ 3 w 3"/>
                <a:gd name="T5" fmla="*/ 4 h 4"/>
                <a:gd name="T6" fmla="*/ 3 w 3"/>
                <a:gd name="T7" fmla="*/ 2 h 4"/>
                <a:gd name="T8" fmla="*/ 3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2" y="2"/>
                    <a:pt x="1" y="0"/>
                    <a:pt x="1" y="1"/>
                  </a:cubicBezTo>
                  <a:cubicBezTo>
                    <a:pt x="0" y="2"/>
                    <a:pt x="2" y="3"/>
                    <a:pt x="3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23" name="Freeform 700"/>
            <p:cNvSpPr>
              <a:spLocks noEditPoints="1"/>
            </p:cNvSpPr>
            <p:nvPr/>
          </p:nvSpPr>
          <p:spPr bwMode="auto">
            <a:xfrm>
              <a:off x="13824398" y="6153340"/>
              <a:ext cx="1894907" cy="907882"/>
            </a:xfrm>
            <a:custGeom>
              <a:avLst/>
              <a:gdLst>
                <a:gd name="T0" fmla="*/ 194 w 203"/>
                <a:gd name="T1" fmla="*/ 37 h 97"/>
                <a:gd name="T2" fmla="*/ 177 w 203"/>
                <a:gd name="T3" fmla="*/ 31 h 97"/>
                <a:gd name="T4" fmla="*/ 163 w 203"/>
                <a:gd name="T5" fmla="*/ 19 h 97"/>
                <a:gd name="T6" fmla="*/ 154 w 203"/>
                <a:gd name="T7" fmla="*/ 7 h 97"/>
                <a:gd name="T8" fmla="*/ 137 w 203"/>
                <a:gd name="T9" fmla="*/ 10 h 97"/>
                <a:gd name="T10" fmla="*/ 129 w 203"/>
                <a:gd name="T11" fmla="*/ 8 h 97"/>
                <a:gd name="T12" fmla="*/ 112 w 203"/>
                <a:gd name="T13" fmla="*/ 2 h 97"/>
                <a:gd name="T14" fmla="*/ 76 w 203"/>
                <a:gd name="T15" fmla="*/ 10 h 97"/>
                <a:gd name="T16" fmla="*/ 75 w 203"/>
                <a:gd name="T17" fmla="*/ 20 h 97"/>
                <a:gd name="T18" fmla="*/ 74 w 203"/>
                <a:gd name="T19" fmla="*/ 31 h 97"/>
                <a:gd name="T20" fmla="*/ 60 w 203"/>
                <a:gd name="T21" fmla="*/ 29 h 97"/>
                <a:gd name="T22" fmla="*/ 48 w 203"/>
                <a:gd name="T23" fmla="*/ 32 h 97"/>
                <a:gd name="T24" fmla="*/ 37 w 203"/>
                <a:gd name="T25" fmla="*/ 27 h 97"/>
                <a:gd name="T26" fmla="*/ 22 w 203"/>
                <a:gd name="T27" fmla="*/ 25 h 97"/>
                <a:gd name="T28" fmla="*/ 13 w 203"/>
                <a:gd name="T29" fmla="*/ 32 h 97"/>
                <a:gd name="T30" fmla="*/ 3 w 203"/>
                <a:gd name="T31" fmla="*/ 38 h 97"/>
                <a:gd name="T32" fmla="*/ 4 w 203"/>
                <a:gd name="T33" fmla="*/ 47 h 97"/>
                <a:gd name="T34" fmla="*/ 14 w 203"/>
                <a:gd name="T35" fmla="*/ 57 h 97"/>
                <a:gd name="T36" fmla="*/ 17 w 203"/>
                <a:gd name="T37" fmla="*/ 57 h 97"/>
                <a:gd name="T38" fmla="*/ 36 w 203"/>
                <a:gd name="T39" fmla="*/ 63 h 97"/>
                <a:gd name="T40" fmla="*/ 33 w 203"/>
                <a:gd name="T41" fmla="*/ 66 h 97"/>
                <a:gd name="T42" fmla="*/ 22 w 203"/>
                <a:gd name="T43" fmla="*/ 72 h 97"/>
                <a:gd name="T44" fmla="*/ 31 w 203"/>
                <a:gd name="T45" fmla="*/ 82 h 97"/>
                <a:gd name="T46" fmla="*/ 48 w 203"/>
                <a:gd name="T47" fmla="*/ 90 h 97"/>
                <a:gd name="T48" fmla="*/ 50 w 203"/>
                <a:gd name="T49" fmla="*/ 68 h 97"/>
                <a:gd name="T50" fmla="*/ 64 w 203"/>
                <a:gd name="T51" fmla="*/ 62 h 97"/>
                <a:gd name="T52" fmla="*/ 72 w 203"/>
                <a:gd name="T53" fmla="*/ 66 h 97"/>
                <a:gd name="T54" fmla="*/ 84 w 203"/>
                <a:gd name="T55" fmla="*/ 76 h 97"/>
                <a:gd name="T56" fmla="*/ 100 w 203"/>
                <a:gd name="T57" fmla="*/ 81 h 97"/>
                <a:gd name="T58" fmla="*/ 107 w 203"/>
                <a:gd name="T59" fmla="*/ 91 h 97"/>
                <a:gd name="T60" fmla="*/ 123 w 203"/>
                <a:gd name="T61" fmla="*/ 85 h 97"/>
                <a:gd name="T62" fmla="*/ 137 w 203"/>
                <a:gd name="T63" fmla="*/ 83 h 97"/>
                <a:gd name="T64" fmla="*/ 153 w 203"/>
                <a:gd name="T65" fmla="*/ 81 h 97"/>
                <a:gd name="T66" fmla="*/ 172 w 203"/>
                <a:gd name="T67" fmla="*/ 76 h 97"/>
                <a:gd name="T68" fmla="*/ 175 w 203"/>
                <a:gd name="T69" fmla="*/ 66 h 97"/>
                <a:gd name="T70" fmla="*/ 182 w 203"/>
                <a:gd name="T71" fmla="*/ 60 h 97"/>
                <a:gd name="T72" fmla="*/ 193 w 203"/>
                <a:gd name="T73" fmla="*/ 56 h 97"/>
                <a:gd name="T74" fmla="*/ 202 w 203"/>
                <a:gd name="T75" fmla="*/ 44 h 97"/>
                <a:gd name="T76" fmla="*/ 201 w 203"/>
                <a:gd name="T77" fmla="*/ 39 h 97"/>
                <a:gd name="T78" fmla="*/ 140 w 203"/>
                <a:gd name="T79" fmla="*/ 65 h 97"/>
                <a:gd name="T80" fmla="*/ 141 w 203"/>
                <a:gd name="T81" fmla="*/ 59 h 97"/>
                <a:gd name="T82" fmla="*/ 148 w 203"/>
                <a:gd name="T83" fmla="*/ 58 h 97"/>
                <a:gd name="T84" fmla="*/ 156 w 203"/>
                <a:gd name="T85" fmla="*/ 58 h 97"/>
                <a:gd name="T86" fmla="*/ 165 w 203"/>
                <a:gd name="T87" fmla="*/ 5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3" h="97">
                  <a:moveTo>
                    <a:pt x="201" y="39"/>
                  </a:moveTo>
                  <a:cubicBezTo>
                    <a:pt x="201" y="38"/>
                    <a:pt x="197" y="39"/>
                    <a:pt x="197" y="39"/>
                  </a:cubicBezTo>
                  <a:cubicBezTo>
                    <a:pt x="195" y="39"/>
                    <a:pt x="194" y="38"/>
                    <a:pt x="194" y="37"/>
                  </a:cubicBezTo>
                  <a:cubicBezTo>
                    <a:pt x="193" y="35"/>
                    <a:pt x="191" y="35"/>
                    <a:pt x="191" y="34"/>
                  </a:cubicBezTo>
                  <a:cubicBezTo>
                    <a:pt x="190" y="33"/>
                    <a:pt x="189" y="30"/>
                    <a:pt x="186" y="30"/>
                  </a:cubicBezTo>
                  <a:cubicBezTo>
                    <a:pt x="183" y="30"/>
                    <a:pt x="180" y="33"/>
                    <a:pt x="177" y="31"/>
                  </a:cubicBezTo>
                  <a:cubicBezTo>
                    <a:pt x="176" y="30"/>
                    <a:pt x="175" y="29"/>
                    <a:pt x="174" y="28"/>
                  </a:cubicBezTo>
                  <a:cubicBezTo>
                    <a:pt x="173" y="28"/>
                    <a:pt x="171" y="31"/>
                    <a:pt x="170" y="31"/>
                  </a:cubicBezTo>
                  <a:cubicBezTo>
                    <a:pt x="169" y="32"/>
                    <a:pt x="163" y="21"/>
                    <a:pt x="163" y="19"/>
                  </a:cubicBezTo>
                  <a:cubicBezTo>
                    <a:pt x="161" y="17"/>
                    <a:pt x="160" y="14"/>
                    <a:pt x="157" y="13"/>
                  </a:cubicBezTo>
                  <a:cubicBezTo>
                    <a:pt x="156" y="12"/>
                    <a:pt x="155" y="11"/>
                    <a:pt x="154" y="11"/>
                  </a:cubicBezTo>
                  <a:cubicBezTo>
                    <a:pt x="152" y="10"/>
                    <a:pt x="154" y="8"/>
                    <a:pt x="154" y="7"/>
                  </a:cubicBezTo>
                  <a:cubicBezTo>
                    <a:pt x="154" y="6"/>
                    <a:pt x="147" y="10"/>
                    <a:pt x="146" y="11"/>
                  </a:cubicBezTo>
                  <a:cubicBezTo>
                    <a:pt x="145" y="11"/>
                    <a:pt x="137" y="14"/>
                    <a:pt x="137" y="13"/>
                  </a:cubicBezTo>
                  <a:cubicBezTo>
                    <a:pt x="137" y="11"/>
                    <a:pt x="139" y="10"/>
                    <a:pt x="137" y="10"/>
                  </a:cubicBezTo>
                  <a:cubicBezTo>
                    <a:pt x="136" y="9"/>
                    <a:pt x="135" y="8"/>
                    <a:pt x="134" y="9"/>
                  </a:cubicBezTo>
                  <a:cubicBezTo>
                    <a:pt x="134" y="9"/>
                    <a:pt x="134" y="10"/>
                    <a:pt x="133" y="9"/>
                  </a:cubicBezTo>
                  <a:cubicBezTo>
                    <a:pt x="131" y="8"/>
                    <a:pt x="132" y="7"/>
                    <a:pt x="129" y="8"/>
                  </a:cubicBezTo>
                  <a:cubicBezTo>
                    <a:pt x="126" y="10"/>
                    <a:pt x="126" y="7"/>
                    <a:pt x="126" y="5"/>
                  </a:cubicBezTo>
                  <a:cubicBezTo>
                    <a:pt x="127" y="1"/>
                    <a:pt x="121" y="0"/>
                    <a:pt x="118" y="0"/>
                  </a:cubicBezTo>
                  <a:cubicBezTo>
                    <a:pt x="116" y="0"/>
                    <a:pt x="114" y="1"/>
                    <a:pt x="112" y="2"/>
                  </a:cubicBezTo>
                  <a:cubicBezTo>
                    <a:pt x="110" y="3"/>
                    <a:pt x="108" y="4"/>
                    <a:pt x="105" y="4"/>
                  </a:cubicBezTo>
                  <a:cubicBezTo>
                    <a:pt x="97" y="6"/>
                    <a:pt x="89" y="9"/>
                    <a:pt x="81" y="9"/>
                  </a:cubicBezTo>
                  <a:cubicBezTo>
                    <a:pt x="79" y="9"/>
                    <a:pt x="77" y="9"/>
                    <a:pt x="76" y="10"/>
                  </a:cubicBezTo>
                  <a:cubicBezTo>
                    <a:pt x="75" y="11"/>
                    <a:pt x="77" y="14"/>
                    <a:pt x="79" y="14"/>
                  </a:cubicBezTo>
                  <a:cubicBezTo>
                    <a:pt x="83" y="17"/>
                    <a:pt x="76" y="16"/>
                    <a:pt x="74" y="17"/>
                  </a:cubicBezTo>
                  <a:cubicBezTo>
                    <a:pt x="72" y="18"/>
                    <a:pt x="75" y="19"/>
                    <a:pt x="75" y="20"/>
                  </a:cubicBezTo>
                  <a:cubicBezTo>
                    <a:pt x="75" y="22"/>
                    <a:pt x="71" y="22"/>
                    <a:pt x="71" y="23"/>
                  </a:cubicBezTo>
                  <a:cubicBezTo>
                    <a:pt x="71" y="26"/>
                    <a:pt x="79" y="25"/>
                    <a:pt x="78" y="29"/>
                  </a:cubicBezTo>
                  <a:cubicBezTo>
                    <a:pt x="77" y="30"/>
                    <a:pt x="76" y="31"/>
                    <a:pt x="74" y="31"/>
                  </a:cubicBezTo>
                  <a:cubicBezTo>
                    <a:pt x="73" y="31"/>
                    <a:pt x="70" y="31"/>
                    <a:pt x="69" y="31"/>
                  </a:cubicBezTo>
                  <a:cubicBezTo>
                    <a:pt x="67" y="32"/>
                    <a:pt x="68" y="33"/>
                    <a:pt x="66" y="32"/>
                  </a:cubicBezTo>
                  <a:cubicBezTo>
                    <a:pt x="64" y="31"/>
                    <a:pt x="62" y="29"/>
                    <a:pt x="60" y="29"/>
                  </a:cubicBezTo>
                  <a:cubicBezTo>
                    <a:pt x="59" y="28"/>
                    <a:pt x="57" y="30"/>
                    <a:pt x="56" y="30"/>
                  </a:cubicBezTo>
                  <a:cubicBezTo>
                    <a:pt x="54" y="29"/>
                    <a:pt x="53" y="29"/>
                    <a:pt x="51" y="30"/>
                  </a:cubicBezTo>
                  <a:cubicBezTo>
                    <a:pt x="50" y="31"/>
                    <a:pt x="49" y="33"/>
                    <a:pt x="48" y="32"/>
                  </a:cubicBezTo>
                  <a:cubicBezTo>
                    <a:pt x="47" y="32"/>
                    <a:pt x="44" y="29"/>
                    <a:pt x="43" y="30"/>
                  </a:cubicBezTo>
                  <a:cubicBezTo>
                    <a:pt x="42" y="30"/>
                    <a:pt x="42" y="33"/>
                    <a:pt x="41" y="31"/>
                  </a:cubicBezTo>
                  <a:cubicBezTo>
                    <a:pt x="40" y="29"/>
                    <a:pt x="39" y="28"/>
                    <a:pt x="37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29" y="24"/>
                    <a:pt x="29" y="26"/>
                    <a:pt x="27" y="26"/>
                  </a:cubicBezTo>
                  <a:cubicBezTo>
                    <a:pt x="25" y="27"/>
                    <a:pt x="24" y="24"/>
                    <a:pt x="22" y="25"/>
                  </a:cubicBezTo>
                  <a:cubicBezTo>
                    <a:pt x="21" y="26"/>
                    <a:pt x="21" y="27"/>
                    <a:pt x="20" y="27"/>
                  </a:cubicBezTo>
                  <a:cubicBezTo>
                    <a:pt x="19" y="28"/>
                    <a:pt x="17" y="28"/>
                    <a:pt x="16" y="28"/>
                  </a:cubicBezTo>
                  <a:cubicBezTo>
                    <a:pt x="15" y="29"/>
                    <a:pt x="13" y="31"/>
                    <a:pt x="13" y="32"/>
                  </a:cubicBezTo>
                  <a:cubicBezTo>
                    <a:pt x="12" y="33"/>
                    <a:pt x="14" y="36"/>
                    <a:pt x="12" y="36"/>
                  </a:cubicBezTo>
                  <a:cubicBezTo>
                    <a:pt x="10" y="37"/>
                    <a:pt x="7" y="31"/>
                    <a:pt x="6" y="34"/>
                  </a:cubicBezTo>
                  <a:cubicBezTo>
                    <a:pt x="5" y="36"/>
                    <a:pt x="4" y="36"/>
                    <a:pt x="3" y="38"/>
                  </a:cubicBezTo>
                  <a:cubicBezTo>
                    <a:pt x="2" y="40"/>
                    <a:pt x="6" y="40"/>
                    <a:pt x="4" y="42"/>
                  </a:cubicBezTo>
                  <a:cubicBezTo>
                    <a:pt x="3" y="43"/>
                    <a:pt x="0" y="45"/>
                    <a:pt x="2" y="46"/>
                  </a:cubicBezTo>
                  <a:cubicBezTo>
                    <a:pt x="3" y="46"/>
                    <a:pt x="4" y="47"/>
                    <a:pt x="4" y="47"/>
                  </a:cubicBezTo>
                  <a:cubicBezTo>
                    <a:pt x="5" y="48"/>
                    <a:pt x="4" y="49"/>
                    <a:pt x="5" y="50"/>
                  </a:cubicBezTo>
                  <a:cubicBezTo>
                    <a:pt x="7" y="51"/>
                    <a:pt x="9" y="49"/>
                    <a:pt x="11" y="51"/>
                  </a:cubicBezTo>
                  <a:cubicBezTo>
                    <a:pt x="12" y="52"/>
                    <a:pt x="14" y="55"/>
                    <a:pt x="14" y="57"/>
                  </a:cubicBezTo>
                  <a:cubicBezTo>
                    <a:pt x="13" y="57"/>
                    <a:pt x="10" y="56"/>
                    <a:pt x="13" y="58"/>
                  </a:cubicBezTo>
                  <a:cubicBezTo>
                    <a:pt x="14" y="59"/>
                    <a:pt x="14" y="60"/>
                    <a:pt x="16" y="58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22" y="57"/>
                    <a:pt x="24" y="54"/>
                    <a:pt x="29" y="56"/>
                  </a:cubicBezTo>
                  <a:cubicBezTo>
                    <a:pt x="31" y="57"/>
                    <a:pt x="33" y="54"/>
                    <a:pt x="34" y="56"/>
                  </a:cubicBezTo>
                  <a:cubicBezTo>
                    <a:pt x="35" y="57"/>
                    <a:pt x="37" y="61"/>
                    <a:pt x="36" y="63"/>
                  </a:cubicBezTo>
                  <a:cubicBezTo>
                    <a:pt x="35" y="63"/>
                    <a:pt x="33" y="64"/>
                    <a:pt x="35" y="64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3" y="66"/>
                    <a:pt x="33" y="66"/>
                  </a:cubicBezTo>
                  <a:cubicBezTo>
                    <a:pt x="30" y="66"/>
                    <a:pt x="22" y="64"/>
                    <a:pt x="24" y="69"/>
                  </a:cubicBezTo>
                  <a:cubicBezTo>
                    <a:pt x="25" y="71"/>
                    <a:pt x="24" y="71"/>
                    <a:pt x="22" y="70"/>
                  </a:cubicBezTo>
                  <a:cubicBezTo>
                    <a:pt x="20" y="69"/>
                    <a:pt x="21" y="71"/>
                    <a:pt x="22" y="72"/>
                  </a:cubicBezTo>
                  <a:cubicBezTo>
                    <a:pt x="24" y="72"/>
                    <a:pt x="24" y="75"/>
                    <a:pt x="25" y="76"/>
                  </a:cubicBezTo>
                  <a:cubicBezTo>
                    <a:pt x="27" y="77"/>
                    <a:pt x="24" y="79"/>
                    <a:pt x="27" y="79"/>
                  </a:cubicBezTo>
                  <a:cubicBezTo>
                    <a:pt x="28" y="79"/>
                    <a:pt x="30" y="81"/>
                    <a:pt x="31" y="82"/>
                  </a:cubicBezTo>
                  <a:cubicBezTo>
                    <a:pt x="34" y="82"/>
                    <a:pt x="31" y="85"/>
                    <a:pt x="31" y="87"/>
                  </a:cubicBezTo>
                  <a:cubicBezTo>
                    <a:pt x="34" y="85"/>
                    <a:pt x="38" y="82"/>
                    <a:pt x="42" y="85"/>
                  </a:cubicBezTo>
                  <a:cubicBezTo>
                    <a:pt x="44" y="87"/>
                    <a:pt x="45" y="90"/>
                    <a:pt x="48" y="90"/>
                  </a:cubicBezTo>
                  <a:cubicBezTo>
                    <a:pt x="50" y="90"/>
                    <a:pt x="49" y="88"/>
                    <a:pt x="49" y="87"/>
                  </a:cubicBezTo>
                  <a:cubicBezTo>
                    <a:pt x="49" y="84"/>
                    <a:pt x="49" y="81"/>
                    <a:pt x="49" y="78"/>
                  </a:cubicBezTo>
                  <a:cubicBezTo>
                    <a:pt x="49" y="76"/>
                    <a:pt x="48" y="68"/>
                    <a:pt x="50" y="68"/>
                  </a:cubicBezTo>
                  <a:cubicBezTo>
                    <a:pt x="52" y="67"/>
                    <a:pt x="55" y="66"/>
                    <a:pt x="57" y="65"/>
                  </a:cubicBezTo>
                  <a:cubicBezTo>
                    <a:pt x="59" y="65"/>
                    <a:pt x="61" y="64"/>
                    <a:pt x="62" y="64"/>
                  </a:cubicBezTo>
                  <a:cubicBezTo>
                    <a:pt x="63" y="63"/>
                    <a:pt x="62" y="61"/>
                    <a:pt x="64" y="62"/>
                  </a:cubicBezTo>
                  <a:cubicBezTo>
                    <a:pt x="65" y="62"/>
                    <a:pt x="68" y="64"/>
                    <a:pt x="68" y="62"/>
                  </a:cubicBezTo>
                  <a:cubicBezTo>
                    <a:pt x="68" y="61"/>
                    <a:pt x="70" y="60"/>
                    <a:pt x="71" y="62"/>
                  </a:cubicBezTo>
                  <a:cubicBezTo>
                    <a:pt x="72" y="63"/>
                    <a:pt x="71" y="64"/>
                    <a:pt x="72" y="66"/>
                  </a:cubicBezTo>
                  <a:cubicBezTo>
                    <a:pt x="72" y="67"/>
                    <a:pt x="73" y="69"/>
                    <a:pt x="72" y="70"/>
                  </a:cubicBezTo>
                  <a:cubicBezTo>
                    <a:pt x="73" y="71"/>
                    <a:pt x="74" y="71"/>
                    <a:pt x="75" y="72"/>
                  </a:cubicBezTo>
                  <a:cubicBezTo>
                    <a:pt x="78" y="75"/>
                    <a:pt x="80" y="77"/>
                    <a:pt x="84" y="76"/>
                  </a:cubicBezTo>
                  <a:cubicBezTo>
                    <a:pt x="86" y="76"/>
                    <a:pt x="88" y="77"/>
                    <a:pt x="90" y="77"/>
                  </a:cubicBezTo>
                  <a:cubicBezTo>
                    <a:pt x="92" y="77"/>
                    <a:pt x="93" y="75"/>
                    <a:pt x="95" y="75"/>
                  </a:cubicBezTo>
                  <a:cubicBezTo>
                    <a:pt x="97" y="76"/>
                    <a:pt x="99" y="79"/>
                    <a:pt x="100" y="81"/>
                  </a:cubicBezTo>
                  <a:cubicBezTo>
                    <a:pt x="101" y="82"/>
                    <a:pt x="100" y="83"/>
                    <a:pt x="100" y="85"/>
                  </a:cubicBezTo>
                  <a:cubicBezTo>
                    <a:pt x="100" y="87"/>
                    <a:pt x="103" y="88"/>
                    <a:pt x="103" y="90"/>
                  </a:cubicBezTo>
                  <a:cubicBezTo>
                    <a:pt x="103" y="91"/>
                    <a:pt x="106" y="91"/>
                    <a:pt x="107" y="91"/>
                  </a:cubicBezTo>
                  <a:cubicBezTo>
                    <a:pt x="109" y="91"/>
                    <a:pt x="109" y="91"/>
                    <a:pt x="110" y="93"/>
                  </a:cubicBezTo>
                  <a:cubicBezTo>
                    <a:pt x="112" y="97"/>
                    <a:pt x="114" y="92"/>
                    <a:pt x="116" y="90"/>
                  </a:cubicBezTo>
                  <a:cubicBezTo>
                    <a:pt x="117" y="87"/>
                    <a:pt x="121" y="87"/>
                    <a:pt x="123" y="85"/>
                  </a:cubicBezTo>
                  <a:cubicBezTo>
                    <a:pt x="125" y="85"/>
                    <a:pt x="125" y="85"/>
                    <a:pt x="126" y="84"/>
                  </a:cubicBezTo>
                  <a:cubicBezTo>
                    <a:pt x="127" y="81"/>
                    <a:pt x="128" y="82"/>
                    <a:pt x="130" y="82"/>
                  </a:cubicBezTo>
                  <a:cubicBezTo>
                    <a:pt x="132" y="82"/>
                    <a:pt x="136" y="85"/>
                    <a:pt x="137" y="83"/>
                  </a:cubicBezTo>
                  <a:cubicBezTo>
                    <a:pt x="137" y="81"/>
                    <a:pt x="137" y="80"/>
                    <a:pt x="139" y="79"/>
                  </a:cubicBezTo>
                  <a:cubicBezTo>
                    <a:pt x="141" y="78"/>
                    <a:pt x="143" y="80"/>
                    <a:pt x="145" y="80"/>
                  </a:cubicBezTo>
                  <a:cubicBezTo>
                    <a:pt x="147" y="81"/>
                    <a:pt x="151" y="81"/>
                    <a:pt x="153" y="81"/>
                  </a:cubicBezTo>
                  <a:cubicBezTo>
                    <a:pt x="159" y="81"/>
                    <a:pt x="164" y="83"/>
                    <a:pt x="170" y="84"/>
                  </a:cubicBezTo>
                  <a:cubicBezTo>
                    <a:pt x="169" y="82"/>
                    <a:pt x="171" y="81"/>
                    <a:pt x="173" y="79"/>
                  </a:cubicBezTo>
                  <a:cubicBezTo>
                    <a:pt x="174" y="78"/>
                    <a:pt x="173" y="78"/>
                    <a:pt x="172" y="76"/>
                  </a:cubicBezTo>
                  <a:cubicBezTo>
                    <a:pt x="171" y="75"/>
                    <a:pt x="171" y="73"/>
                    <a:pt x="171" y="71"/>
                  </a:cubicBezTo>
                  <a:cubicBezTo>
                    <a:pt x="170" y="71"/>
                    <a:pt x="170" y="67"/>
                    <a:pt x="169" y="68"/>
                  </a:cubicBezTo>
                  <a:cubicBezTo>
                    <a:pt x="170" y="67"/>
                    <a:pt x="173" y="67"/>
                    <a:pt x="175" y="66"/>
                  </a:cubicBezTo>
                  <a:cubicBezTo>
                    <a:pt x="178" y="66"/>
                    <a:pt x="180" y="68"/>
                    <a:pt x="182" y="66"/>
                  </a:cubicBezTo>
                  <a:cubicBezTo>
                    <a:pt x="183" y="66"/>
                    <a:pt x="181" y="65"/>
                    <a:pt x="181" y="64"/>
                  </a:cubicBezTo>
                  <a:cubicBezTo>
                    <a:pt x="180" y="63"/>
                    <a:pt x="181" y="61"/>
                    <a:pt x="182" y="60"/>
                  </a:cubicBezTo>
                  <a:cubicBezTo>
                    <a:pt x="183" y="59"/>
                    <a:pt x="184" y="53"/>
                    <a:pt x="185" y="54"/>
                  </a:cubicBezTo>
                  <a:cubicBezTo>
                    <a:pt x="187" y="55"/>
                    <a:pt x="188" y="56"/>
                    <a:pt x="190" y="56"/>
                  </a:cubicBezTo>
                  <a:cubicBezTo>
                    <a:pt x="191" y="55"/>
                    <a:pt x="192" y="57"/>
                    <a:pt x="193" y="56"/>
                  </a:cubicBezTo>
                  <a:cubicBezTo>
                    <a:pt x="194" y="56"/>
                    <a:pt x="196" y="55"/>
                    <a:pt x="197" y="54"/>
                  </a:cubicBezTo>
                  <a:cubicBezTo>
                    <a:pt x="198" y="53"/>
                    <a:pt x="196" y="51"/>
                    <a:pt x="196" y="49"/>
                  </a:cubicBezTo>
                  <a:cubicBezTo>
                    <a:pt x="197" y="46"/>
                    <a:pt x="200" y="47"/>
                    <a:pt x="202" y="44"/>
                  </a:cubicBezTo>
                  <a:cubicBezTo>
                    <a:pt x="202" y="43"/>
                    <a:pt x="202" y="43"/>
                    <a:pt x="203" y="42"/>
                  </a:cubicBezTo>
                  <a:cubicBezTo>
                    <a:pt x="203" y="41"/>
                    <a:pt x="202" y="40"/>
                    <a:pt x="201" y="39"/>
                  </a:cubicBezTo>
                  <a:cubicBezTo>
                    <a:pt x="201" y="38"/>
                    <a:pt x="202" y="39"/>
                    <a:pt x="201" y="39"/>
                  </a:cubicBezTo>
                  <a:close/>
                  <a:moveTo>
                    <a:pt x="148" y="58"/>
                  </a:moveTo>
                  <a:cubicBezTo>
                    <a:pt x="146" y="58"/>
                    <a:pt x="143" y="61"/>
                    <a:pt x="142" y="62"/>
                  </a:cubicBezTo>
                  <a:cubicBezTo>
                    <a:pt x="141" y="62"/>
                    <a:pt x="140" y="64"/>
                    <a:pt x="140" y="65"/>
                  </a:cubicBezTo>
                  <a:cubicBezTo>
                    <a:pt x="140" y="66"/>
                    <a:pt x="141" y="67"/>
                    <a:pt x="141" y="67"/>
                  </a:cubicBezTo>
                  <a:cubicBezTo>
                    <a:pt x="140" y="68"/>
                    <a:pt x="138" y="64"/>
                    <a:pt x="138" y="63"/>
                  </a:cubicBezTo>
                  <a:cubicBezTo>
                    <a:pt x="138" y="61"/>
                    <a:pt x="139" y="60"/>
                    <a:pt x="141" y="59"/>
                  </a:cubicBezTo>
                  <a:cubicBezTo>
                    <a:pt x="143" y="58"/>
                    <a:pt x="145" y="57"/>
                    <a:pt x="147" y="57"/>
                  </a:cubicBezTo>
                  <a:cubicBezTo>
                    <a:pt x="147" y="57"/>
                    <a:pt x="152" y="58"/>
                    <a:pt x="152" y="58"/>
                  </a:cubicBezTo>
                  <a:cubicBezTo>
                    <a:pt x="151" y="59"/>
                    <a:pt x="148" y="58"/>
                    <a:pt x="148" y="58"/>
                  </a:cubicBezTo>
                  <a:cubicBezTo>
                    <a:pt x="146" y="58"/>
                    <a:pt x="149" y="58"/>
                    <a:pt x="148" y="58"/>
                  </a:cubicBezTo>
                  <a:close/>
                  <a:moveTo>
                    <a:pt x="165" y="59"/>
                  </a:moveTo>
                  <a:cubicBezTo>
                    <a:pt x="164" y="61"/>
                    <a:pt x="157" y="60"/>
                    <a:pt x="156" y="58"/>
                  </a:cubicBezTo>
                  <a:cubicBezTo>
                    <a:pt x="156" y="58"/>
                    <a:pt x="160" y="58"/>
                    <a:pt x="160" y="58"/>
                  </a:cubicBezTo>
                  <a:cubicBezTo>
                    <a:pt x="162" y="58"/>
                    <a:pt x="163" y="58"/>
                    <a:pt x="165" y="57"/>
                  </a:cubicBezTo>
                  <a:cubicBezTo>
                    <a:pt x="165" y="57"/>
                    <a:pt x="165" y="59"/>
                    <a:pt x="165" y="59"/>
                  </a:cubicBezTo>
                  <a:cubicBezTo>
                    <a:pt x="164" y="60"/>
                    <a:pt x="165" y="58"/>
                    <a:pt x="165" y="5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24" name="Freeform 701"/>
            <p:cNvSpPr/>
            <p:nvPr/>
          </p:nvSpPr>
          <p:spPr bwMode="auto">
            <a:xfrm>
              <a:off x="14849878" y="7284206"/>
              <a:ext cx="1308918" cy="1395268"/>
            </a:xfrm>
            <a:custGeom>
              <a:avLst/>
              <a:gdLst>
                <a:gd name="T0" fmla="*/ 121 w 140"/>
                <a:gd name="T1" fmla="*/ 66 h 149"/>
                <a:gd name="T2" fmla="*/ 129 w 140"/>
                <a:gd name="T3" fmla="*/ 54 h 149"/>
                <a:gd name="T4" fmla="*/ 137 w 140"/>
                <a:gd name="T5" fmla="*/ 46 h 149"/>
                <a:gd name="T6" fmla="*/ 135 w 140"/>
                <a:gd name="T7" fmla="*/ 41 h 149"/>
                <a:gd name="T8" fmla="*/ 127 w 140"/>
                <a:gd name="T9" fmla="*/ 37 h 149"/>
                <a:gd name="T10" fmla="*/ 119 w 140"/>
                <a:gd name="T11" fmla="*/ 43 h 149"/>
                <a:gd name="T12" fmla="*/ 106 w 140"/>
                <a:gd name="T13" fmla="*/ 51 h 149"/>
                <a:gd name="T14" fmla="*/ 100 w 140"/>
                <a:gd name="T15" fmla="*/ 45 h 149"/>
                <a:gd name="T16" fmla="*/ 92 w 140"/>
                <a:gd name="T17" fmla="*/ 52 h 149"/>
                <a:gd name="T18" fmla="*/ 77 w 140"/>
                <a:gd name="T19" fmla="*/ 47 h 149"/>
                <a:gd name="T20" fmla="*/ 62 w 140"/>
                <a:gd name="T21" fmla="*/ 41 h 149"/>
                <a:gd name="T22" fmla="*/ 63 w 140"/>
                <a:gd name="T23" fmla="*/ 32 h 149"/>
                <a:gd name="T24" fmla="*/ 52 w 140"/>
                <a:gd name="T25" fmla="*/ 22 h 149"/>
                <a:gd name="T26" fmla="*/ 55 w 140"/>
                <a:gd name="T27" fmla="*/ 12 h 149"/>
                <a:gd name="T28" fmla="*/ 50 w 140"/>
                <a:gd name="T29" fmla="*/ 2 h 149"/>
                <a:gd name="T30" fmla="*/ 40 w 140"/>
                <a:gd name="T31" fmla="*/ 8 h 149"/>
                <a:gd name="T32" fmla="*/ 30 w 140"/>
                <a:gd name="T33" fmla="*/ 12 h 149"/>
                <a:gd name="T34" fmla="*/ 33 w 140"/>
                <a:gd name="T35" fmla="*/ 22 h 149"/>
                <a:gd name="T36" fmla="*/ 29 w 140"/>
                <a:gd name="T37" fmla="*/ 33 h 149"/>
                <a:gd name="T38" fmla="*/ 19 w 140"/>
                <a:gd name="T39" fmla="*/ 44 h 149"/>
                <a:gd name="T40" fmla="*/ 7 w 140"/>
                <a:gd name="T41" fmla="*/ 50 h 149"/>
                <a:gd name="T42" fmla="*/ 14 w 140"/>
                <a:gd name="T43" fmla="*/ 64 h 149"/>
                <a:gd name="T44" fmla="*/ 5 w 140"/>
                <a:gd name="T45" fmla="*/ 64 h 149"/>
                <a:gd name="T46" fmla="*/ 11 w 140"/>
                <a:gd name="T47" fmla="*/ 72 h 149"/>
                <a:gd name="T48" fmla="*/ 11 w 140"/>
                <a:gd name="T49" fmla="*/ 82 h 149"/>
                <a:gd name="T50" fmla="*/ 19 w 140"/>
                <a:gd name="T51" fmla="*/ 78 h 149"/>
                <a:gd name="T52" fmla="*/ 23 w 140"/>
                <a:gd name="T53" fmla="*/ 75 h 149"/>
                <a:gd name="T54" fmla="*/ 22 w 140"/>
                <a:gd name="T55" fmla="*/ 78 h 149"/>
                <a:gd name="T56" fmla="*/ 24 w 140"/>
                <a:gd name="T57" fmla="*/ 82 h 149"/>
                <a:gd name="T58" fmla="*/ 24 w 140"/>
                <a:gd name="T59" fmla="*/ 95 h 149"/>
                <a:gd name="T60" fmla="*/ 26 w 140"/>
                <a:gd name="T61" fmla="*/ 107 h 149"/>
                <a:gd name="T62" fmla="*/ 39 w 140"/>
                <a:gd name="T63" fmla="*/ 134 h 149"/>
                <a:gd name="T64" fmla="*/ 50 w 140"/>
                <a:gd name="T65" fmla="*/ 143 h 149"/>
                <a:gd name="T66" fmla="*/ 57 w 140"/>
                <a:gd name="T67" fmla="*/ 132 h 149"/>
                <a:gd name="T68" fmla="*/ 65 w 140"/>
                <a:gd name="T69" fmla="*/ 107 h 149"/>
                <a:gd name="T70" fmla="*/ 81 w 140"/>
                <a:gd name="T71" fmla="*/ 93 h 149"/>
                <a:gd name="T72" fmla="*/ 91 w 140"/>
                <a:gd name="T73" fmla="*/ 84 h 149"/>
                <a:gd name="T74" fmla="*/ 98 w 140"/>
                <a:gd name="T75" fmla="*/ 74 h 149"/>
                <a:gd name="T76" fmla="*/ 101 w 140"/>
                <a:gd name="T77" fmla="*/ 78 h 149"/>
                <a:gd name="T78" fmla="*/ 100 w 140"/>
                <a:gd name="T79" fmla="*/ 58 h 149"/>
                <a:gd name="T80" fmla="*/ 104 w 140"/>
                <a:gd name="T81" fmla="*/ 57 h 149"/>
                <a:gd name="T82" fmla="*/ 114 w 140"/>
                <a:gd name="T83" fmla="*/ 60 h 149"/>
                <a:gd name="T84" fmla="*/ 115 w 140"/>
                <a:gd name="T85" fmla="*/ 6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0" h="149">
                  <a:moveTo>
                    <a:pt x="117" y="76"/>
                  </a:moveTo>
                  <a:cubicBezTo>
                    <a:pt x="121" y="77"/>
                    <a:pt x="119" y="73"/>
                    <a:pt x="120" y="71"/>
                  </a:cubicBezTo>
                  <a:cubicBezTo>
                    <a:pt x="120" y="69"/>
                    <a:pt x="121" y="67"/>
                    <a:pt x="121" y="66"/>
                  </a:cubicBezTo>
                  <a:cubicBezTo>
                    <a:pt x="122" y="65"/>
                    <a:pt x="124" y="67"/>
                    <a:pt x="125" y="65"/>
                  </a:cubicBezTo>
                  <a:cubicBezTo>
                    <a:pt x="126" y="63"/>
                    <a:pt x="126" y="61"/>
                    <a:pt x="126" y="59"/>
                  </a:cubicBezTo>
                  <a:cubicBezTo>
                    <a:pt x="127" y="57"/>
                    <a:pt x="129" y="56"/>
                    <a:pt x="129" y="54"/>
                  </a:cubicBezTo>
                  <a:cubicBezTo>
                    <a:pt x="129" y="52"/>
                    <a:pt x="132" y="50"/>
                    <a:pt x="133" y="49"/>
                  </a:cubicBezTo>
                  <a:cubicBezTo>
                    <a:pt x="136" y="46"/>
                    <a:pt x="135" y="49"/>
                    <a:pt x="137" y="50"/>
                  </a:cubicBezTo>
                  <a:cubicBezTo>
                    <a:pt x="137" y="50"/>
                    <a:pt x="137" y="46"/>
                    <a:pt x="137" y="46"/>
                  </a:cubicBezTo>
                  <a:cubicBezTo>
                    <a:pt x="137" y="45"/>
                    <a:pt x="140" y="45"/>
                    <a:pt x="138" y="43"/>
                  </a:cubicBezTo>
                  <a:cubicBezTo>
                    <a:pt x="137" y="43"/>
                    <a:pt x="135" y="43"/>
                    <a:pt x="134" y="43"/>
                  </a:cubicBezTo>
                  <a:cubicBezTo>
                    <a:pt x="134" y="42"/>
                    <a:pt x="135" y="41"/>
                    <a:pt x="135" y="41"/>
                  </a:cubicBezTo>
                  <a:cubicBezTo>
                    <a:pt x="136" y="40"/>
                    <a:pt x="135" y="39"/>
                    <a:pt x="134" y="38"/>
                  </a:cubicBezTo>
                  <a:cubicBezTo>
                    <a:pt x="133" y="37"/>
                    <a:pt x="133" y="37"/>
                    <a:pt x="132" y="38"/>
                  </a:cubicBezTo>
                  <a:cubicBezTo>
                    <a:pt x="130" y="39"/>
                    <a:pt x="129" y="38"/>
                    <a:pt x="127" y="37"/>
                  </a:cubicBezTo>
                  <a:cubicBezTo>
                    <a:pt x="126" y="37"/>
                    <a:pt x="124" y="39"/>
                    <a:pt x="124" y="40"/>
                  </a:cubicBezTo>
                  <a:cubicBezTo>
                    <a:pt x="123" y="41"/>
                    <a:pt x="122" y="40"/>
                    <a:pt x="121" y="41"/>
                  </a:cubicBezTo>
                  <a:cubicBezTo>
                    <a:pt x="120" y="41"/>
                    <a:pt x="119" y="42"/>
                    <a:pt x="119" y="43"/>
                  </a:cubicBezTo>
                  <a:cubicBezTo>
                    <a:pt x="117" y="45"/>
                    <a:pt x="116" y="46"/>
                    <a:pt x="114" y="45"/>
                  </a:cubicBezTo>
                  <a:cubicBezTo>
                    <a:pt x="113" y="46"/>
                    <a:pt x="114" y="48"/>
                    <a:pt x="115" y="49"/>
                  </a:cubicBezTo>
                  <a:cubicBezTo>
                    <a:pt x="117" y="53"/>
                    <a:pt x="108" y="50"/>
                    <a:pt x="106" y="51"/>
                  </a:cubicBezTo>
                  <a:cubicBezTo>
                    <a:pt x="105" y="52"/>
                    <a:pt x="102" y="51"/>
                    <a:pt x="101" y="50"/>
                  </a:cubicBezTo>
                  <a:cubicBezTo>
                    <a:pt x="100" y="49"/>
                    <a:pt x="101" y="47"/>
                    <a:pt x="101" y="47"/>
                  </a:cubicBezTo>
                  <a:cubicBezTo>
                    <a:pt x="101" y="47"/>
                    <a:pt x="101" y="44"/>
                    <a:pt x="100" y="45"/>
                  </a:cubicBezTo>
                  <a:cubicBezTo>
                    <a:pt x="98" y="45"/>
                    <a:pt x="96" y="45"/>
                    <a:pt x="96" y="48"/>
                  </a:cubicBezTo>
                  <a:cubicBezTo>
                    <a:pt x="97" y="49"/>
                    <a:pt x="98" y="52"/>
                    <a:pt x="97" y="52"/>
                  </a:cubicBezTo>
                  <a:cubicBezTo>
                    <a:pt x="95" y="52"/>
                    <a:pt x="94" y="54"/>
                    <a:pt x="92" y="52"/>
                  </a:cubicBezTo>
                  <a:cubicBezTo>
                    <a:pt x="91" y="50"/>
                    <a:pt x="90" y="53"/>
                    <a:pt x="89" y="52"/>
                  </a:cubicBezTo>
                  <a:cubicBezTo>
                    <a:pt x="86" y="51"/>
                    <a:pt x="85" y="51"/>
                    <a:pt x="82" y="50"/>
                  </a:cubicBezTo>
                  <a:cubicBezTo>
                    <a:pt x="80" y="49"/>
                    <a:pt x="79" y="47"/>
                    <a:pt x="77" y="47"/>
                  </a:cubicBezTo>
                  <a:cubicBezTo>
                    <a:pt x="74" y="48"/>
                    <a:pt x="74" y="47"/>
                    <a:pt x="72" y="46"/>
                  </a:cubicBezTo>
                  <a:cubicBezTo>
                    <a:pt x="70" y="45"/>
                    <a:pt x="68" y="46"/>
                    <a:pt x="67" y="45"/>
                  </a:cubicBezTo>
                  <a:cubicBezTo>
                    <a:pt x="65" y="43"/>
                    <a:pt x="63" y="42"/>
                    <a:pt x="62" y="41"/>
                  </a:cubicBezTo>
                  <a:cubicBezTo>
                    <a:pt x="60" y="40"/>
                    <a:pt x="59" y="40"/>
                    <a:pt x="60" y="38"/>
                  </a:cubicBezTo>
                  <a:cubicBezTo>
                    <a:pt x="61" y="37"/>
                    <a:pt x="60" y="35"/>
                    <a:pt x="62" y="34"/>
                  </a:cubicBezTo>
                  <a:cubicBezTo>
                    <a:pt x="64" y="33"/>
                    <a:pt x="65" y="34"/>
                    <a:pt x="63" y="32"/>
                  </a:cubicBezTo>
                  <a:cubicBezTo>
                    <a:pt x="61" y="31"/>
                    <a:pt x="59" y="29"/>
                    <a:pt x="57" y="28"/>
                  </a:cubicBezTo>
                  <a:cubicBezTo>
                    <a:pt x="56" y="28"/>
                    <a:pt x="55" y="26"/>
                    <a:pt x="53" y="26"/>
                  </a:cubicBezTo>
                  <a:cubicBezTo>
                    <a:pt x="53" y="26"/>
                    <a:pt x="53" y="23"/>
                    <a:pt x="52" y="22"/>
                  </a:cubicBezTo>
                  <a:cubicBezTo>
                    <a:pt x="47" y="17"/>
                    <a:pt x="57" y="23"/>
                    <a:pt x="57" y="19"/>
                  </a:cubicBezTo>
                  <a:cubicBezTo>
                    <a:pt x="57" y="17"/>
                    <a:pt x="56" y="17"/>
                    <a:pt x="54" y="15"/>
                  </a:cubicBezTo>
                  <a:cubicBezTo>
                    <a:pt x="53" y="14"/>
                    <a:pt x="53" y="13"/>
                    <a:pt x="55" y="12"/>
                  </a:cubicBezTo>
                  <a:cubicBezTo>
                    <a:pt x="57" y="12"/>
                    <a:pt x="56" y="9"/>
                    <a:pt x="58" y="8"/>
                  </a:cubicBezTo>
                  <a:cubicBezTo>
                    <a:pt x="59" y="7"/>
                    <a:pt x="61" y="6"/>
                    <a:pt x="60" y="4"/>
                  </a:cubicBezTo>
                  <a:cubicBezTo>
                    <a:pt x="58" y="1"/>
                    <a:pt x="53" y="0"/>
                    <a:pt x="50" y="2"/>
                  </a:cubicBezTo>
                  <a:cubicBezTo>
                    <a:pt x="49" y="3"/>
                    <a:pt x="49" y="3"/>
                    <a:pt x="47" y="4"/>
                  </a:cubicBezTo>
                  <a:cubicBezTo>
                    <a:pt x="46" y="4"/>
                    <a:pt x="46" y="6"/>
                    <a:pt x="45" y="7"/>
                  </a:cubicBezTo>
                  <a:cubicBezTo>
                    <a:pt x="43" y="8"/>
                    <a:pt x="41" y="7"/>
                    <a:pt x="40" y="8"/>
                  </a:cubicBezTo>
                  <a:cubicBezTo>
                    <a:pt x="39" y="9"/>
                    <a:pt x="37" y="9"/>
                    <a:pt x="35" y="8"/>
                  </a:cubicBezTo>
                  <a:cubicBezTo>
                    <a:pt x="33" y="8"/>
                    <a:pt x="32" y="7"/>
                    <a:pt x="30" y="8"/>
                  </a:cubicBezTo>
                  <a:cubicBezTo>
                    <a:pt x="28" y="8"/>
                    <a:pt x="29" y="11"/>
                    <a:pt x="30" y="12"/>
                  </a:cubicBezTo>
                  <a:cubicBezTo>
                    <a:pt x="30" y="14"/>
                    <a:pt x="30" y="16"/>
                    <a:pt x="30" y="17"/>
                  </a:cubicBezTo>
                  <a:cubicBezTo>
                    <a:pt x="31" y="19"/>
                    <a:pt x="33" y="19"/>
                    <a:pt x="35" y="20"/>
                  </a:cubicBezTo>
                  <a:cubicBezTo>
                    <a:pt x="36" y="22"/>
                    <a:pt x="34" y="22"/>
                    <a:pt x="33" y="22"/>
                  </a:cubicBezTo>
                  <a:cubicBezTo>
                    <a:pt x="32" y="24"/>
                    <a:pt x="33" y="26"/>
                    <a:pt x="33" y="28"/>
                  </a:cubicBezTo>
                  <a:cubicBezTo>
                    <a:pt x="33" y="29"/>
                    <a:pt x="31" y="29"/>
                    <a:pt x="31" y="29"/>
                  </a:cubicBezTo>
                  <a:cubicBezTo>
                    <a:pt x="29" y="30"/>
                    <a:pt x="31" y="33"/>
                    <a:pt x="29" y="33"/>
                  </a:cubicBezTo>
                  <a:cubicBezTo>
                    <a:pt x="27" y="34"/>
                    <a:pt x="26" y="35"/>
                    <a:pt x="26" y="36"/>
                  </a:cubicBezTo>
                  <a:cubicBezTo>
                    <a:pt x="25" y="38"/>
                    <a:pt x="24" y="38"/>
                    <a:pt x="22" y="39"/>
                  </a:cubicBezTo>
                  <a:cubicBezTo>
                    <a:pt x="20" y="40"/>
                    <a:pt x="20" y="43"/>
                    <a:pt x="19" y="44"/>
                  </a:cubicBezTo>
                  <a:cubicBezTo>
                    <a:pt x="18" y="46"/>
                    <a:pt x="16" y="45"/>
                    <a:pt x="15" y="47"/>
                  </a:cubicBezTo>
                  <a:cubicBezTo>
                    <a:pt x="13" y="48"/>
                    <a:pt x="12" y="44"/>
                    <a:pt x="11" y="46"/>
                  </a:cubicBezTo>
                  <a:cubicBezTo>
                    <a:pt x="10" y="47"/>
                    <a:pt x="6" y="49"/>
                    <a:pt x="7" y="50"/>
                  </a:cubicBezTo>
                  <a:cubicBezTo>
                    <a:pt x="7" y="52"/>
                    <a:pt x="10" y="52"/>
                    <a:pt x="10" y="54"/>
                  </a:cubicBezTo>
                  <a:cubicBezTo>
                    <a:pt x="9" y="57"/>
                    <a:pt x="11" y="57"/>
                    <a:pt x="13" y="58"/>
                  </a:cubicBezTo>
                  <a:cubicBezTo>
                    <a:pt x="13" y="60"/>
                    <a:pt x="14" y="62"/>
                    <a:pt x="14" y="64"/>
                  </a:cubicBezTo>
                  <a:cubicBezTo>
                    <a:pt x="14" y="64"/>
                    <a:pt x="11" y="64"/>
                    <a:pt x="10" y="64"/>
                  </a:cubicBezTo>
                  <a:cubicBezTo>
                    <a:pt x="9" y="64"/>
                    <a:pt x="8" y="65"/>
                    <a:pt x="7" y="65"/>
                  </a:cubicBezTo>
                  <a:cubicBezTo>
                    <a:pt x="7" y="65"/>
                    <a:pt x="6" y="64"/>
                    <a:pt x="5" y="64"/>
                  </a:cubicBezTo>
                  <a:cubicBezTo>
                    <a:pt x="4" y="64"/>
                    <a:pt x="0" y="66"/>
                    <a:pt x="0" y="67"/>
                  </a:cubicBezTo>
                  <a:cubicBezTo>
                    <a:pt x="2" y="69"/>
                    <a:pt x="3" y="70"/>
                    <a:pt x="5" y="72"/>
                  </a:cubicBezTo>
                  <a:cubicBezTo>
                    <a:pt x="5" y="72"/>
                    <a:pt x="11" y="72"/>
                    <a:pt x="11" y="72"/>
                  </a:cubicBezTo>
                  <a:cubicBezTo>
                    <a:pt x="11" y="73"/>
                    <a:pt x="9" y="74"/>
                    <a:pt x="8" y="74"/>
                  </a:cubicBezTo>
                  <a:cubicBezTo>
                    <a:pt x="7" y="75"/>
                    <a:pt x="4" y="73"/>
                    <a:pt x="4" y="75"/>
                  </a:cubicBezTo>
                  <a:cubicBezTo>
                    <a:pt x="4" y="77"/>
                    <a:pt x="9" y="80"/>
                    <a:pt x="11" y="82"/>
                  </a:cubicBezTo>
                  <a:cubicBezTo>
                    <a:pt x="12" y="83"/>
                    <a:pt x="13" y="83"/>
                    <a:pt x="15" y="83"/>
                  </a:cubicBezTo>
                  <a:cubicBezTo>
                    <a:pt x="17" y="82"/>
                    <a:pt x="20" y="81"/>
                    <a:pt x="21" y="79"/>
                  </a:cubicBezTo>
                  <a:cubicBezTo>
                    <a:pt x="21" y="79"/>
                    <a:pt x="20" y="78"/>
                    <a:pt x="19" y="78"/>
                  </a:cubicBezTo>
                  <a:cubicBezTo>
                    <a:pt x="19" y="77"/>
                    <a:pt x="20" y="77"/>
                    <a:pt x="20" y="77"/>
                  </a:cubicBezTo>
                  <a:cubicBezTo>
                    <a:pt x="21" y="76"/>
                    <a:pt x="20" y="75"/>
                    <a:pt x="21" y="75"/>
                  </a:cubicBezTo>
                  <a:cubicBezTo>
                    <a:pt x="21" y="75"/>
                    <a:pt x="23" y="75"/>
                    <a:pt x="23" y="75"/>
                  </a:cubicBezTo>
                  <a:cubicBezTo>
                    <a:pt x="23" y="76"/>
                    <a:pt x="21" y="76"/>
                    <a:pt x="22" y="77"/>
                  </a:cubicBezTo>
                  <a:cubicBezTo>
                    <a:pt x="22" y="77"/>
                    <a:pt x="23" y="77"/>
                    <a:pt x="23" y="77"/>
                  </a:cubicBezTo>
                  <a:cubicBezTo>
                    <a:pt x="23" y="78"/>
                    <a:pt x="22" y="78"/>
                    <a:pt x="22" y="78"/>
                  </a:cubicBezTo>
                  <a:cubicBezTo>
                    <a:pt x="21" y="78"/>
                    <a:pt x="23" y="78"/>
                    <a:pt x="23" y="78"/>
                  </a:cubicBezTo>
                  <a:cubicBezTo>
                    <a:pt x="23" y="79"/>
                    <a:pt x="22" y="79"/>
                    <a:pt x="22" y="80"/>
                  </a:cubicBezTo>
                  <a:cubicBezTo>
                    <a:pt x="21" y="80"/>
                    <a:pt x="23" y="81"/>
                    <a:pt x="24" y="82"/>
                  </a:cubicBezTo>
                  <a:cubicBezTo>
                    <a:pt x="25" y="83"/>
                    <a:pt x="23" y="85"/>
                    <a:pt x="22" y="87"/>
                  </a:cubicBezTo>
                  <a:cubicBezTo>
                    <a:pt x="22" y="88"/>
                    <a:pt x="23" y="89"/>
                    <a:pt x="24" y="90"/>
                  </a:cubicBezTo>
                  <a:cubicBezTo>
                    <a:pt x="24" y="92"/>
                    <a:pt x="24" y="93"/>
                    <a:pt x="24" y="95"/>
                  </a:cubicBezTo>
                  <a:cubicBezTo>
                    <a:pt x="24" y="97"/>
                    <a:pt x="23" y="100"/>
                    <a:pt x="23" y="101"/>
                  </a:cubicBezTo>
                  <a:cubicBezTo>
                    <a:pt x="23" y="101"/>
                    <a:pt x="24" y="99"/>
                    <a:pt x="24" y="99"/>
                  </a:cubicBezTo>
                  <a:cubicBezTo>
                    <a:pt x="25" y="100"/>
                    <a:pt x="26" y="106"/>
                    <a:pt x="26" y="107"/>
                  </a:cubicBezTo>
                  <a:cubicBezTo>
                    <a:pt x="27" y="109"/>
                    <a:pt x="29" y="112"/>
                    <a:pt x="30" y="115"/>
                  </a:cubicBezTo>
                  <a:cubicBezTo>
                    <a:pt x="31" y="118"/>
                    <a:pt x="31" y="121"/>
                    <a:pt x="32" y="124"/>
                  </a:cubicBezTo>
                  <a:cubicBezTo>
                    <a:pt x="34" y="128"/>
                    <a:pt x="37" y="131"/>
                    <a:pt x="39" y="134"/>
                  </a:cubicBezTo>
                  <a:cubicBezTo>
                    <a:pt x="40" y="137"/>
                    <a:pt x="40" y="140"/>
                    <a:pt x="41" y="143"/>
                  </a:cubicBezTo>
                  <a:cubicBezTo>
                    <a:pt x="43" y="146"/>
                    <a:pt x="45" y="149"/>
                    <a:pt x="48" y="146"/>
                  </a:cubicBezTo>
                  <a:cubicBezTo>
                    <a:pt x="50" y="145"/>
                    <a:pt x="50" y="144"/>
                    <a:pt x="50" y="143"/>
                  </a:cubicBezTo>
                  <a:cubicBezTo>
                    <a:pt x="50" y="141"/>
                    <a:pt x="52" y="140"/>
                    <a:pt x="53" y="139"/>
                  </a:cubicBezTo>
                  <a:cubicBezTo>
                    <a:pt x="54" y="138"/>
                    <a:pt x="56" y="138"/>
                    <a:pt x="57" y="137"/>
                  </a:cubicBezTo>
                  <a:cubicBezTo>
                    <a:pt x="58" y="136"/>
                    <a:pt x="57" y="133"/>
                    <a:pt x="57" y="132"/>
                  </a:cubicBezTo>
                  <a:cubicBezTo>
                    <a:pt x="56" y="128"/>
                    <a:pt x="61" y="125"/>
                    <a:pt x="60" y="122"/>
                  </a:cubicBezTo>
                  <a:cubicBezTo>
                    <a:pt x="59" y="119"/>
                    <a:pt x="58" y="116"/>
                    <a:pt x="58" y="113"/>
                  </a:cubicBezTo>
                  <a:cubicBezTo>
                    <a:pt x="58" y="109"/>
                    <a:pt x="62" y="108"/>
                    <a:pt x="65" y="107"/>
                  </a:cubicBezTo>
                  <a:cubicBezTo>
                    <a:pt x="66" y="106"/>
                    <a:pt x="69" y="106"/>
                    <a:pt x="69" y="105"/>
                  </a:cubicBezTo>
                  <a:cubicBezTo>
                    <a:pt x="70" y="103"/>
                    <a:pt x="71" y="102"/>
                    <a:pt x="72" y="101"/>
                  </a:cubicBezTo>
                  <a:cubicBezTo>
                    <a:pt x="75" y="98"/>
                    <a:pt x="78" y="95"/>
                    <a:pt x="81" y="93"/>
                  </a:cubicBezTo>
                  <a:cubicBezTo>
                    <a:pt x="82" y="92"/>
                    <a:pt x="83" y="90"/>
                    <a:pt x="84" y="89"/>
                  </a:cubicBezTo>
                  <a:cubicBezTo>
                    <a:pt x="85" y="88"/>
                    <a:pt x="87" y="88"/>
                    <a:pt x="88" y="87"/>
                  </a:cubicBezTo>
                  <a:cubicBezTo>
                    <a:pt x="89" y="86"/>
                    <a:pt x="90" y="85"/>
                    <a:pt x="91" y="84"/>
                  </a:cubicBezTo>
                  <a:cubicBezTo>
                    <a:pt x="92" y="83"/>
                    <a:pt x="90" y="82"/>
                    <a:pt x="90" y="81"/>
                  </a:cubicBezTo>
                  <a:cubicBezTo>
                    <a:pt x="91" y="79"/>
                    <a:pt x="94" y="79"/>
                    <a:pt x="95" y="78"/>
                  </a:cubicBezTo>
                  <a:cubicBezTo>
                    <a:pt x="96" y="78"/>
                    <a:pt x="98" y="75"/>
                    <a:pt x="98" y="74"/>
                  </a:cubicBezTo>
                  <a:cubicBezTo>
                    <a:pt x="98" y="76"/>
                    <a:pt x="96" y="76"/>
                    <a:pt x="97" y="78"/>
                  </a:cubicBezTo>
                  <a:cubicBezTo>
                    <a:pt x="99" y="79"/>
                    <a:pt x="100" y="76"/>
                    <a:pt x="100" y="76"/>
                  </a:cubicBezTo>
                  <a:cubicBezTo>
                    <a:pt x="101" y="77"/>
                    <a:pt x="100" y="78"/>
                    <a:pt x="101" y="78"/>
                  </a:cubicBezTo>
                  <a:cubicBezTo>
                    <a:pt x="102" y="75"/>
                    <a:pt x="101" y="72"/>
                    <a:pt x="99" y="69"/>
                  </a:cubicBezTo>
                  <a:cubicBezTo>
                    <a:pt x="98" y="67"/>
                    <a:pt x="96" y="65"/>
                    <a:pt x="97" y="62"/>
                  </a:cubicBezTo>
                  <a:cubicBezTo>
                    <a:pt x="98" y="59"/>
                    <a:pt x="103" y="61"/>
                    <a:pt x="100" y="58"/>
                  </a:cubicBezTo>
                  <a:cubicBezTo>
                    <a:pt x="99" y="57"/>
                    <a:pt x="97" y="56"/>
                    <a:pt x="98" y="54"/>
                  </a:cubicBezTo>
                  <a:cubicBezTo>
                    <a:pt x="99" y="53"/>
                    <a:pt x="100" y="54"/>
                    <a:pt x="102" y="55"/>
                  </a:cubicBezTo>
                  <a:cubicBezTo>
                    <a:pt x="103" y="56"/>
                    <a:pt x="104" y="55"/>
                    <a:pt x="104" y="57"/>
                  </a:cubicBezTo>
                  <a:cubicBezTo>
                    <a:pt x="104" y="58"/>
                    <a:pt x="104" y="59"/>
                    <a:pt x="106" y="60"/>
                  </a:cubicBezTo>
                  <a:cubicBezTo>
                    <a:pt x="107" y="60"/>
                    <a:pt x="109" y="60"/>
                    <a:pt x="110" y="60"/>
                  </a:cubicBezTo>
                  <a:cubicBezTo>
                    <a:pt x="111" y="60"/>
                    <a:pt x="113" y="61"/>
                    <a:pt x="114" y="60"/>
                  </a:cubicBezTo>
                  <a:cubicBezTo>
                    <a:pt x="119" y="59"/>
                    <a:pt x="115" y="65"/>
                    <a:pt x="113" y="66"/>
                  </a:cubicBezTo>
                  <a:cubicBezTo>
                    <a:pt x="110" y="66"/>
                    <a:pt x="112" y="70"/>
                    <a:pt x="112" y="71"/>
                  </a:cubicBezTo>
                  <a:cubicBezTo>
                    <a:pt x="113" y="71"/>
                    <a:pt x="115" y="67"/>
                    <a:pt x="115" y="68"/>
                  </a:cubicBezTo>
                  <a:cubicBezTo>
                    <a:pt x="115" y="71"/>
                    <a:pt x="117" y="74"/>
                    <a:pt x="117" y="7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25" name="Freeform 702"/>
            <p:cNvSpPr/>
            <p:nvPr/>
          </p:nvSpPr>
          <p:spPr bwMode="auto">
            <a:xfrm>
              <a:off x="15926311" y="7669658"/>
              <a:ext cx="382165" cy="917438"/>
            </a:xfrm>
            <a:custGeom>
              <a:avLst/>
              <a:gdLst>
                <a:gd name="T0" fmla="*/ 37 w 41"/>
                <a:gd name="T1" fmla="*/ 37 h 98"/>
                <a:gd name="T2" fmla="*/ 34 w 41"/>
                <a:gd name="T3" fmla="*/ 35 h 98"/>
                <a:gd name="T4" fmla="*/ 31 w 41"/>
                <a:gd name="T5" fmla="*/ 29 h 98"/>
                <a:gd name="T6" fmla="*/ 32 w 41"/>
                <a:gd name="T7" fmla="*/ 25 h 98"/>
                <a:gd name="T8" fmla="*/ 25 w 41"/>
                <a:gd name="T9" fmla="*/ 22 h 98"/>
                <a:gd name="T10" fmla="*/ 30 w 41"/>
                <a:gd name="T11" fmla="*/ 10 h 98"/>
                <a:gd name="T12" fmla="*/ 28 w 41"/>
                <a:gd name="T13" fmla="*/ 6 h 98"/>
                <a:gd name="T14" fmla="*/ 23 w 41"/>
                <a:gd name="T15" fmla="*/ 2 h 98"/>
                <a:gd name="T16" fmla="*/ 22 w 41"/>
                <a:gd name="T17" fmla="*/ 9 h 98"/>
                <a:gd name="T18" fmla="*/ 18 w 41"/>
                <a:gd name="T19" fmla="*/ 9 h 98"/>
                <a:gd name="T20" fmla="*/ 13 w 41"/>
                <a:gd name="T21" fmla="*/ 15 h 98"/>
                <a:gd name="T22" fmla="*/ 11 w 41"/>
                <a:gd name="T23" fmla="*/ 21 h 98"/>
                <a:gd name="T24" fmla="*/ 6 w 41"/>
                <a:gd name="T25" fmla="*/ 25 h 98"/>
                <a:gd name="T26" fmla="*/ 2 w 41"/>
                <a:gd name="T27" fmla="*/ 35 h 98"/>
                <a:gd name="T28" fmla="*/ 0 w 41"/>
                <a:gd name="T29" fmla="*/ 40 h 98"/>
                <a:gd name="T30" fmla="*/ 4 w 41"/>
                <a:gd name="T31" fmla="*/ 44 h 98"/>
                <a:gd name="T32" fmla="*/ 7 w 41"/>
                <a:gd name="T33" fmla="*/ 52 h 98"/>
                <a:gd name="T34" fmla="*/ 11 w 41"/>
                <a:gd name="T35" fmla="*/ 58 h 98"/>
                <a:gd name="T36" fmla="*/ 11 w 41"/>
                <a:gd name="T37" fmla="*/ 64 h 98"/>
                <a:gd name="T38" fmla="*/ 12 w 41"/>
                <a:gd name="T39" fmla="*/ 66 h 98"/>
                <a:gd name="T40" fmla="*/ 14 w 41"/>
                <a:gd name="T41" fmla="*/ 66 h 98"/>
                <a:gd name="T42" fmla="*/ 17 w 41"/>
                <a:gd name="T43" fmla="*/ 65 h 98"/>
                <a:gd name="T44" fmla="*/ 22 w 41"/>
                <a:gd name="T45" fmla="*/ 64 h 98"/>
                <a:gd name="T46" fmla="*/ 25 w 41"/>
                <a:gd name="T47" fmla="*/ 72 h 98"/>
                <a:gd name="T48" fmla="*/ 29 w 41"/>
                <a:gd name="T49" fmla="*/ 80 h 98"/>
                <a:gd name="T50" fmla="*/ 30 w 41"/>
                <a:gd name="T51" fmla="*/ 85 h 98"/>
                <a:gd name="T52" fmla="*/ 29 w 41"/>
                <a:gd name="T53" fmla="*/ 88 h 98"/>
                <a:gd name="T54" fmla="*/ 29 w 41"/>
                <a:gd name="T55" fmla="*/ 98 h 98"/>
                <a:gd name="T56" fmla="*/ 34 w 41"/>
                <a:gd name="T57" fmla="*/ 85 h 98"/>
                <a:gd name="T58" fmla="*/ 28 w 41"/>
                <a:gd name="T59" fmla="*/ 71 h 98"/>
                <a:gd name="T60" fmla="*/ 30 w 41"/>
                <a:gd name="T61" fmla="*/ 65 h 98"/>
                <a:gd name="T62" fmla="*/ 26 w 41"/>
                <a:gd name="T63" fmla="*/ 49 h 98"/>
                <a:gd name="T64" fmla="*/ 34 w 41"/>
                <a:gd name="T65" fmla="*/ 44 h 98"/>
                <a:gd name="T66" fmla="*/ 41 w 41"/>
                <a:gd name="T67" fmla="*/ 3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98">
                  <a:moveTo>
                    <a:pt x="39" y="38"/>
                  </a:moveTo>
                  <a:cubicBezTo>
                    <a:pt x="38" y="38"/>
                    <a:pt x="37" y="39"/>
                    <a:pt x="37" y="37"/>
                  </a:cubicBezTo>
                  <a:cubicBezTo>
                    <a:pt x="37" y="37"/>
                    <a:pt x="37" y="36"/>
                    <a:pt x="37" y="36"/>
                  </a:cubicBezTo>
                  <a:cubicBezTo>
                    <a:pt x="37" y="35"/>
                    <a:pt x="34" y="35"/>
                    <a:pt x="34" y="35"/>
                  </a:cubicBezTo>
                  <a:cubicBezTo>
                    <a:pt x="33" y="34"/>
                    <a:pt x="34" y="32"/>
                    <a:pt x="34" y="31"/>
                  </a:cubicBezTo>
                  <a:cubicBezTo>
                    <a:pt x="35" y="29"/>
                    <a:pt x="32" y="30"/>
                    <a:pt x="31" y="29"/>
                  </a:cubicBezTo>
                  <a:cubicBezTo>
                    <a:pt x="31" y="28"/>
                    <a:pt x="30" y="28"/>
                    <a:pt x="30" y="27"/>
                  </a:cubicBezTo>
                  <a:cubicBezTo>
                    <a:pt x="30" y="26"/>
                    <a:pt x="32" y="25"/>
                    <a:pt x="32" y="25"/>
                  </a:cubicBezTo>
                  <a:cubicBezTo>
                    <a:pt x="31" y="23"/>
                    <a:pt x="25" y="26"/>
                    <a:pt x="24" y="25"/>
                  </a:cubicBezTo>
                  <a:cubicBezTo>
                    <a:pt x="24" y="25"/>
                    <a:pt x="25" y="23"/>
                    <a:pt x="25" y="22"/>
                  </a:cubicBezTo>
                  <a:cubicBezTo>
                    <a:pt x="24" y="21"/>
                    <a:pt x="27" y="19"/>
                    <a:pt x="27" y="18"/>
                  </a:cubicBezTo>
                  <a:cubicBezTo>
                    <a:pt x="29" y="15"/>
                    <a:pt x="31" y="13"/>
                    <a:pt x="30" y="10"/>
                  </a:cubicBezTo>
                  <a:cubicBezTo>
                    <a:pt x="30" y="9"/>
                    <a:pt x="31" y="8"/>
                    <a:pt x="31" y="7"/>
                  </a:cubicBezTo>
                  <a:cubicBezTo>
                    <a:pt x="31" y="5"/>
                    <a:pt x="29" y="7"/>
                    <a:pt x="28" y="6"/>
                  </a:cubicBezTo>
                  <a:cubicBezTo>
                    <a:pt x="28" y="4"/>
                    <a:pt x="27" y="3"/>
                    <a:pt x="27" y="2"/>
                  </a:cubicBezTo>
                  <a:cubicBezTo>
                    <a:pt x="25" y="0"/>
                    <a:pt x="25" y="3"/>
                    <a:pt x="23" y="2"/>
                  </a:cubicBezTo>
                  <a:cubicBezTo>
                    <a:pt x="24" y="4"/>
                    <a:pt x="22" y="4"/>
                    <a:pt x="22" y="5"/>
                  </a:cubicBezTo>
                  <a:cubicBezTo>
                    <a:pt x="22" y="5"/>
                    <a:pt x="22" y="9"/>
                    <a:pt x="22" y="9"/>
                  </a:cubicBezTo>
                  <a:cubicBezTo>
                    <a:pt x="21" y="9"/>
                    <a:pt x="21" y="7"/>
                    <a:pt x="21" y="7"/>
                  </a:cubicBezTo>
                  <a:cubicBezTo>
                    <a:pt x="19" y="7"/>
                    <a:pt x="18" y="8"/>
                    <a:pt x="18" y="9"/>
                  </a:cubicBezTo>
                  <a:cubicBezTo>
                    <a:pt x="17" y="10"/>
                    <a:pt x="15" y="10"/>
                    <a:pt x="14" y="11"/>
                  </a:cubicBezTo>
                  <a:cubicBezTo>
                    <a:pt x="13" y="12"/>
                    <a:pt x="14" y="14"/>
                    <a:pt x="13" y="15"/>
                  </a:cubicBezTo>
                  <a:cubicBezTo>
                    <a:pt x="13" y="16"/>
                    <a:pt x="12" y="17"/>
                    <a:pt x="11" y="18"/>
                  </a:cubicBezTo>
                  <a:cubicBezTo>
                    <a:pt x="11" y="19"/>
                    <a:pt x="11" y="20"/>
                    <a:pt x="11" y="21"/>
                  </a:cubicBezTo>
                  <a:cubicBezTo>
                    <a:pt x="11" y="23"/>
                    <a:pt x="10" y="25"/>
                    <a:pt x="9" y="25"/>
                  </a:cubicBezTo>
                  <a:cubicBezTo>
                    <a:pt x="8" y="25"/>
                    <a:pt x="7" y="25"/>
                    <a:pt x="6" y="25"/>
                  </a:cubicBezTo>
                  <a:cubicBezTo>
                    <a:pt x="5" y="27"/>
                    <a:pt x="6" y="35"/>
                    <a:pt x="4" y="35"/>
                  </a:cubicBezTo>
                  <a:cubicBezTo>
                    <a:pt x="4" y="35"/>
                    <a:pt x="2" y="35"/>
                    <a:pt x="2" y="35"/>
                  </a:cubicBezTo>
                  <a:cubicBezTo>
                    <a:pt x="2" y="36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0" y="41"/>
                    <a:pt x="4" y="46"/>
                    <a:pt x="5" y="47"/>
                  </a:cubicBezTo>
                  <a:cubicBezTo>
                    <a:pt x="5" y="47"/>
                    <a:pt x="4" y="44"/>
                    <a:pt x="4" y="44"/>
                  </a:cubicBezTo>
                  <a:cubicBezTo>
                    <a:pt x="4" y="44"/>
                    <a:pt x="7" y="48"/>
                    <a:pt x="7" y="48"/>
                  </a:cubicBezTo>
                  <a:cubicBezTo>
                    <a:pt x="8" y="50"/>
                    <a:pt x="6" y="50"/>
                    <a:pt x="7" y="52"/>
                  </a:cubicBezTo>
                  <a:cubicBezTo>
                    <a:pt x="6" y="51"/>
                    <a:pt x="8" y="51"/>
                    <a:pt x="9" y="52"/>
                  </a:cubicBezTo>
                  <a:cubicBezTo>
                    <a:pt x="10" y="54"/>
                    <a:pt x="11" y="56"/>
                    <a:pt x="11" y="58"/>
                  </a:cubicBezTo>
                  <a:cubicBezTo>
                    <a:pt x="11" y="58"/>
                    <a:pt x="10" y="67"/>
                    <a:pt x="10" y="67"/>
                  </a:cubicBezTo>
                  <a:cubicBezTo>
                    <a:pt x="11" y="67"/>
                    <a:pt x="11" y="64"/>
                    <a:pt x="11" y="64"/>
                  </a:cubicBezTo>
                  <a:cubicBezTo>
                    <a:pt x="11" y="64"/>
                    <a:pt x="11" y="67"/>
                    <a:pt x="11" y="67"/>
                  </a:cubicBezTo>
                  <a:cubicBezTo>
                    <a:pt x="11" y="67"/>
                    <a:pt x="12" y="66"/>
                    <a:pt x="12" y="66"/>
                  </a:cubicBezTo>
                  <a:cubicBezTo>
                    <a:pt x="12" y="66"/>
                    <a:pt x="12" y="68"/>
                    <a:pt x="12" y="68"/>
                  </a:cubicBezTo>
                  <a:cubicBezTo>
                    <a:pt x="13" y="68"/>
                    <a:pt x="13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7" y="66"/>
                    <a:pt x="17" y="65"/>
                  </a:cubicBezTo>
                  <a:cubicBezTo>
                    <a:pt x="18" y="65"/>
                    <a:pt x="23" y="62"/>
                    <a:pt x="21" y="61"/>
                  </a:cubicBezTo>
                  <a:cubicBezTo>
                    <a:pt x="22" y="61"/>
                    <a:pt x="21" y="63"/>
                    <a:pt x="22" y="64"/>
                  </a:cubicBezTo>
                  <a:cubicBezTo>
                    <a:pt x="23" y="64"/>
                    <a:pt x="24" y="64"/>
                    <a:pt x="24" y="65"/>
                  </a:cubicBezTo>
                  <a:cubicBezTo>
                    <a:pt x="25" y="67"/>
                    <a:pt x="25" y="70"/>
                    <a:pt x="25" y="72"/>
                  </a:cubicBezTo>
                  <a:cubicBezTo>
                    <a:pt x="26" y="75"/>
                    <a:pt x="26" y="77"/>
                    <a:pt x="28" y="79"/>
                  </a:cubicBezTo>
                  <a:cubicBezTo>
                    <a:pt x="28" y="79"/>
                    <a:pt x="29" y="80"/>
                    <a:pt x="29" y="80"/>
                  </a:cubicBezTo>
                  <a:cubicBezTo>
                    <a:pt x="29" y="82"/>
                    <a:pt x="30" y="82"/>
                    <a:pt x="30" y="82"/>
                  </a:cubicBezTo>
                  <a:cubicBezTo>
                    <a:pt x="31" y="83"/>
                    <a:pt x="29" y="85"/>
                    <a:pt x="30" y="85"/>
                  </a:cubicBezTo>
                  <a:cubicBezTo>
                    <a:pt x="30" y="85"/>
                    <a:pt x="30" y="85"/>
                    <a:pt x="31" y="85"/>
                  </a:cubicBezTo>
                  <a:cubicBezTo>
                    <a:pt x="31" y="86"/>
                    <a:pt x="29" y="87"/>
                    <a:pt x="29" y="88"/>
                  </a:cubicBezTo>
                  <a:cubicBezTo>
                    <a:pt x="29" y="90"/>
                    <a:pt x="30" y="88"/>
                    <a:pt x="31" y="89"/>
                  </a:cubicBezTo>
                  <a:cubicBezTo>
                    <a:pt x="31" y="89"/>
                    <a:pt x="29" y="97"/>
                    <a:pt x="29" y="98"/>
                  </a:cubicBezTo>
                  <a:cubicBezTo>
                    <a:pt x="31" y="96"/>
                    <a:pt x="32" y="92"/>
                    <a:pt x="33" y="90"/>
                  </a:cubicBezTo>
                  <a:cubicBezTo>
                    <a:pt x="34" y="88"/>
                    <a:pt x="35" y="87"/>
                    <a:pt x="34" y="85"/>
                  </a:cubicBezTo>
                  <a:cubicBezTo>
                    <a:pt x="33" y="83"/>
                    <a:pt x="33" y="82"/>
                    <a:pt x="33" y="80"/>
                  </a:cubicBezTo>
                  <a:cubicBezTo>
                    <a:pt x="32" y="78"/>
                    <a:pt x="27" y="74"/>
                    <a:pt x="28" y="71"/>
                  </a:cubicBezTo>
                  <a:cubicBezTo>
                    <a:pt x="28" y="71"/>
                    <a:pt x="30" y="70"/>
                    <a:pt x="30" y="69"/>
                  </a:cubicBezTo>
                  <a:cubicBezTo>
                    <a:pt x="29" y="67"/>
                    <a:pt x="30" y="67"/>
                    <a:pt x="30" y="65"/>
                  </a:cubicBezTo>
                  <a:cubicBezTo>
                    <a:pt x="31" y="62"/>
                    <a:pt x="27" y="60"/>
                    <a:pt x="26" y="58"/>
                  </a:cubicBezTo>
                  <a:cubicBezTo>
                    <a:pt x="23" y="56"/>
                    <a:pt x="25" y="52"/>
                    <a:pt x="26" y="49"/>
                  </a:cubicBezTo>
                  <a:cubicBezTo>
                    <a:pt x="26" y="47"/>
                    <a:pt x="27" y="47"/>
                    <a:pt x="29" y="47"/>
                  </a:cubicBezTo>
                  <a:cubicBezTo>
                    <a:pt x="31" y="47"/>
                    <a:pt x="33" y="45"/>
                    <a:pt x="34" y="44"/>
                  </a:cubicBezTo>
                  <a:cubicBezTo>
                    <a:pt x="36" y="43"/>
                    <a:pt x="37" y="44"/>
                    <a:pt x="39" y="42"/>
                  </a:cubicBezTo>
                  <a:cubicBezTo>
                    <a:pt x="40" y="40"/>
                    <a:pt x="41" y="39"/>
                    <a:pt x="41" y="38"/>
                  </a:cubicBezTo>
                  <a:cubicBezTo>
                    <a:pt x="41" y="38"/>
                    <a:pt x="40" y="38"/>
                    <a:pt x="39" y="3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26" name="Freeform 703"/>
            <p:cNvSpPr/>
            <p:nvPr/>
          </p:nvSpPr>
          <p:spPr bwMode="auto">
            <a:xfrm>
              <a:off x="15747967" y="7781150"/>
              <a:ext cx="213379" cy="261215"/>
            </a:xfrm>
            <a:custGeom>
              <a:avLst/>
              <a:gdLst>
                <a:gd name="T0" fmla="*/ 21 w 23"/>
                <a:gd name="T1" fmla="*/ 26 h 28"/>
                <a:gd name="T2" fmla="*/ 20 w 23"/>
                <a:gd name="T3" fmla="*/ 17 h 28"/>
                <a:gd name="T4" fmla="*/ 18 w 23"/>
                <a:gd name="T5" fmla="*/ 16 h 28"/>
                <a:gd name="T6" fmla="*/ 16 w 23"/>
                <a:gd name="T7" fmla="*/ 18 h 28"/>
                <a:gd name="T8" fmla="*/ 17 w 23"/>
                <a:gd name="T9" fmla="*/ 13 h 28"/>
                <a:gd name="T10" fmla="*/ 18 w 23"/>
                <a:gd name="T11" fmla="*/ 7 h 28"/>
                <a:gd name="T12" fmla="*/ 14 w 23"/>
                <a:gd name="T13" fmla="*/ 7 h 28"/>
                <a:gd name="T14" fmla="*/ 10 w 23"/>
                <a:gd name="T15" fmla="*/ 7 h 28"/>
                <a:gd name="T16" fmla="*/ 8 w 23"/>
                <a:gd name="T17" fmla="*/ 4 h 28"/>
                <a:gd name="T18" fmla="*/ 6 w 23"/>
                <a:gd name="T19" fmla="*/ 2 h 28"/>
                <a:gd name="T20" fmla="*/ 2 w 23"/>
                <a:gd name="T21" fmla="*/ 1 h 28"/>
                <a:gd name="T22" fmla="*/ 4 w 23"/>
                <a:gd name="T23" fmla="*/ 5 h 28"/>
                <a:gd name="T24" fmla="*/ 1 w 23"/>
                <a:gd name="T25" fmla="*/ 9 h 28"/>
                <a:gd name="T26" fmla="*/ 3 w 23"/>
                <a:gd name="T27" fmla="*/ 16 h 28"/>
                <a:gd name="T28" fmla="*/ 5 w 23"/>
                <a:gd name="T29" fmla="*/ 25 h 28"/>
                <a:gd name="T30" fmla="*/ 6 w 23"/>
                <a:gd name="T31" fmla="*/ 22 h 28"/>
                <a:gd name="T32" fmla="*/ 7 w 23"/>
                <a:gd name="T33" fmla="*/ 24 h 28"/>
                <a:gd name="T34" fmla="*/ 7 w 23"/>
                <a:gd name="T35" fmla="*/ 23 h 28"/>
                <a:gd name="T36" fmla="*/ 8 w 23"/>
                <a:gd name="T37" fmla="*/ 21 h 28"/>
                <a:gd name="T38" fmla="*/ 13 w 23"/>
                <a:gd name="T39" fmla="*/ 22 h 28"/>
                <a:gd name="T40" fmla="*/ 11 w 23"/>
                <a:gd name="T41" fmla="*/ 16 h 28"/>
                <a:gd name="T42" fmla="*/ 13 w 23"/>
                <a:gd name="T43" fmla="*/ 19 h 28"/>
                <a:gd name="T44" fmla="*/ 17 w 23"/>
                <a:gd name="T45" fmla="*/ 20 h 28"/>
                <a:gd name="T46" fmla="*/ 18 w 23"/>
                <a:gd name="T47" fmla="*/ 22 h 28"/>
                <a:gd name="T48" fmla="*/ 19 w 23"/>
                <a:gd name="T49" fmla="*/ 28 h 28"/>
                <a:gd name="T50" fmla="*/ 21 w 23"/>
                <a:gd name="T51" fmla="*/ 26 h 28"/>
                <a:gd name="T52" fmla="*/ 21 w 23"/>
                <a:gd name="T53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21" y="26"/>
                  </a:moveTo>
                  <a:cubicBezTo>
                    <a:pt x="22" y="24"/>
                    <a:pt x="20" y="19"/>
                    <a:pt x="20" y="17"/>
                  </a:cubicBezTo>
                  <a:cubicBezTo>
                    <a:pt x="20" y="17"/>
                    <a:pt x="19" y="13"/>
                    <a:pt x="18" y="16"/>
                  </a:cubicBezTo>
                  <a:cubicBezTo>
                    <a:pt x="18" y="16"/>
                    <a:pt x="17" y="17"/>
                    <a:pt x="16" y="18"/>
                  </a:cubicBezTo>
                  <a:cubicBezTo>
                    <a:pt x="16" y="17"/>
                    <a:pt x="14" y="13"/>
                    <a:pt x="17" y="13"/>
                  </a:cubicBezTo>
                  <a:cubicBezTo>
                    <a:pt x="19" y="12"/>
                    <a:pt x="23" y="6"/>
                    <a:pt x="18" y="7"/>
                  </a:cubicBezTo>
                  <a:cubicBezTo>
                    <a:pt x="17" y="8"/>
                    <a:pt x="15" y="7"/>
                    <a:pt x="14" y="7"/>
                  </a:cubicBezTo>
                  <a:cubicBezTo>
                    <a:pt x="13" y="7"/>
                    <a:pt x="11" y="7"/>
                    <a:pt x="10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2"/>
                    <a:pt x="7" y="3"/>
                    <a:pt x="6" y="2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1" y="3"/>
                    <a:pt x="3" y="4"/>
                    <a:pt x="4" y="5"/>
                  </a:cubicBezTo>
                  <a:cubicBezTo>
                    <a:pt x="7" y="8"/>
                    <a:pt x="2" y="6"/>
                    <a:pt x="1" y="9"/>
                  </a:cubicBezTo>
                  <a:cubicBezTo>
                    <a:pt x="0" y="12"/>
                    <a:pt x="2" y="14"/>
                    <a:pt x="3" y="16"/>
                  </a:cubicBezTo>
                  <a:cubicBezTo>
                    <a:pt x="5" y="19"/>
                    <a:pt x="6" y="22"/>
                    <a:pt x="5" y="25"/>
                  </a:cubicBezTo>
                  <a:cubicBezTo>
                    <a:pt x="6" y="26"/>
                    <a:pt x="6" y="23"/>
                    <a:pt x="6" y="22"/>
                  </a:cubicBezTo>
                  <a:cubicBezTo>
                    <a:pt x="6" y="23"/>
                    <a:pt x="6" y="24"/>
                    <a:pt x="7" y="24"/>
                  </a:cubicBezTo>
                  <a:cubicBezTo>
                    <a:pt x="7" y="24"/>
                    <a:pt x="7" y="23"/>
                    <a:pt x="7" y="23"/>
                  </a:cubicBezTo>
                  <a:cubicBezTo>
                    <a:pt x="8" y="26"/>
                    <a:pt x="8" y="23"/>
                    <a:pt x="8" y="21"/>
                  </a:cubicBezTo>
                  <a:cubicBezTo>
                    <a:pt x="8" y="22"/>
                    <a:pt x="12" y="25"/>
                    <a:pt x="13" y="22"/>
                  </a:cubicBezTo>
                  <a:cubicBezTo>
                    <a:pt x="13" y="21"/>
                    <a:pt x="12" y="16"/>
                    <a:pt x="11" y="16"/>
                  </a:cubicBezTo>
                  <a:cubicBezTo>
                    <a:pt x="12" y="16"/>
                    <a:pt x="13" y="18"/>
                    <a:pt x="13" y="19"/>
                  </a:cubicBezTo>
                  <a:cubicBezTo>
                    <a:pt x="14" y="20"/>
                    <a:pt x="17" y="18"/>
                    <a:pt x="17" y="20"/>
                  </a:cubicBezTo>
                  <a:cubicBezTo>
                    <a:pt x="17" y="21"/>
                    <a:pt x="18" y="20"/>
                    <a:pt x="18" y="22"/>
                  </a:cubicBezTo>
                  <a:cubicBezTo>
                    <a:pt x="18" y="24"/>
                    <a:pt x="18" y="26"/>
                    <a:pt x="19" y="28"/>
                  </a:cubicBezTo>
                  <a:cubicBezTo>
                    <a:pt x="20" y="27"/>
                    <a:pt x="20" y="27"/>
                    <a:pt x="21" y="26"/>
                  </a:cubicBezTo>
                  <a:cubicBezTo>
                    <a:pt x="22" y="25"/>
                    <a:pt x="20" y="27"/>
                    <a:pt x="21" y="2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27" name="Freeform 704"/>
            <p:cNvSpPr/>
            <p:nvPr/>
          </p:nvSpPr>
          <p:spPr bwMode="auto">
            <a:xfrm>
              <a:off x="16149241" y="8071036"/>
              <a:ext cx="391721" cy="719934"/>
            </a:xfrm>
            <a:custGeom>
              <a:avLst/>
              <a:gdLst>
                <a:gd name="T0" fmla="*/ 40 w 42"/>
                <a:gd name="T1" fmla="*/ 30 h 77"/>
                <a:gd name="T2" fmla="*/ 41 w 42"/>
                <a:gd name="T3" fmla="*/ 27 h 77"/>
                <a:gd name="T4" fmla="*/ 39 w 42"/>
                <a:gd name="T5" fmla="*/ 24 h 77"/>
                <a:gd name="T6" fmla="*/ 36 w 42"/>
                <a:gd name="T7" fmla="*/ 20 h 77"/>
                <a:gd name="T8" fmla="*/ 35 w 42"/>
                <a:gd name="T9" fmla="*/ 15 h 77"/>
                <a:gd name="T10" fmla="*/ 30 w 42"/>
                <a:gd name="T11" fmla="*/ 12 h 77"/>
                <a:gd name="T12" fmla="*/ 25 w 42"/>
                <a:gd name="T13" fmla="*/ 14 h 77"/>
                <a:gd name="T14" fmla="*/ 21 w 42"/>
                <a:gd name="T15" fmla="*/ 14 h 77"/>
                <a:gd name="T16" fmla="*/ 17 w 42"/>
                <a:gd name="T17" fmla="*/ 16 h 77"/>
                <a:gd name="T18" fmla="*/ 19 w 42"/>
                <a:gd name="T19" fmla="*/ 12 h 77"/>
                <a:gd name="T20" fmla="*/ 19 w 42"/>
                <a:gd name="T21" fmla="*/ 9 h 77"/>
                <a:gd name="T22" fmla="*/ 18 w 42"/>
                <a:gd name="T23" fmla="*/ 5 h 77"/>
                <a:gd name="T24" fmla="*/ 15 w 42"/>
                <a:gd name="T25" fmla="*/ 4 h 77"/>
                <a:gd name="T26" fmla="*/ 9 w 42"/>
                <a:gd name="T27" fmla="*/ 1 h 77"/>
                <a:gd name="T28" fmla="*/ 4 w 42"/>
                <a:gd name="T29" fmla="*/ 4 h 77"/>
                <a:gd name="T30" fmla="*/ 1 w 42"/>
                <a:gd name="T31" fmla="*/ 8 h 77"/>
                <a:gd name="T32" fmla="*/ 0 w 42"/>
                <a:gd name="T33" fmla="*/ 13 h 77"/>
                <a:gd name="T34" fmla="*/ 3 w 42"/>
                <a:gd name="T35" fmla="*/ 16 h 77"/>
                <a:gd name="T36" fmla="*/ 6 w 42"/>
                <a:gd name="T37" fmla="*/ 20 h 77"/>
                <a:gd name="T38" fmla="*/ 5 w 42"/>
                <a:gd name="T39" fmla="*/ 24 h 77"/>
                <a:gd name="T40" fmla="*/ 5 w 42"/>
                <a:gd name="T41" fmla="*/ 27 h 77"/>
                <a:gd name="T42" fmla="*/ 4 w 42"/>
                <a:gd name="T43" fmla="*/ 28 h 77"/>
                <a:gd name="T44" fmla="*/ 6 w 42"/>
                <a:gd name="T45" fmla="*/ 33 h 77"/>
                <a:gd name="T46" fmla="*/ 9 w 42"/>
                <a:gd name="T47" fmla="*/ 37 h 77"/>
                <a:gd name="T48" fmla="*/ 10 w 42"/>
                <a:gd name="T49" fmla="*/ 42 h 77"/>
                <a:gd name="T50" fmla="*/ 6 w 42"/>
                <a:gd name="T51" fmla="*/ 52 h 77"/>
                <a:gd name="T52" fmla="*/ 5 w 42"/>
                <a:gd name="T53" fmla="*/ 55 h 77"/>
                <a:gd name="T54" fmla="*/ 4 w 42"/>
                <a:gd name="T55" fmla="*/ 58 h 77"/>
                <a:gd name="T56" fmla="*/ 5 w 42"/>
                <a:gd name="T57" fmla="*/ 62 h 77"/>
                <a:gd name="T58" fmla="*/ 11 w 42"/>
                <a:gd name="T59" fmla="*/ 69 h 77"/>
                <a:gd name="T60" fmla="*/ 13 w 42"/>
                <a:gd name="T61" fmla="*/ 72 h 77"/>
                <a:gd name="T62" fmla="*/ 16 w 42"/>
                <a:gd name="T63" fmla="*/ 72 h 77"/>
                <a:gd name="T64" fmla="*/ 18 w 42"/>
                <a:gd name="T65" fmla="*/ 74 h 77"/>
                <a:gd name="T66" fmla="*/ 19 w 42"/>
                <a:gd name="T67" fmla="*/ 76 h 77"/>
                <a:gd name="T68" fmla="*/ 21 w 42"/>
                <a:gd name="T69" fmla="*/ 76 h 77"/>
                <a:gd name="T70" fmla="*/ 23 w 42"/>
                <a:gd name="T71" fmla="*/ 74 h 77"/>
                <a:gd name="T72" fmla="*/ 16 w 42"/>
                <a:gd name="T73" fmla="*/ 69 h 77"/>
                <a:gd name="T74" fmla="*/ 13 w 42"/>
                <a:gd name="T75" fmla="*/ 67 h 77"/>
                <a:gd name="T76" fmla="*/ 15 w 42"/>
                <a:gd name="T77" fmla="*/ 67 h 77"/>
                <a:gd name="T78" fmla="*/ 12 w 42"/>
                <a:gd name="T79" fmla="*/ 60 h 77"/>
                <a:gd name="T80" fmla="*/ 11 w 42"/>
                <a:gd name="T81" fmla="*/ 58 h 77"/>
                <a:gd name="T82" fmla="*/ 9 w 42"/>
                <a:gd name="T83" fmla="*/ 56 h 77"/>
                <a:gd name="T84" fmla="*/ 11 w 42"/>
                <a:gd name="T85" fmla="*/ 48 h 77"/>
                <a:gd name="T86" fmla="*/ 13 w 42"/>
                <a:gd name="T87" fmla="*/ 43 h 77"/>
                <a:gd name="T88" fmla="*/ 14 w 42"/>
                <a:gd name="T89" fmla="*/ 36 h 77"/>
                <a:gd name="T90" fmla="*/ 17 w 42"/>
                <a:gd name="T91" fmla="*/ 40 h 77"/>
                <a:gd name="T92" fmla="*/ 22 w 42"/>
                <a:gd name="T93" fmla="*/ 41 h 77"/>
                <a:gd name="T94" fmla="*/ 27 w 42"/>
                <a:gd name="T95" fmla="*/ 44 h 77"/>
                <a:gd name="T96" fmla="*/ 24 w 42"/>
                <a:gd name="T97" fmla="*/ 38 h 77"/>
                <a:gd name="T98" fmla="*/ 28 w 42"/>
                <a:gd name="T99" fmla="*/ 33 h 77"/>
                <a:gd name="T100" fmla="*/ 34 w 42"/>
                <a:gd name="T101" fmla="*/ 32 h 77"/>
                <a:gd name="T102" fmla="*/ 38 w 42"/>
                <a:gd name="T103" fmla="*/ 33 h 77"/>
                <a:gd name="T104" fmla="*/ 40 w 42"/>
                <a:gd name="T105" fmla="*/ 30 h 77"/>
                <a:gd name="T106" fmla="*/ 40 w 42"/>
                <a:gd name="T107" fmla="*/ 3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77">
                  <a:moveTo>
                    <a:pt x="40" y="30"/>
                  </a:moveTo>
                  <a:cubicBezTo>
                    <a:pt x="41" y="30"/>
                    <a:pt x="40" y="28"/>
                    <a:pt x="41" y="27"/>
                  </a:cubicBezTo>
                  <a:cubicBezTo>
                    <a:pt x="42" y="26"/>
                    <a:pt x="40" y="24"/>
                    <a:pt x="39" y="24"/>
                  </a:cubicBezTo>
                  <a:cubicBezTo>
                    <a:pt x="38" y="23"/>
                    <a:pt x="36" y="22"/>
                    <a:pt x="36" y="20"/>
                  </a:cubicBezTo>
                  <a:cubicBezTo>
                    <a:pt x="36" y="18"/>
                    <a:pt x="37" y="17"/>
                    <a:pt x="35" y="15"/>
                  </a:cubicBezTo>
                  <a:cubicBezTo>
                    <a:pt x="34" y="14"/>
                    <a:pt x="32" y="12"/>
                    <a:pt x="30" y="12"/>
                  </a:cubicBezTo>
                  <a:cubicBezTo>
                    <a:pt x="28" y="12"/>
                    <a:pt x="27" y="14"/>
                    <a:pt x="25" y="14"/>
                  </a:cubicBezTo>
                  <a:cubicBezTo>
                    <a:pt x="23" y="13"/>
                    <a:pt x="23" y="13"/>
                    <a:pt x="21" y="14"/>
                  </a:cubicBezTo>
                  <a:cubicBezTo>
                    <a:pt x="21" y="14"/>
                    <a:pt x="18" y="17"/>
                    <a:pt x="17" y="16"/>
                  </a:cubicBezTo>
                  <a:cubicBezTo>
                    <a:pt x="17" y="15"/>
                    <a:pt x="20" y="13"/>
                    <a:pt x="19" y="12"/>
                  </a:cubicBezTo>
                  <a:cubicBezTo>
                    <a:pt x="17" y="11"/>
                    <a:pt x="19" y="10"/>
                    <a:pt x="19" y="9"/>
                  </a:cubicBezTo>
                  <a:cubicBezTo>
                    <a:pt x="19" y="8"/>
                    <a:pt x="19" y="5"/>
                    <a:pt x="18" y="5"/>
                  </a:cubicBezTo>
                  <a:cubicBezTo>
                    <a:pt x="16" y="6"/>
                    <a:pt x="14" y="6"/>
                    <a:pt x="15" y="4"/>
                  </a:cubicBezTo>
                  <a:cubicBezTo>
                    <a:pt x="16" y="0"/>
                    <a:pt x="11" y="0"/>
                    <a:pt x="9" y="1"/>
                  </a:cubicBezTo>
                  <a:cubicBezTo>
                    <a:pt x="8" y="3"/>
                    <a:pt x="6" y="4"/>
                    <a:pt x="4" y="4"/>
                  </a:cubicBezTo>
                  <a:cubicBezTo>
                    <a:pt x="2" y="4"/>
                    <a:pt x="1" y="7"/>
                    <a:pt x="1" y="8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1" y="15"/>
                    <a:pt x="3" y="16"/>
                  </a:cubicBezTo>
                  <a:cubicBezTo>
                    <a:pt x="4" y="18"/>
                    <a:pt x="5" y="19"/>
                    <a:pt x="6" y="20"/>
                  </a:cubicBezTo>
                  <a:cubicBezTo>
                    <a:pt x="7" y="22"/>
                    <a:pt x="5" y="23"/>
                    <a:pt x="5" y="24"/>
                  </a:cubicBezTo>
                  <a:cubicBezTo>
                    <a:pt x="5" y="25"/>
                    <a:pt x="6" y="26"/>
                    <a:pt x="5" y="27"/>
                  </a:cubicBezTo>
                  <a:cubicBezTo>
                    <a:pt x="5" y="27"/>
                    <a:pt x="4" y="27"/>
                    <a:pt x="4" y="28"/>
                  </a:cubicBezTo>
                  <a:cubicBezTo>
                    <a:pt x="3" y="29"/>
                    <a:pt x="5" y="32"/>
                    <a:pt x="6" y="33"/>
                  </a:cubicBezTo>
                  <a:cubicBezTo>
                    <a:pt x="7" y="34"/>
                    <a:pt x="8" y="35"/>
                    <a:pt x="9" y="37"/>
                  </a:cubicBezTo>
                  <a:cubicBezTo>
                    <a:pt x="9" y="39"/>
                    <a:pt x="9" y="40"/>
                    <a:pt x="10" y="42"/>
                  </a:cubicBezTo>
                  <a:cubicBezTo>
                    <a:pt x="11" y="46"/>
                    <a:pt x="8" y="49"/>
                    <a:pt x="6" y="52"/>
                  </a:cubicBezTo>
                  <a:cubicBezTo>
                    <a:pt x="6" y="53"/>
                    <a:pt x="5" y="54"/>
                    <a:pt x="5" y="55"/>
                  </a:cubicBezTo>
                  <a:cubicBezTo>
                    <a:pt x="4" y="56"/>
                    <a:pt x="4" y="57"/>
                    <a:pt x="4" y="58"/>
                  </a:cubicBezTo>
                  <a:cubicBezTo>
                    <a:pt x="4" y="59"/>
                    <a:pt x="3" y="62"/>
                    <a:pt x="5" y="62"/>
                  </a:cubicBezTo>
                  <a:cubicBezTo>
                    <a:pt x="8" y="64"/>
                    <a:pt x="9" y="67"/>
                    <a:pt x="11" y="69"/>
                  </a:cubicBezTo>
                  <a:cubicBezTo>
                    <a:pt x="12" y="70"/>
                    <a:pt x="12" y="71"/>
                    <a:pt x="13" y="72"/>
                  </a:cubicBezTo>
                  <a:cubicBezTo>
                    <a:pt x="14" y="72"/>
                    <a:pt x="15" y="72"/>
                    <a:pt x="16" y="72"/>
                  </a:cubicBezTo>
                  <a:cubicBezTo>
                    <a:pt x="17" y="73"/>
                    <a:pt x="18" y="73"/>
                    <a:pt x="18" y="74"/>
                  </a:cubicBezTo>
                  <a:cubicBezTo>
                    <a:pt x="18" y="75"/>
                    <a:pt x="18" y="76"/>
                    <a:pt x="19" y="76"/>
                  </a:cubicBezTo>
                  <a:cubicBezTo>
                    <a:pt x="19" y="77"/>
                    <a:pt x="20" y="76"/>
                    <a:pt x="21" y="76"/>
                  </a:cubicBezTo>
                  <a:cubicBezTo>
                    <a:pt x="22" y="76"/>
                    <a:pt x="23" y="74"/>
                    <a:pt x="23" y="74"/>
                  </a:cubicBezTo>
                  <a:cubicBezTo>
                    <a:pt x="21" y="71"/>
                    <a:pt x="20" y="70"/>
                    <a:pt x="16" y="69"/>
                  </a:cubicBezTo>
                  <a:cubicBezTo>
                    <a:pt x="15" y="69"/>
                    <a:pt x="14" y="68"/>
                    <a:pt x="13" y="67"/>
                  </a:cubicBezTo>
                  <a:cubicBezTo>
                    <a:pt x="13" y="65"/>
                    <a:pt x="14" y="67"/>
                    <a:pt x="15" y="67"/>
                  </a:cubicBezTo>
                  <a:cubicBezTo>
                    <a:pt x="14" y="67"/>
                    <a:pt x="12" y="61"/>
                    <a:pt x="12" y="60"/>
                  </a:cubicBezTo>
                  <a:cubicBezTo>
                    <a:pt x="12" y="59"/>
                    <a:pt x="12" y="59"/>
                    <a:pt x="11" y="58"/>
                  </a:cubicBezTo>
                  <a:cubicBezTo>
                    <a:pt x="10" y="58"/>
                    <a:pt x="9" y="57"/>
                    <a:pt x="9" y="56"/>
                  </a:cubicBezTo>
                  <a:cubicBezTo>
                    <a:pt x="8" y="53"/>
                    <a:pt x="10" y="50"/>
                    <a:pt x="11" y="48"/>
                  </a:cubicBezTo>
                  <a:cubicBezTo>
                    <a:pt x="11" y="46"/>
                    <a:pt x="13" y="44"/>
                    <a:pt x="13" y="43"/>
                  </a:cubicBezTo>
                  <a:cubicBezTo>
                    <a:pt x="13" y="41"/>
                    <a:pt x="12" y="37"/>
                    <a:pt x="14" y="36"/>
                  </a:cubicBezTo>
                  <a:cubicBezTo>
                    <a:pt x="17" y="36"/>
                    <a:pt x="17" y="37"/>
                    <a:pt x="17" y="40"/>
                  </a:cubicBezTo>
                  <a:cubicBezTo>
                    <a:pt x="16" y="42"/>
                    <a:pt x="20" y="41"/>
                    <a:pt x="22" y="41"/>
                  </a:cubicBezTo>
                  <a:cubicBezTo>
                    <a:pt x="23" y="41"/>
                    <a:pt x="26" y="43"/>
                    <a:pt x="27" y="44"/>
                  </a:cubicBezTo>
                  <a:cubicBezTo>
                    <a:pt x="27" y="42"/>
                    <a:pt x="25" y="41"/>
                    <a:pt x="24" y="38"/>
                  </a:cubicBezTo>
                  <a:cubicBezTo>
                    <a:pt x="24" y="36"/>
                    <a:pt x="26" y="35"/>
                    <a:pt x="28" y="33"/>
                  </a:cubicBezTo>
                  <a:cubicBezTo>
                    <a:pt x="29" y="32"/>
                    <a:pt x="32" y="32"/>
                    <a:pt x="34" y="32"/>
                  </a:cubicBezTo>
                  <a:cubicBezTo>
                    <a:pt x="36" y="32"/>
                    <a:pt x="37" y="32"/>
                    <a:pt x="38" y="33"/>
                  </a:cubicBezTo>
                  <a:cubicBezTo>
                    <a:pt x="40" y="33"/>
                    <a:pt x="39" y="32"/>
                    <a:pt x="40" y="30"/>
                  </a:cubicBezTo>
                  <a:cubicBezTo>
                    <a:pt x="41" y="30"/>
                    <a:pt x="40" y="31"/>
                    <a:pt x="40" y="3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28" name="Freeform 705"/>
            <p:cNvSpPr/>
            <p:nvPr/>
          </p:nvSpPr>
          <p:spPr bwMode="auto">
            <a:xfrm>
              <a:off x="16362618" y="7921315"/>
              <a:ext cx="356688" cy="729492"/>
            </a:xfrm>
            <a:custGeom>
              <a:avLst/>
              <a:gdLst>
                <a:gd name="T0" fmla="*/ 37 w 38"/>
                <a:gd name="T1" fmla="*/ 55 h 78"/>
                <a:gd name="T2" fmla="*/ 36 w 38"/>
                <a:gd name="T3" fmla="*/ 49 h 78"/>
                <a:gd name="T4" fmla="*/ 32 w 38"/>
                <a:gd name="T5" fmla="*/ 41 h 78"/>
                <a:gd name="T6" fmla="*/ 28 w 38"/>
                <a:gd name="T7" fmla="*/ 37 h 78"/>
                <a:gd name="T8" fmla="*/ 22 w 38"/>
                <a:gd name="T9" fmla="*/ 31 h 78"/>
                <a:gd name="T10" fmla="*/ 18 w 38"/>
                <a:gd name="T11" fmla="*/ 26 h 78"/>
                <a:gd name="T12" fmla="*/ 19 w 38"/>
                <a:gd name="T13" fmla="*/ 20 h 78"/>
                <a:gd name="T14" fmla="*/ 23 w 38"/>
                <a:gd name="T15" fmla="*/ 15 h 78"/>
                <a:gd name="T16" fmla="*/ 29 w 38"/>
                <a:gd name="T17" fmla="*/ 11 h 78"/>
                <a:gd name="T18" fmla="*/ 23 w 38"/>
                <a:gd name="T19" fmla="*/ 7 h 78"/>
                <a:gd name="T20" fmla="*/ 24 w 38"/>
                <a:gd name="T21" fmla="*/ 4 h 78"/>
                <a:gd name="T22" fmla="*/ 19 w 38"/>
                <a:gd name="T23" fmla="*/ 3 h 78"/>
                <a:gd name="T24" fmla="*/ 14 w 38"/>
                <a:gd name="T25" fmla="*/ 3 h 78"/>
                <a:gd name="T26" fmla="*/ 11 w 38"/>
                <a:gd name="T27" fmla="*/ 5 h 78"/>
                <a:gd name="T28" fmla="*/ 8 w 38"/>
                <a:gd name="T29" fmla="*/ 5 h 78"/>
                <a:gd name="T30" fmla="*/ 5 w 38"/>
                <a:gd name="T31" fmla="*/ 5 h 78"/>
                <a:gd name="T32" fmla="*/ 3 w 38"/>
                <a:gd name="T33" fmla="*/ 5 h 78"/>
                <a:gd name="T34" fmla="*/ 0 w 38"/>
                <a:gd name="T35" fmla="*/ 6 h 78"/>
                <a:gd name="T36" fmla="*/ 4 w 38"/>
                <a:gd name="T37" fmla="*/ 9 h 78"/>
                <a:gd name="T38" fmla="*/ 5 w 38"/>
                <a:gd name="T39" fmla="*/ 13 h 78"/>
                <a:gd name="T40" fmla="*/ 9 w 38"/>
                <a:gd name="T41" fmla="*/ 14 h 78"/>
                <a:gd name="T42" fmla="*/ 12 w 38"/>
                <a:gd name="T43" fmla="*/ 17 h 78"/>
                <a:gd name="T44" fmla="*/ 13 w 38"/>
                <a:gd name="T45" fmla="*/ 21 h 78"/>
                <a:gd name="T46" fmla="*/ 10 w 38"/>
                <a:gd name="T47" fmla="*/ 22 h 78"/>
                <a:gd name="T48" fmla="*/ 14 w 38"/>
                <a:gd name="T49" fmla="*/ 25 h 78"/>
                <a:gd name="T50" fmla="*/ 19 w 38"/>
                <a:gd name="T51" fmla="*/ 31 h 78"/>
                <a:gd name="T52" fmla="*/ 23 w 38"/>
                <a:gd name="T53" fmla="*/ 35 h 78"/>
                <a:gd name="T54" fmla="*/ 26 w 38"/>
                <a:gd name="T55" fmla="*/ 39 h 78"/>
                <a:gd name="T56" fmla="*/ 28 w 38"/>
                <a:gd name="T57" fmla="*/ 43 h 78"/>
                <a:gd name="T58" fmla="*/ 27 w 38"/>
                <a:gd name="T59" fmla="*/ 48 h 78"/>
                <a:gd name="T60" fmla="*/ 28 w 38"/>
                <a:gd name="T61" fmla="*/ 52 h 78"/>
                <a:gd name="T62" fmla="*/ 28 w 38"/>
                <a:gd name="T63" fmla="*/ 57 h 78"/>
                <a:gd name="T64" fmla="*/ 23 w 38"/>
                <a:gd name="T65" fmla="*/ 60 h 78"/>
                <a:gd name="T66" fmla="*/ 20 w 38"/>
                <a:gd name="T67" fmla="*/ 62 h 78"/>
                <a:gd name="T68" fmla="*/ 20 w 38"/>
                <a:gd name="T69" fmla="*/ 65 h 78"/>
                <a:gd name="T70" fmla="*/ 18 w 38"/>
                <a:gd name="T71" fmla="*/ 66 h 78"/>
                <a:gd name="T72" fmla="*/ 14 w 38"/>
                <a:gd name="T73" fmla="*/ 67 h 78"/>
                <a:gd name="T74" fmla="*/ 15 w 38"/>
                <a:gd name="T75" fmla="*/ 70 h 78"/>
                <a:gd name="T76" fmla="*/ 14 w 38"/>
                <a:gd name="T77" fmla="*/ 74 h 78"/>
                <a:gd name="T78" fmla="*/ 14 w 38"/>
                <a:gd name="T79" fmla="*/ 77 h 78"/>
                <a:gd name="T80" fmla="*/ 18 w 38"/>
                <a:gd name="T81" fmla="*/ 75 h 78"/>
                <a:gd name="T82" fmla="*/ 19 w 38"/>
                <a:gd name="T83" fmla="*/ 71 h 78"/>
                <a:gd name="T84" fmla="*/ 22 w 38"/>
                <a:gd name="T85" fmla="*/ 72 h 78"/>
                <a:gd name="T86" fmla="*/ 21 w 38"/>
                <a:gd name="T87" fmla="*/ 70 h 78"/>
                <a:gd name="T88" fmla="*/ 23 w 38"/>
                <a:gd name="T89" fmla="*/ 71 h 78"/>
                <a:gd name="T90" fmla="*/ 24 w 38"/>
                <a:gd name="T91" fmla="*/ 67 h 78"/>
                <a:gd name="T92" fmla="*/ 26 w 38"/>
                <a:gd name="T93" fmla="*/ 68 h 78"/>
                <a:gd name="T94" fmla="*/ 30 w 38"/>
                <a:gd name="T95" fmla="*/ 66 h 78"/>
                <a:gd name="T96" fmla="*/ 36 w 38"/>
                <a:gd name="T97" fmla="*/ 61 h 78"/>
                <a:gd name="T98" fmla="*/ 36 w 38"/>
                <a:gd name="T99" fmla="*/ 57 h 78"/>
                <a:gd name="T100" fmla="*/ 37 w 38"/>
                <a:gd name="T101" fmla="*/ 55 h 78"/>
                <a:gd name="T102" fmla="*/ 37 w 38"/>
                <a:gd name="T103" fmla="*/ 5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78">
                  <a:moveTo>
                    <a:pt x="37" y="55"/>
                  </a:moveTo>
                  <a:cubicBezTo>
                    <a:pt x="36" y="54"/>
                    <a:pt x="36" y="52"/>
                    <a:pt x="36" y="49"/>
                  </a:cubicBezTo>
                  <a:cubicBezTo>
                    <a:pt x="35" y="46"/>
                    <a:pt x="34" y="44"/>
                    <a:pt x="32" y="41"/>
                  </a:cubicBezTo>
                  <a:cubicBezTo>
                    <a:pt x="31" y="39"/>
                    <a:pt x="30" y="38"/>
                    <a:pt x="28" y="37"/>
                  </a:cubicBezTo>
                  <a:cubicBezTo>
                    <a:pt x="26" y="35"/>
                    <a:pt x="23" y="34"/>
                    <a:pt x="22" y="31"/>
                  </a:cubicBezTo>
                  <a:cubicBezTo>
                    <a:pt x="22" y="29"/>
                    <a:pt x="20" y="28"/>
                    <a:pt x="18" y="26"/>
                  </a:cubicBezTo>
                  <a:cubicBezTo>
                    <a:pt x="17" y="25"/>
                    <a:pt x="18" y="21"/>
                    <a:pt x="19" y="20"/>
                  </a:cubicBezTo>
                  <a:cubicBezTo>
                    <a:pt x="21" y="19"/>
                    <a:pt x="23" y="17"/>
                    <a:pt x="23" y="15"/>
                  </a:cubicBezTo>
                  <a:cubicBezTo>
                    <a:pt x="24" y="14"/>
                    <a:pt x="28" y="12"/>
                    <a:pt x="29" y="11"/>
                  </a:cubicBezTo>
                  <a:cubicBezTo>
                    <a:pt x="27" y="10"/>
                    <a:pt x="25" y="9"/>
                    <a:pt x="23" y="7"/>
                  </a:cubicBezTo>
                  <a:cubicBezTo>
                    <a:pt x="21" y="6"/>
                    <a:pt x="24" y="6"/>
                    <a:pt x="24" y="4"/>
                  </a:cubicBezTo>
                  <a:cubicBezTo>
                    <a:pt x="24" y="4"/>
                    <a:pt x="19" y="3"/>
                    <a:pt x="19" y="3"/>
                  </a:cubicBezTo>
                  <a:cubicBezTo>
                    <a:pt x="17" y="2"/>
                    <a:pt x="15" y="0"/>
                    <a:pt x="14" y="3"/>
                  </a:cubicBezTo>
                  <a:cubicBezTo>
                    <a:pt x="13" y="4"/>
                    <a:pt x="12" y="4"/>
                    <a:pt x="11" y="5"/>
                  </a:cubicBezTo>
                  <a:cubicBezTo>
                    <a:pt x="9" y="8"/>
                    <a:pt x="9" y="4"/>
                    <a:pt x="8" y="5"/>
                  </a:cubicBezTo>
                  <a:cubicBezTo>
                    <a:pt x="6" y="6"/>
                    <a:pt x="6" y="5"/>
                    <a:pt x="5" y="5"/>
                  </a:cubicBezTo>
                  <a:cubicBezTo>
                    <a:pt x="4" y="6"/>
                    <a:pt x="3" y="6"/>
                    <a:pt x="3" y="5"/>
                  </a:cubicBezTo>
                  <a:cubicBezTo>
                    <a:pt x="3" y="4"/>
                    <a:pt x="1" y="6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5" y="11"/>
                    <a:pt x="4" y="12"/>
                    <a:pt x="5" y="13"/>
                  </a:cubicBezTo>
                  <a:cubicBezTo>
                    <a:pt x="5" y="15"/>
                    <a:pt x="8" y="15"/>
                    <a:pt x="9" y="14"/>
                  </a:cubicBezTo>
                  <a:cubicBezTo>
                    <a:pt x="11" y="13"/>
                    <a:pt x="12" y="16"/>
                    <a:pt x="12" y="17"/>
                  </a:cubicBezTo>
                  <a:cubicBezTo>
                    <a:pt x="13" y="19"/>
                    <a:pt x="15" y="19"/>
                    <a:pt x="13" y="21"/>
                  </a:cubicBezTo>
                  <a:cubicBezTo>
                    <a:pt x="11" y="22"/>
                    <a:pt x="10" y="19"/>
                    <a:pt x="10" y="22"/>
                  </a:cubicBezTo>
                  <a:cubicBezTo>
                    <a:pt x="10" y="24"/>
                    <a:pt x="13" y="24"/>
                    <a:pt x="14" y="25"/>
                  </a:cubicBezTo>
                  <a:cubicBezTo>
                    <a:pt x="16" y="27"/>
                    <a:pt x="17" y="29"/>
                    <a:pt x="19" y="31"/>
                  </a:cubicBezTo>
                  <a:cubicBezTo>
                    <a:pt x="20" y="33"/>
                    <a:pt x="22" y="33"/>
                    <a:pt x="23" y="35"/>
                  </a:cubicBezTo>
                  <a:cubicBezTo>
                    <a:pt x="24" y="37"/>
                    <a:pt x="24" y="38"/>
                    <a:pt x="26" y="39"/>
                  </a:cubicBezTo>
                  <a:cubicBezTo>
                    <a:pt x="27" y="40"/>
                    <a:pt x="26" y="42"/>
                    <a:pt x="28" y="43"/>
                  </a:cubicBezTo>
                  <a:cubicBezTo>
                    <a:pt x="29" y="44"/>
                    <a:pt x="28" y="47"/>
                    <a:pt x="27" y="48"/>
                  </a:cubicBezTo>
                  <a:cubicBezTo>
                    <a:pt x="26" y="49"/>
                    <a:pt x="27" y="51"/>
                    <a:pt x="28" y="52"/>
                  </a:cubicBezTo>
                  <a:cubicBezTo>
                    <a:pt x="28" y="54"/>
                    <a:pt x="28" y="55"/>
                    <a:pt x="28" y="57"/>
                  </a:cubicBezTo>
                  <a:cubicBezTo>
                    <a:pt x="26" y="59"/>
                    <a:pt x="26" y="59"/>
                    <a:pt x="23" y="60"/>
                  </a:cubicBezTo>
                  <a:cubicBezTo>
                    <a:pt x="21" y="60"/>
                    <a:pt x="24" y="63"/>
                    <a:pt x="20" y="62"/>
                  </a:cubicBezTo>
                  <a:cubicBezTo>
                    <a:pt x="18" y="62"/>
                    <a:pt x="20" y="64"/>
                    <a:pt x="20" y="65"/>
                  </a:cubicBezTo>
                  <a:cubicBezTo>
                    <a:pt x="21" y="67"/>
                    <a:pt x="19" y="66"/>
                    <a:pt x="18" y="66"/>
                  </a:cubicBezTo>
                  <a:cubicBezTo>
                    <a:pt x="16" y="66"/>
                    <a:pt x="15" y="66"/>
                    <a:pt x="14" y="67"/>
                  </a:cubicBezTo>
                  <a:cubicBezTo>
                    <a:pt x="11" y="69"/>
                    <a:pt x="13" y="69"/>
                    <a:pt x="15" y="70"/>
                  </a:cubicBezTo>
                  <a:cubicBezTo>
                    <a:pt x="16" y="70"/>
                    <a:pt x="14" y="73"/>
                    <a:pt x="14" y="74"/>
                  </a:cubicBezTo>
                  <a:cubicBezTo>
                    <a:pt x="13" y="74"/>
                    <a:pt x="13" y="78"/>
                    <a:pt x="14" y="77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22" y="74"/>
                    <a:pt x="20" y="73"/>
                    <a:pt x="19" y="71"/>
                  </a:cubicBezTo>
                  <a:cubicBezTo>
                    <a:pt x="20" y="71"/>
                    <a:pt x="21" y="73"/>
                    <a:pt x="22" y="72"/>
                  </a:cubicBezTo>
                  <a:cubicBezTo>
                    <a:pt x="23" y="71"/>
                    <a:pt x="21" y="70"/>
                    <a:pt x="21" y="70"/>
                  </a:cubicBezTo>
                  <a:cubicBezTo>
                    <a:pt x="21" y="69"/>
                    <a:pt x="23" y="71"/>
                    <a:pt x="23" y="71"/>
                  </a:cubicBezTo>
                  <a:cubicBezTo>
                    <a:pt x="22" y="71"/>
                    <a:pt x="23" y="67"/>
                    <a:pt x="24" y="67"/>
                  </a:cubicBezTo>
                  <a:cubicBezTo>
                    <a:pt x="24" y="66"/>
                    <a:pt x="26" y="68"/>
                    <a:pt x="26" y="68"/>
                  </a:cubicBezTo>
                  <a:cubicBezTo>
                    <a:pt x="28" y="68"/>
                    <a:pt x="29" y="67"/>
                    <a:pt x="30" y="66"/>
                  </a:cubicBezTo>
                  <a:cubicBezTo>
                    <a:pt x="31" y="65"/>
                    <a:pt x="36" y="63"/>
                    <a:pt x="36" y="61"/>
                  </a:cubicBezTo>
                  <a:cubicBezTo>
                    <a:pt x="36" y="60"/>
                    <a:pt x="35" y="59"/>
                    <a:pt x="36" y="57"/>
                  </a:cubicBezTo>
                  <a:cubicBezTo>
                    <a:pt x="36" y="56"/>
                    <a:pt x="38" y="57"/>
                    <a:pt x="37" y="55"/>
                  </a:cubicBezTo>
                  <a:cubicBezTo>
                    <a:pt x="36" y="54"/>
                    <a:pt x="38" y="56"/>
                    <a:pt x="37" y="5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29" name="Freeform 706"/>
            <p:cNvSpPr/>
            <p:nvPr/>
          </p:nvSpPr>
          <p:spPr bwMode="auto">
            <a:xfrm>
              <a:off x="16279815" y="7978656"/>
              <a:ext cx="343950" cy="420492"/>
            </a:xfrm>
            <a:custGeom>
              <a:avLst/>
              <a:gdLst>
                <a:gd name="T0" fmla="*/ 37 w 37"/>
                <a:gd name="T1" fmla="*/ 38 h 45"/>
                <a:gd name="T2" fmla="*/ 35 w 37"/>
                <a:gd name="T3" fmla="*/ 35 h 45"/>
                <a:gd name="T4" fmla="*/ 33 w 37"/>
                <a:gd name="T5" fmla="*/ 32 h 45"/>
                <a:gd name="T6" fmla="*/ 30 w 37"/>
                <a:gd name="T7" fmla="*/ 28 h 45"/>
                <a:gd name="T8" fmla="*/ 26 w 37"/>
                <a:gd name="T9" fmla="*/ 22 h 45"/>
                <a:gd name="T10" fmla="*/ 22 w 37"/>
                <a:gd name="T11" fmla="*/ 18 h 45"/>
                <a:gd name="T12" fmla="*/ 19 w 37"/>
                <a:gd name="T13" fmla="*/ 15 h 45"/>
                <a:gd name="T14" fmla="*/ 22 w 37"/>
                <a:gd name="T15" fmla="*/ 14 h 45"/>
                <a:gd name="T16" fmla="*/ 21 w 37"/>
                <a:gd name="T17" fmla="*/ 10 h 45"/>
                <a:gd name="T18" fmla="*/ 14 w 37"/>
                <a:gd name="T19" fmla="*/ 8 h 45"/>
                <a:gd name="T20" fmla="*/ 13 w 37"/>
                <a:gd name="T21" fmla="*/ 4 h 45"/>
                <a:gd name="T22" fmla="*/ 9 w 37"/>
                <a:gd name="T23" fmla="*/ 0 h 45"/>
                <a:gd name="T24" fmla="*/ 7 w 37"/>
                <a:gd name="T25" fmla="*/ 0 h 45"/>
                <a:gd name="T26" fmla="*/ 8 w 37"/>
                <a:gd name="T27" fmla="*/ 4 h 45"/>
                <a:gd name="T28" fmla="*/ 8 w 37"/>
                <a:gd name="T29" fmla="*/ 7 h 45"/>
                <a:gd name="T30" fmla="*/ 4 w 37"/>
                <a:gd name="T31" fmla="*/ 5 h 45"/>
                <a:gd name="T32" fmla="*/ 0 w 37"/>
                <a:gd name="T33" fmla="*/ 10 h 45"/>
                <a:gd name="T34" fmla="*/ 4 w 37"/>
                <a:gd name="T35" fmla="*/ 15 h 45"/>
                <a:gd name="T36" fmla="*/ 4 w 37"/>
                <a:gd name="T37" fmla="*/ 22 h 45"/>
                <a:gd name="T38" fmla="*/ 3 w 37"/>
                <a:gd name="T39" fmla="*/ 26 h 45"/>
                <a:gd name="T40" fmla="*/ 7 w 37"/>
                <a:gd name="T41" fmla="*/ 25 h 45"/>
                <a:gd name="T42" fmla="*/ 10 w 37"/>
                <a:gd name="T43" fmla="*/ 23 h 45"/>
                <a:gd name="T44" fmla="*/ 15 w 37"/>
                <a:gd name="T45" fmla="*/ 22 h 45"/>
                <a:gd name="T46" fmla="*/ 23 w 37"/>
                <a:gd name="T47" fmla="*/ 28 h 45"/>
                <a:gd name="T48" fmla="*/ 27 w 37"/>
                <a:gd name="T49" fmla="*/ 36 h 45"/>
                <a:gd name="T50" fmla="*/ 27 w 37"/>
                <a:gd name="T51" fmla="*/ 39 h 45"/>
                <a:gd name="T52" fmla="*/ 25 w 37"/>
                <a:gd name="T53" fmla="*/ 43 h 45"/>
                <a:gd name="T54" fmla="*/ 29 w 37"/>
                <a:gd name="T55" fmla="*/ 43 h 45"/>
                <a:gd name="T56" fmla="*/ 32 w 37"/>
                <a:gd name="T57" fmla="*/ 42 h 45"/>
                <a:gd name="T58" fmla="*/ 35 w 37"/>
                <a:gd name="T59" fmla="*/ 42 h 45"/>
                <a:gd name="T60" fmla="*/ 37 w 37"/>
                <a:gd name="T61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" h="45">
                  <a:moveTo>
                    <a:pt x="37" y="38"/>
                  </a:moveTo>
                  <a:cubicBezTo>
                    <a:pt x="37" y="37"/>
                    <a:pt x="36" y="37"/>
                    <a:pt x="35" y="35"/>
                  </a:cubicBezTo>
                  <a:cubicBezTo>
                    <a:pt x="35" y="33"/>
                    <a:pt x="34" y="34"/>
                    <a:pt x="33" y="32"/>
                  </a:cubicBezTo>
                  <a:cubicBezTo>
                    <a:pt x="32" y="30"/>
                    <a:pt x="32" y="29"/>
                    <a:pt x="30" y="28"/>
                  </a:cubicBezTo>
                  <a:cubicBezTo>
                    <a:pt x="28" y="26"/>
                    <a:pt x="27" y="24"/>
                    <a:pt x="26" y="22"/>
                  </a:cubicBezTo>
                  <a:cubicBezTo>
                    <a:pt x="25" y="21"/>
                    <a:pt x="23" y="19"/>
                    <a:pt x="22" y="18"/>
                  </a:cubicBezTo>
                  <a:cubicBezTo>
                    <a:pt x="20" y="17"/>
                    <a:pt x="19" y="18"/>
                    <a:pt x="19" y="15"/>
                  </a:cubicBezTo>
                  <a:cubicBezTo>
                    <a:pt x="19" y="14"/>
                    <a:pt x="21" y="16"/>
                    <a:pt x="22" y="14"/>
                  </a:cubicBezTo>
                  <a:cubicBezTo>
                    <a:pt x="24" y="13"/>
                    <a:pt x="22" y="12"/>
                    <a:pt x="21" y="10"/>
                  </a:cubicBezTo>
                  <a:cubicBezTo>
                    <a:pt x="19" y="5"/>
                    <a:pt x="16" y="11"/>
                    <a:pt x="14" y="8"/>
                  </a:cubicBezTo>
                  <a:cubicBezTo>
                    <a:pt x="13" y="7"/>
                    <a:pt x="14" y="5"/>
                    <a:pt x="13" y="4"/>
                  </a:cubicBezTo>
                  <a:cubicBezTo>
                    <a:pt x="12" y="3"/>
                    <a:pt x="10" y="2"/>
                    <a:pt x="9" y="0"/>
                  </a:cubicBezTo>
                  <a:cubicBezTo>
                    <a:pt x="9" y="0"/>
                    <a:pt x="7" y="0"/>
                    <a:pt x="7" y="0"/>
                  </a:cubicBezTo>
                  <a:cubicBezTo>
                    <a:pt x="6" y="1"/>
                    <a:pt x="8" y="3"/>
                    <a:pt x="8" y="4"/>
                  </a:cubicBezTo>
                  <a:cubicBezTo>
                    <a:pt x="8" y="5"/>
                    <a:pt x="9" y="7"/>
                    <a:pt x="8" y="7"/>
                  </a:cubicBezTo>
                  <a:cubicBezTo>
                    <a:pt x="6" y="7"/>
                    <a:pt x="6" y="5"/>
                    <a:pt x="4" y="5"/>
                  </a:cubicBezTo>
                  <a:cubicBezTo>
                    <a:pt x="3" y="4"/>
                    <a:pt x="0" y="10"/>
                    <a:pt x="0" y="10"/>
                  </a:cubicBezTo>
                  <a:cubicBezTo>
                    <a:pt x="1" y="13"/>
                    <a:pt x="0" y="17"/>
                    <a:pt x="4" y="15"/>
                  </a:cubicBezTo>
                  <a:cubicBezTo>
                    <a:pt x="6" y="14"/>
                    <a:pt x="4" y="22"/>
                    <a:pt x="4" y="22"/>
                  </a:cubicBezTo>
                  <a:cubicBezTo>
                    <a:pt x="6" y="23"/>
                    <a:pt x="4" y="24"/>
                    <a:pt x="3" y="26"/>
                  </a:cubicBezTo>
                  <a:cubicBezTo>
                    <a:pt x="3" y="27"/>
                    <a:pt x="6" y="25"/>
                    <a:pt x="7" y="25"/>
                  </a:cubicBezTo>
                  <a:cubicBezTo>
                    <a:pt x="7" y="24"/>
                    <a:pt x="9" y="23"/>
                    <a:pt x="10" y="23"/>
                  </a:cubicBezTo>
                  <a:cubicBezTo>
                    <a:pt x="12" y="24"/>
                    <a:pt x="13" y="24"/>
                    <a:pt x="15" y="22"/>
                  </a:cubicBezTo>
                  <a:cubicBezTo>
                    <a:pt x="17" y="21"/>
                    <a:pt x="24" y="25"/>
                    <a:pt x="23" y="28"/>
                  </a:cubicBezTo>
                  <a:cubicBezTo>
                    <a:pt x="21" y="32"/>
                    <a:pt x="25" y="33"/>
                    <a:pt x="27" y="36"/>
                  </a:cubicBezTo>
                  <a:cubicBezTo>
                    <a:pt x="27" y="37"/>
                    <a:pt x="27" y="38"/>
                    <a:pt x="27" y="39"/>
                  </a:cubicBezTo>
                  <a:cubicBezTo>
                    <a:pt x="27" y="40"/>
                    <a:pt x="26" y="42"/>
                    <a:pt x="25" y="43"/>
                  </a:cubicBezTo>
                  <a:cubicBezTo>
                    <a:pt x="26" y="43"/>
                    <a:pt x="29" y="45"/>
                    <a:pt x="29" y="43"/>
                  </a:cubicBezTo>
                  <a:cubicBezTo>
                    <a:pt x="29" y="42"/>
                    <a:pt x="31" y="41"/>
                    <a:pt x="32" y="42"/>
                  </a:cubicBezTo>
                  <a:cubicBezTo>
                    <a:pt x="33" y="43"/>
                    <a:pt x="34" y="43"/>
                    <a:pt x="35" y="42"/>
                  </a:cubicBezTo>
                  <a:cubicBezTo>
                    <a:pt x="37" y="42"/>
                    <a:pt x="37" y="40"/>
                    <a:pt x="37" y="3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30" name="Freeform 707"/>
            <p:cNvSpPr/>
            <p:nvPr/>
          </p:nvSpPr>
          <p:spPr bwMode="auto">
            <a:xfrm>
              <a:off x="17754337" y="9119079"/>
              <a:ext cx="420383" cy="356781"/>
            </a:xfrm>
            <a:custGeom>
              <a:avLst/>
              <a:gdLst>
                <a:gd name="T0" fmla="*/ 45 w 45"/>
                <a:gd name="T1" fmla="*/ 29 h 38"/>
                <a:gd name="T2" fmla="*/ 45 w 45"/>
                <a:gd name="T3" fmla="*/ 26 h 38"/>
                <a:gd name="T4" fmla="*/ 45 w 45"/>
                <a:gd name="T5" fmla="*/ 24 h 38"/>
                <a:gd name="T6" fmla="*/ 45 w 45"/>
                <a:gd name="T7" fmla="*/ 15 h 38"/>
                <a:gd name="T8" fmla="*/ 45 w 45"/>
                <a:gd name="T9" fmla="*/ 6 h 38"/>
                <a:gd name="T10" fmla="*/ 35 w 45"/>
                <a:gd name="T11" fmla="*/ 3 h 38"/>
                <a:gd name="T12" fmla="*/ 30 w 45"/>
                <a:gd name="T13" fmla="*/ 0 h 38"/>
                <a:gd name="T14" fmla="*/ 26 w 45"/>
                <a:gd name="T15" fmla="*/ 3 h 38"/>
                <a:gd name="T16" fmla="*/ 22 w 45"/>
                <a:gd name="T17" fmla="*/ 5 h 38"/>
                <a:gd name="T18" fmla="*/ 18 w 45"/>
                <a:gd name="T19" fmla="*/ 10 h 38"/>
                <a:gd name="T20" fmla="*/ 14 w 45"/>
                <a:gd name="T21" fmla="*/ 8 h 38"/>
                <a:gd name="T22" fmla="*/ 11 w 45"/>
                <a:gd name="T23" fmla="*/ 5 h 38"/>
                <a:gd name="T24" fmla="*/ 9 w 45"/>
                <a:gd name="T25" fmla="*/ 6 h 38"/>
                <a:gd name="T26" fmla="*/ 7 w 45"/>
                <a:gd name="T27" fmla="*/ 5 h 38"/>
                <a:gd name="T28" fmla="*/ 4 w 45"/>
                <a:gd name="T29" fmla="*/ 6 h 38"/>
                <a:gd name="T30" fmla="*/ 0 w 45"/>
                <a:gd name="T31" fmla="*/ 7 h 38"/>
                <a:gd name="T32" fmla="*/ 3 w 45"/>
                <a:gd name="T33" fmla="*/ 8 h 38"/>
                <a:gd name="T34" fmla="*/ 4 w 45"/>
                <a:gd name="T35" fmla="*/ 11 h 38"/>
                <a:gd name="T36" fmla="*/ 7 w 45"/>
                <a:gd name="T37" fmla="*/ 14 h 38"/>
                <a:gd name="T38" fmla="*/ 9 w 45"/>
                <a:gd name="T39" fmla="*/ 8 h 38"/>
                <a:gd name="T40" fmla="*/ 10 w 45"/>
                <a:gd name="T41" fmla="*/ 12 h 38"/>
                <a:gd name="T42" fmla="*/ 15 w 45"/>
                <a:gd name="T43" fmla="*/ 12 h 38"/>
                <a:gd name="T44" fmla="*/ 18 w 45"/>
                <a:gd name="T45" fmla="*/ 15 h 38"/>
                <a:gd name="T46" fmla="*/ 27 w 45"/>
                <a:gd name="T47" fmla="*/ 19 h 38"/>
                <a:gd name="T48" fmla="*/ 32 w 45"/>
                <a:gd name="T49" fmla="*/ 22 h 38"/>
                <a:gd name="T50" fmla="*/ 34 w 45"/>
                <a:gd name="T51" fmla="*/ 26 h 38"/>
                <a:gd name="T52" fmla="*/ 36 w 45"/>
                <a:gd name="T53" fmla="*/ 27 h 38"/>
                <a:gd name="T54" fmla="*/ 34 w 45"/>
                <a:gd name="T55" fmla="*/ 28 h 38"/>
                <a:gd name="T56" fmla="*/ 36 w 45"/>
                <a:gd name="T57" fmla="*/ 29 h 38"/>
                <a:gd name="T58" fmla="*/ 35 w 45"/>
                <a:gd name="T59" fmla="*/ 30 h 38"/>
                <a:gd name="T60" fmla="*/ 32 w 45"/>
                <a:gd name="T61" fmla="*/ 31 h 38"/>
                <a:gd name="T62" fmla="*/ 29 w 45"/>
                <a:gd name="T63" fmla="*/ 34 h 38"/>
                <a:gd name="T64" fmla="*/ 34 w 45"/>
                <a:gd name="T65" fmla="*/ 35 h 38"/>
                <a:gd name="T66" fmla="*/ 36 w 45"/>
                <a:gd name="T67" fmla="*/ 31 h 38"/>
                <a:gd name="T68" fmla="*/ 36 w 45"/>
                <a:gd name="T69" fmla="*/ 33 h 38"/>
                <a:gd name="T70" fmla="*/ 40 w 45"/>
                <a:gd name="T71" fmla="*/ 32 h 38"/>
                <a:gd name="T72" fmla="*/ 45 w 45"/>
                <a:gd name="T73" fmla="*/ 38 h 38"/>
                <a:gd name="T74" fmla="*/ 45 w 45"/>
                <a:gd name="T75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38">
                  <a:moveTo>
                    <a:pt x="45" y="29"/>
                  </a:moveTo>
                  <a:cubicBezTo>
                    <a:pt x="45" y="28"/>
                    <a:pt x="44" y="27"/>
                    <a:pt x="45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1"/>
                    <a:pt x="45" y="18"/>
                    <a:pt x="45" y="15"/>
                  </a:cubicBezTo>
                  <a:cubicBezTo>
                    <a:pt x="45" y="12"/>
                    <a:pt x="45" y="9"/>
                    <a:pt x="45" y="6"/>
                  </a:cubicBezTo>
                  <a:cubicBezTo>
                    <a:pt x="45" y="6"/>
                    <a:pt x="36" y="3"/>
                    <a:pt x="35" y="3"/>
                  </a:cubicBezTo>
                  <a:cubicBezTo>
                    <a:pt x="33" y="2"/>
                    <a:pt x="32" y="1"/>
                    <a:pt x="30" y="0"/>
                  </a:cubicBezTo>
                  <a:cubicBezTo>
                    <a:pt x="27" y="0"/>
                    <a:pt x="27" y="2"/>
                    <a:pt x="26" y="3"/>
                  </a:cubicBezTo>
                  <a:cubicBezTo>
                    <a:pt x="26" y="4"/>
                    <a:pt x="23" y="4"/>
                    <a:pt x="22" y="5"/>
                  </a:cubicBezTo>
                  <a:cubicBezTo>
                    <a:pt x="21" y="7"/>
                    <a:pt x="20" y="9"/>
                    <a:pt x="18" y="10"/>
                  </a:cubicBezTo>
                  <a:cubicBezTo>
                    <a:pt x="16" y="11"/>
                    <a:pt x="14" y="10"/>
                    <a:pt x="14" y="8"/>
                  </a:cubicBezTo>
                  <a:cubicBezTo>
                    <a:pt x="13" y="6"/>
                    <a:pt x="12" y="6"/>
                    <a:pt x="11" y="5"/>
                  </a:cubicBezTo>
                  <a:cubicBezTo>
                    <a:pt x="11" y="3"/>
                    <a:pt x="10" y="5"/>
                    <a:pt x="9" y="6"/>
                  </a:cubicBezTo>
                  <a:cubicBezTo>
                    <a:pt x="8" y="6"/>
                    <a:pt x="7" y="5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4" y="7"/>
                    <a:pt x="0" y="6"/>
                    <a:pt x="0" y="7"/>
                  </a:cubicBezTo>
                  <a:cubicBezTo>
                    <a:pt x="0" y="8"/>
                    <a:pt x="2" y="8"/>
                    <a:pt x="3" y="8"/>
                  </a:cubicBezTo>
                  <a:cubicBezTo>
                    <a:pt x="4" y="9"/>
                    <a:pt x="4" y="10"/>
                    <a:pt x="4" y="11"/>
                  </a:cubicBezTo>
                  <a:cubicBezTo>
                    <a:pt x="4" y="13"/>
                    <a:pt x="7" y="13"/>
                    <a:pt x="7" y="14"/>
                  </a:cubicBezTo>
                  <a:cubicBezTo>
                    <a:pt x="7" y="12"/>
                    <a:pt x="7" y="9"/>
                    <a:pt x="9" y="8"/>
                  </a:cubicBezTo>
                  <a:cubicBezTo>
                    <a:pt x="7" y="9"/>
                    <a:pt x="8" y="11"/>
                    <a:pt x="10" y="12"/>
                  </a:cubicBezTo>
                  <a:cubicBezTo>
                    <a:pt x="12" y="13"/>
                    <a:pt x="13" y="13"/>
                    <a:pt x="15" y="12"/>
                  </a:cubicBezTo>
                  <a:cubicBezTo>
                    <a:pt x="12" y="13"/>
                    <a:pt x="17" y="15"/>
                    <a:pt x="18" y="15"/>
                  </a:cubicBezTo>
                  <a:cubicBezTo>
                    <a:pt x="21" y="16"/>
                    <a:pt x="24" y="18"/>
                    <a:pt x="27" y="19"/>
                  </a:cubicBezTo>
                  <a:cubicBezTo>
                    <a:pt x="29" y="20"/>
                    <a:pt x="31" y="21"/>
                    <a:pt x="32" y="22"/>
                  </a:cubicBezTo>
                  <a:cubicBezTo>
                    <a:pt x="32" y="24"/>
                    <a:pt x="33" y="25"/>
                    <a:pt x="34" y="26"/>
                  </a:cubicBezTo>
                  <a:cubicBezTo>
                    <a:pt x="34" y="26"/>
                    <a:pt x="36" y="27"/>
                    <a:pt x="36" y="27"/>
                  </a:cubicBezTo>
                  <a:cubicBezTo>
                    <a:pt x="36" y="27"/>
                    <a:pt x="34" y="28"/>
                    <a:pt x="34" y="28"/>
                  </a:cubicBezTo>
                  <a:cubicBezTo>
                    <a:pt x="34" y="28"/>
                    <a:pt x="36" y="28"/>
                    <a:pt x="36" y="29"/>
                  </a:cubicBezTo>
                  <a:cubicBezTo>
                    <a:pt x="36" y="28"/>
                    <a:pt x="35" y="29"/>
                    <a:pt x="35" y="30"/>
                  </a:cubicBezTo>
                  <a:cubicBezTo>
                    <a:pt x="34" y="31"/>
                    <a:pt x="33" y="30"/>
                    <a:pt x="32" y="31"/>
                  </a:cubicBezTo>
                  <a:cubicBezTo>
                    <a:pt x="31" y="31"/>
                    <a:pt x="28" y="34"/>
                    <a:pt x="29" y="34"/>
                  </a:cubicBezTo>
                  <a:cubicBezTo>
                    <a:pt x="30" y="35"/>
                    <a:pt x="32" y="35"/>
                    <a:pt x="34" y="35"/>
                  </a:cubicBezTo>
                  <a:cubicBezTo>
                    <a:pt x="34" y="34"/>
                    <a:pt x="35" y="30"/>
                    <a:pt x="36" y="31"/>
                  </a:cubicBezTo>
                  <a:cubicBezTo>
                    <a:pt x="36" y="32"/>
                    <a:pt x="33" y="33"/>
                    <a:pt x="36" y="33"/>
                  </a:cubicBezTo>
                  <a:cubicBezTo>
                    <a:pt x="38" y="34"/>
                    <a:pt x="39" y="34"/>
                    <a:pt x="40" y="32"/>
                  </a:cubicBezTo>
                  <a:cubicBezTo>
                    <a:pt x="39" y="34"/>
                    <a:pt x="44" y="37"/>
                    <a:pt x="45" y="38"/>
                  </a:cubicBezTo>
                  <a:cubicBezTo>
                    <a:pt x="45" y="35"/>
                    <a:pt x="45" y="32"/>
                    <a:pt x="45" y="2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31" name="Freeform 708"/>
            <p:cNvSpPr/>
            <p:nvPr/>
          </p:nvSpPr>
          <p:spPr bwMode="auto">
            <a:xfrm>
              <a:off x="18165166" y="9176423"/>
              <a:ext cx="477708" cy="382265"/>
            </a:xfrm>
            <a:custGeom>
              <a:avLst/>
              <a:gdLst>
                <a:gd name="T0" fmla="*/ 50 w 51"/>
                <a:gd name="T1" fmla="*/ 39 h 41"/>
                <a:gd name="T2" fmla="*/ 45 w 51"/>
                <a:gd name="T3" fmla="*/ 37 h 41"/>
                <a:gd name="T4" fmla="*/ 47 w 51"/>
                <a:gd name="T5" fmla="*/ 36 h 41"/>
                <a:gd name="T6" fmla="*/ 42 w 51"/>
                <a:gd name="T7" fmla="*/ 34 h 41"/>
                <a:gd name="T8" fmla="*/ 38 w 51"/>
                <a:gd name="T9" fmla="*/ 30 h 41"/>
                <a:gd name="T10" fmla="*/ 37 w 51"/>
                <a:gd name="T11" fmla="*/ 28 h 41"/>
                <a:gd name="T12" fmla="*/ 34 w 51"/>
                <a:gd name="T13" fmla="*/ 26 h 41"/>
                <a:gd name="T14" fmla="*/ 29 w 51"/>
                <a:gd name="T15" fmla="*/ 21 h 41"/>
                <a:gd name="T16" fmla="*/ 34 w 51"/>
                <a:gd name="T17" fmla="*/ 21 h 41"/>
                <a:gd name="T18" fmla="*/ 34 w 51"/>
                <a:gd name="T19" fmla="*/ 18 h 41"/>
                <a:gd name="T20" fmla="*/ 31 w 51"/>
                <a:gd name="T21" fmla="*/ 17 h 41"/>
                <a:gd name="T22" fmla="*/ 25 w 51"/>
                <a:gd name="T23" fmla="*/ 12 h 41"/>
                <a:gd name="T24" fmla="*/ 19 w 51"/>
                <a:gd name="T25" fmla="*/ 7 h 41"/>
                <a:gd name="T26" fmla="*/ 16 w 51"/>
                <a:gd name="T27" fmla="*/ 6 h 41"/>
                <a:gd name="T28" fmla="*/ 13 w 51"/>
                <a:gd name="T29" fmla="*/ 4 h 41"/>
                <a:gd name="T30" fmla="*/ 8 w 51"/>
                <a:gd name="T31" fmla="*/ 2 h 41"/>
                <a:gd name="T32" fmla="*/ 1 w 51"/>
                <a:gd name="T33" fmla="*/ 0 h 41"/>
                <a:gd name="T34" fmla="*/ 1 w 51"/>
                <a:gd name="T35" fmla="*/ 10 h 41"/>
                <a:gd name="T36" fmla="*/ 1 w 51"/>
                <a:gd name="T37" fmla="*/ 20 h 41"/>
                <a:gd name="T38" fmla="*/ 1 w 51"/>
                <a:gd name="T39" fmla="*/ 25 h 41"/>
                <a:gd name="T40" fmla="*/ 1 w 51"/>
                <a:gd name="T41" fmla="*/ 30 h 41"/>
                <a:gd name="T42" fmla="*/ 4 w 51"/>
                <a:gd name="T43" fmla="*/ 33 h 41"/>
                <a:gd name="T44" fmla="*/ 13 w 51"/>
                <a:gd name="T45" fmla="*/ 31 h 41"/>
                <a:gd name="T46" fmla="*/ 9 w 51"/>
                <a:gd name="T47" fmla="*/ 28 h 41"/>
                <a:gd name="T48" fmla="*/ 14 w 51"/>
                <a:gd name="T49" fmla="*/ 30 h 41"/>
                <a:gd name="T50" fmla="*/ 13 w 51"/>
                <a:gd name="T51" fmla="*/ 26 h 41"/>
                <a:gd name="T52" fmla="*/ 15 w 51"/>
                <a:gd name="T53" fmla="*/ 27 h 41"/>
                <a:gd name="T54" fmla="*/ 18 w 51"/>
                <a:gd name="T55" fmla="*/ 25 h 41"/>
                <a:gd name="T56" fmla="*/ 26 w 51"/>
                <a:gd name="T57" fmla="*/ 27 h 41"/>
                <a:gd name="T58" fmla="*/ 31 w 51"/>
                <a:gd name="T59" fmla="*/ 33 h 41"/>
                <a:gd name="T60" fmla="*/ 36 w 51"/>
                <a:gd name="T61" fmla="*/ 38 h 41"/>
                <a:gd name="T62" fmla="*/ 45 w 51"/>
                <a:gd name="T63" fmla="*/ 40 h 41"/>
                <a:gd name="T64" fmla="*/ 48 w 51"/>
                <a:gd name="T65" fmla="*/ 40 h 41"/>
                <a:gd name="T66" fmla="*/ 50 w 51"/>
                <a:gd name="T67" fmla="*/ 39 h 41"/>
                <a:gd name="T68" fmla="*/ 50 w 51"/>
                <a:gd name="T6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41">
                  <a:moveTo>
                    <a:pt x="50" y="39"/>
                  </a:moveTo>
                  <a:cubicBezTo>
                    <a:pt x="48" y="38"/>
                    <a:pt x="46" y="38"/>
                    <a:pt x="45" y="37"/>
                  </a:cubicBezTo>
                  <a:cubicBezTo>
                    <a:pt x="44" y="36"/>
                    <a:pt x="46" y="35"/>
                    <a:pt x="47" y="36"/>
                  </a:cubicBezTo>
                  <a:cubicBezTo>
                    <a:pt x="45" y="35"/>
                    <a:pt x="42" y="36"/>
                    <a:pt x="42" y="34"/>
                  </a:cubicBezTo>
                  <a:cubicBezTo>
                    <a:pt x="42" y="32"/>
                    <a:pt x="39" y="32"/>
                    <a:pt x="38" y="30"/>
                  </a:cubicBezTo>
                  <a:cubicBezTo>
                    <a:pt x="37" y="29"/>
                    <a:pt x="38" y="29"/>
                    <a:pt x="37" y="28"/>
                  </a:cubicBezTo>
                  <a:cubicBezTo>
                    <a:pt x="36" y="27"/>
                    <a:pt x="35" y="27"/>
                    <a:pt x="34" y="26"/>
                  </a:cubicBezTo>
                  <a:cubicBezTo>
                    <a:pt x="34" y="26"/>
                    <a:pt x="30" y="21"/>
                    <a:pt x="29" y="21"/>
                  </a:cubicBezTo>
                  <a:cubicBezTo>
                    <a:pt x="30" y="20"/>
                    <a:pt x="33" y="21"/>
                    <a:pt x="34" y="21"/>
                  </a:cubicBezTo>
                  <a:cubicBezTo>
                    <a:pt x="36" y="21"/>
                    <a:pt x="35" y="20"/>
                    <a:pt x="34" y="18"/>
                  </a:cubicBezTo>
                  <a:cubicBezTo>
                    <a:pt x="34" y="17"/>
                    <a:pt x="32" y="17"/>
                    <a:pt x="31" y="17"/>
                  </a:cubicBezTo>
                  <a:cubicBezTo>
                    <a:pt x="28" y="15"/>
                    <a:pt x="26" y="14"/>
                    <a:pt x="25" y="12"/>
                  </a:cubicBezTo>
                  <a:cubicBezTo>
                    <a:pt x="24" y="10"/>
                    <a:pt x="21" y="8"/>
                    <a:pt x="19" y="7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4" y="4"/>
                    <a:pt x="13" y="4"/>
                  </a:cubicBezTo>
                  <a:cubicBezTo>
                    <a:pt x="12" y="3"/>
                    <a:pt x="10" y="3"/>
                    <a:pt x="8" y="2"/>
                  </a:cubicBezTo>
                  <a:cubicBezTo>
                    <a:pt x="6" y="2"/>
                    <a:pt x="4" y="0"/>
                    <a:pt x="1" y="0"/>
                  </a:cubicBezTo>
                  <a:cubicBezTo>
                    <a:pt x="1" y="3"/>
                    <a:pt x="1" y="7"/>
                    <a:pt x="1" y="10"/>
                  </a:cubicBezTo>
                  <a:cubicBezTo>
                    <a:pt x="1" y="13"/>
                    <a:pt x="2" y="17"/>
                    <a:pt x="1" y="20"/>
                  </a:cubicBezTo>
                  <a:cubicBezTo>
                    <a:pt x="0" y="21"/>
                    <a:pt x="1" y="23"/>
                    <a:pt x="1" y="25"/>
                  </a:cubicBezTo>
                  <a:cubicBezTo>
                    <a:pt x="1" y="27"/>
                    <a:pt x="1" y="28"/>
                    <a:pt x="1" y="30"/>
                  </a:cubicBezTo>
                  <a:cubicBezTo>
                    <a:pt x="1" y="33"/>
                    <a:pt x="2" y="33"/>
                    <a:pt x="4" y="33"/>
                  </a:cubicBezTo>
                  <a:cubicBezTo>
                    <a:pt x="7" y="33"/>
                    <a:pt x="10" y="33"/>
                    <a:pt x="13" y="31"/>
                  </a:cubicBezTo>
                  <a:cubicBezTo>
                    <a:pt x="14" y="31"/>
                    <a:pt x="9" y="28"/>
                    <a:pt x="9" y="28"/>
                  </a:cubicBezTo>
                  <a:cubicBezTo>
                    <a:pt x="10" y="28"/>
                    <a:pt x="14" y="31"/>
                    <a:pt x="14" y="30"/>
                  </a:cubicBezTo>
                  <a:cubicBezTo>
                    <a:pt x="14" y="29"/>
                    <a:pt x="13" y="28"/>
                    <a:pt x="13" y="26"/>
                  </a:cubicBezTo>
                  <a:cubicBezTo>
                    <a:pt x="13" y="26"/>
                    <a:pt x="16" y="28"/>
                    <a:pt x="15" y="27"/>
                  </a:cubicBezTo>
                  <a:cubicBezTo>
                    <a:pt x="15" y="25"/>
                    <a:pt x="17" y="25"/>
                    <a:pt x="18" y="25"/>
                  </a:cubicBezTo>
                  <a:cubicBezTo>
                    <a:pt x="19" y="25"/>
                    <a:pt x="26" y="28"/>
                    <a:pt x="26" y="27"/>
                  </a:cubicBezTo>
                  <a:cubicBezTo>
                    <a:pt x="26" y="29"/>
                    <a:pt x="30" y="31"/>
                    <a:pt x="31" y="33"/>
                  </a:cubicBezTo>
                  <a:cubicBezTo>
                    <a:pt x="32" y="35"/>
                    <a:pt x="34" y="38"/>
                    <a:pt x="36" y="38"/>
                  </a:cubicBezTo>
                  <a:cubicBezTo>
                    <a:pt x="39" y="38"/>
                    <a:pt x="42" y="39"/>
                    <a:pt x="45" y="40"/>
                  </a:cubicBezTo>
                  <a:cubicBezTo>
                    <a:pt x="46" y="40"/>
                    <a:pt x="48" y="41"/>
                    <a:pt x="48" y="40"/>
                  </a:cubicBezTo>
                  <a:cubicBezTo>
                    <a:pt x="48" y="39"/>
                    <a:pt x="51" y="39"/>
                    <a:pt x="50" y="39"/>
                  </a:cubicBezTo>
                  <a:cubicBezTo>
                    <a:pt x="49" y="38"/>
                    <a:pt x="51" y="39"/>
                    <a:pt x="50" y="3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32" name="Freeform 709"/>
            <p:cNvSpPr/>
            <p:nvPr/>
          </p:nvSpPr>
          <p:spPr bwMode="auto">
            <a:xfrm>
              <a:off x="16681089" y="8829198"/>
              <a:ext cx="477708" cy="420492"/>
            </a:xfrm>
            <a:custGeom>
              <a:avLst/>
              <a:gdLst>
                <a:gd name="T0" fmla="*/ 33 w 51"/>
                <a:gd name="T1" fmla="*/ 5 h 45"/>
                <a:gd name="T2" fmla="*/ 29 w 51"/>
                <a:gd name="T3" fmla="*/ 13 h 45"/>
                <a:gd name="T4" fmla="*/ 20 w 51"/>
                <a:gd name="T5" fmla="*/ 16 h 45"/>
                <a:gd name="T6" fmla="*/ 15 w 51"/>
                <a:gd name="T7" fmla="*/ 18 h 45"/>
                <a:gd name="T8" fmla="*/ 10 w 51"/>
                <a:gd name="T9" fmla="*/ 19 h 45"/>
                <a:gd name="T10" fmla="*/ 7 w 51"/>
                <a:gd name="T11" fmla="*/ 18 h 45"/>
                <a:gd name="T12" fmla="*/ 3 w 51"/>
                <a:gd name="T13" fmla="*/ 14 h 45"/>
                <a:gd name="T14" fmla="*/ 0 w 51"/>
                <a:gd name="T15" fmla="*/ 20 h 45"/>
                <a:gd name="T16" fmla="*/ 4 w 51"/>
                <a:gd name="T17" fmla="*/ 29 h 45"/>
                <a:gd name="T18" fmla="*/ 8 w 51"/>
                <a:gd name="T19" fmla="*/ 37 h 45"/>
                <a:gd name="T20" fmla="*/ 13 w 51"/>
                <a:gd name="T21" fmla="*/ 39 h 45"/>
                <a:gd name="T22" fmla="*/ 14 w 51"/>
                <a:gd name="T23" fmla="*/ 41 h 45"/>
                <a:gd name="T24" fmla="*/ 19 w 51"/>
                <a:gd name="T25" fmla="*/ 41 h 45"/>
                <a:gd name="T26" fmla="*/ 21 w 51"/>
                <a:gd name="T27" fmla="*/ 39 h 45"/>
                <a:gd name="T28" fmla="*/ 25 w 51"/>
                <a:gd name="T29" fmla="*/ 40 h 45"/>
                <a:gd name="T30" fmla="*/ 28 w 51"/>
                <a:gd name="T31" fmla="*/ 40 h 45"/>
                <a:gd name="T32" fmla="*/ 31 w 51"/>
                <a:gd name="T33" fmla="*/ 43 h 45"/>
                <a:gd name="T34" fmla="*/ 34 w 51"/>
                <a:gd name="T35" fmla="*/ 42 h 45"/>
                <a:gd name="T36" fmla="*/ 36 w 51"/>
                <a:gd name="T37" fmla="*/ 43 h 45"/>
                <a:gd name="T38" fmla="*/ 37 w 51"/>
                <a:gd name="T39" fmla="*/ 37 h 45"/>
                <a:gd name="T40" fmla="*/ 37 w 51"/>
                <a:gd name="T41" fmla="*/ 33 h 45"/>
                <a:gd name="T42" fmla="*/ 39 w 51"/>
                <a:gd name="T43" fmla="*/ 30 h 45"/>
                <a:gd name="T44" fmla="*/ 42 w 51"/>
                <a:gd name="T45" fmla="*/ 24 h 45"/>
                <a:gd name="T46" fmla="*/ 47 w 51"/>
                <a:gd name="T47" fmla="*/ 19 h 45"/>
                <a:gd name="T48" fmla="*/ 49 w 51"/>
                <a:gd name="T49" fmla="*/ 18 h 45"/>
                <a:gd name="T50" fmla="*/ 45 w 51"/>
                <a:gd name="T51" fmla="*/ 13 h 45"/>
                <a:gd name="T52" fmla="*/ 42 w 51"/>
                <a:gd name="T53" fmla="*/ 7 h 45"/>
                <a:gd name="T54" fmla="*/ 44 w 51"/>
                <a:gd name="T55" fmla="*/ 6 h 45"/>
                <a:gd name="T56" fmla="*/ 44 w 51"/>
                <a:gd name="T57" fmla="*/ 3 h 45"/>
                <a:gd name="T58" fmla="*/ 33 w 51"/>
                <a:gd name="T59" fmla="*/ 5 h 45"/>
                <a:gd name="T60" fmla="*/ 33 w 51"/>
                <a:gd name="T61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45">
                  <a:moveTo>
                    <a:pt x="33" y="5"/>
                  </a:moveTo>
                  <a:cubicBezTo>
                    <a:pt x="32" y="8"/>
                    <a:pt x="31" y="10"/>
                    <a:pt x="29" y="13"/>
                  </a:cubicBezTo>
                  <a:cubicBezTo>
                    <a:pt x="28" y="17"/>
                    <a:pt x="23" y="17"/>
                    <a:pt x="20" y="16"/>
                  </a:cubicBezTo>
                  <a:cubicBezTo>
                    <a:pt x="18" y="15"/>
                    <a:pt x="16" y="17"/>
                    <a:pt x="15" y="18"/>
                  </a:cubicBezTo>
                  <a:cubicBezTo>
                    <a:pt x="14" y="19"/>
                    <a:pt x="11" y="18"/>
                    <a:pt x="10" y="19"/>
                  </a:cubicBezTo>
                  <a:cubicBezTo>
                    <a:pt x="8" y="20"/>
                    <a:pt x="8" y="20"/>
                    <a:pt x="7" y="18"/>
                  </a:cubicBezTo>
                  <a:cubicBezTo>
                    <a:pt x="5" y="17"/>
                    <a:pt x="4" y="16"/>
                    <a:pt x="3" y="14"/>
                  </a:cubicBezTo>
                  <a:cubicBezTo>
                    <a:pt x="2" y="13"/>
                    <a:pt x="0" y="19"/>
                    <a:pt x="0" y="20"/>
                  </a:cubicBezTo>
                  <a:cubicBezTo>
                    <a:pt x="0" y="23"/>
                    <a:pt x="3" y="26"/>
                    <a:pt x="4" y="29"/>
                  </a:cubicBezTo>
                  <a:cubicBezTo>
                    <a:pt x="6" y="32"/>
                    <a:pt x="5" y="35"/>
                    <a:pt x="8" y="37"/>
                  </a:cubicBezTo>
                  <a:cubicBezTo>
                    <a:pt x="10" y="38"/>
                    <a:pt x="12" y="39"/>
                    <a:pt x="13" y="39"/>
                  </a:cubicBezTo>
                  <a:cubicBezTo>
                    <a:pt x="16" y="38"/>
                    <a:pt x="13" y="40"/>
                    <a:pt x="14" y="41"/>
                  </a:cubicBezTo>
                  <a:cubicBezTo>
                    <a:pt x="15" y="41"/>
                    <a:pt x="18" y="41"/>
                    <a:pt x="19" y="41"/>
                  </a:cubicBezTo>
                  <a:cubicBezTo>
                    <a:pt x="20" y="40"/>
                    <a:pt x="20" y="38"/>
                    <a:pt x="21" y="39"/>
                  </a:cubicBezTo>
                  <a:cubicBezTo>
                    <a:pt x="22" y="40"/>
                    <a:pt x="24" y="41"/>
                    <a:pt x="25" y="40"/>
                  </a:cubicBezTo>
                  <a:cubicBezTo>
                    <a:pt x="26" y="40"/>
                    <a:pt x="28" y="39"/>
                    <a:pt x="28" y="40"/>
                  </a:cubicBezTo>
                  <a:cubicBezTo>
                    <a:pt x="29" y="43"/>
                    <a:pt x="27" y="45"/>
                    <a:pt x="31" y="43"/>
                  </a:cubicBezTo>
                  <a:cubicBezTo>
                    <a:pt x="32" y="43"/>
                    <a:pt x="33" y="42"/>
                    <a:pt x="34" y="42"/>
                  </a:cubicBezTo>
                  <a:cubicBezTo>
                    <a:pt x="35" y="42"/>
                    <a:pt x="36" y="43"/>
                    <a:pt x="36" y="43"/>
                  </a:cubicBezTo>
                  <a:cubicBezTo>
                    <a:pt x="37" y="41"/>
                    <a:pt x="35" y="39"/>
                    <a:pt x="37" y="37"/>
                  </a:cubicBezTo>
                  <a:cubicBezTo>
                    <a:pt x="38" y="36"/>
                    <a:pt x="37" y="35"/>
                    <a:pt x="37" y="33"/>
                  </a:cubicBezTo>
                  <a:cubicBezTo>
                    <a:pt x="37" y="32"/>
                    <a:pt x="38" y="31"/>
                    <a:pt x="39" y="30"/>
                  </a:cubicBezTo>
                  <a:cubicBezTo>
                    <a:pt x="41" y="28"/>
                    <a:pt x="43" y="27"/>
                    <a:pt x="42" y="24"/>
                  </a:cubicBezTo>
                  <a:cubicBezTo>
                    <a:pt x="42" y="22"/>
                    <a:pt x="45" y="18"/>
                    <a:pt x="47" y="19"/>
                  </a:cubicBezTo>
                  <a:cubicBezTo>
                    <a:pt x="48" y="20"/>
                    <a:pt x="51" y="19"/>
                    <a:pt x="49" y="18"/>
                  </a:cubicBezTo>
                  <a:cubicBezTo>
                    <a:pt x="48" y="16"/>
                    <a:pt x="45" y="15"/>
                    <a:pt x="45" y="13"/>
                  </a:cubicBezTo>
                  <a:cubicBezTo>
                    <a:pt x="45" y="11"/>
                    <a:pt x="43" y="9"/>
                    <a:pt x="42" y="7"/>
                  </a:cubicBezTo>
                  <a:cubicBezTo>
                    <a:pt x="41" y="4"/>
                    <a:pt x="44" y="7"/>
                    <a:pt x="44" y="6"/>
                  </a:cubicBezTo>
                  <a:cubicBezTo>
                    <a:pt x="45" y="5"/>
                    <a:pt x="41" y="4"/>
                    <a:pt x="44" y="3"/>
                  </a:cubicBezTo>
                  <a:cubicBezTo>
                    <a:pt x="40" y="2"/>
                    <a:pt x="34" y="0"/>
                    <a:pt x="33" y="5"/>
                  </a:cubicBezTo>
                  <a:cubicBezTo>
                    <a:pt x="32" y="7"/>
                    <a:pt x="34" y="3"/>
                    <a:pt x="33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33" name="Freeform 710"/>
            <p:cNvSpPr/>
            <p:nvPr/>
          </p:nvSpPr>
          <p:spPr bwMode="auto">
            <a:xfrm>
              <a:off x="16709750" y="8717701"/>
              <a:ext cx="458600" cy="299442"/>
            </a:xfrm>
            <a:custGeom>
              <a:avLst/>
              <a:gdLst>
                <a:gd name="T0" fmla="*/ 45 w 49"/>
                <a:gd name="T1" fmla="*/ 10 h 32"/>
                <a:gd name="T2" fmla="*/ 47 w 49"/>
                <a:gd name="T3" fmla="*/ 8 h 32"/>
                <a:gd name="T4" fmla="*/ 43 w 49"/>
                <a:gd name="T5" fmla="*/ 7 h 32"/>
                <a:gd name="T6" fmla="*/ 42 w 49"/>
                <a:gd name="T7" fmla="*/ 6 h 32"/>
                <a:gd name="T8" fmla="*/ 41 w 49"/>
                <a:gd name="T9" fmla="*/ 6 h 32"/>
                <a:gd name="T10" fmla="*/ 41 w 49"/>
                <a:gd name="T11" fmla="*/ 4 h 32"/>
                <a:gd name="T12" fmla="*/ 39 w 49"/>
                <a:gd name="T13" fmla="*/ 2 h 32"/>
                <a:gd name="T14" fmla="*/ 37 w 49"/>
                <a:gd name="T15" fmla="*/ 2 h 32"/>
                <a:gd name="T16" fmla="*/ 36 w 49"/>
                <a:gd name="T17" fmla="*/ 1 h 32"/>
                <a:gd name="T18" fmla="*/ 32 w 49"/>
                <a:gd name="T19" fmla="*/ 6 h 32"/>
                <a:gd name="T20" fmla="*/ 30 w 49"/>
                <a:gd name="T21" fmla="*/ 8 h 32"/>
                <a:gd name="T22" fmla="*/ 29 w 49"/>
                <a:gd name="T23" fmla="*/ 9 h 32"/>
                <a:gd name="T24" fmla="*/ 29 w 49"/>
                <a:gd name="T25" fmla="*/ 10 h 32"/>
                <a:gd name="T26" fmla="*/ 25 w 49"/>
                <a:gd name="T27" fmla="*/ 12 h 32"/>
                <a:gd name="T28" fmla="*/ 25 w 49"/>
                <a:gd name="T29" fmla="*/ 15 h 32"/>
                <a:gd name="T30" fmla="*/ 27 w 49"/>
                <a:gd name="T31" fmla="*/ 14 h 32"/>
                <a:gd name="T32" fmla="*/ 29 w 49"/>
                <a:gd name="T33" fmla="*/ 13 h 32"/>
                <a:gd name="T34" fmla="*/ 28 w 49"/>
                <a:gd name="T35" fmla="*/ 11 h 32"/>
                <a:gd name="T36" fmla="*/ 29 w 49"/>
                <a:gd name="T37" fmla="*/ 13 h 32"/>
                <a:gd name="T38" fmla="*/ 26 w 49"/>
                <a:gd name="T39" fmla="*/ 14 h 32"/>
                <a:gd name="T40" fmla="*/ 23 w 49"/>
                <a:gd name="T41" fmla="*/ 13 h 32"/>
                <a:gd name="T42" fmla="*/ 14 w 49"/>
                <a:gd name="T43" fmla="*/ 20 h 32"/>
                <a:gd name="T44" fmla="*/ 9 w 49"/>
                <a:gd name="T45" fmla="*/ 23 h 32"/>
                <a:gd name="T46" fmla="*/ 7 w 49"/>
                <a:gd name="T47" fmla="*/ 26 h 32"/>
                <a:gd name="T48" fmla="*/ 9 w 49"/>
                <a:gd name="T49" fmla="*/ 28 h 32"/>
                <a:gd name="T50" fmla="*/ 0 w 49"/>
                <a:gd name="T51" fmla="*/ 26 h 32"/>
                <a:gd name="T52" fmla="*/ 5 w 49"/>
                <a:gd name="T53" fmla="*/ 32 h 32"/>
                <a:gd name="T54" fmla="*/ 7 w 49"/>
                <a:gd name="T55" fmla="*/ 31 h 32"/>
                <a:gd name="T56" fmla="*/ 12 w 49"/>
                <a:gd name="T57" fmla="*/ 30 h 32"/>
                <a:gd name="T58" fmla="*/ 20 w 49"/>
                <a:gd name="T59" fmla="*/ 29 h 32"/>
                <a:gd name="T60" fmla="*/ 27 w 49"/>
                <a:gd name="T61" fmla="*/ 24 h 32"/>
                <a:gd name="T62" fmla="*/ 30 w 49"/>
                <a:gd name="T63" fmla="*/ 18 h 32"/>
                <a:gd name="T64" fmla="*/ 34 w 49"/>
                <a:gd name="T65" fmla="*/ 14 h 32"/>
                <a:gd name="T66" fmla="*/ 43 w 49"/>
                <a:gd name="T67" fmla="*/ 14 h 32"/>
                <a:gd name="T68" fmla="*/ 45 w 49"/>
                <a:gd name="T6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32">
                  <a:moveTo>
                    <a:pt x="45" y="10"/>
                  </a:moveTo>
                  <a:cubicBezTo>
                    <a:pt x="48" y="10"/>
                    <a:pt x="49" y="9"/>
                    <a:pt x="47" y="8"/>
                  </a:cubicBezTo>
                  <a:cubicBezTo>
                    <a:pt x="45" y="7"/>
                    <a:pt x="45" y="6"/>
                    <a:pt x="43" y="7"/>
                  </a:cubicBezTo>
                  <a:cubicBezTo>
                    <a:pt x="42" y="8"/>
                    <a:pt x="43" y="7"/>
                    <a:pt x="42" y="6"/>
                  </a:cubicBezTo>
                  <a:cubicBezTo>
                    <a:pt x="42" y="6"/>
                    <a:pt x="41" y="6"/>
                    <a:pt x="41" y="6"/>
                  </a:cubicBezTo>
                  <a:cubicBezTo>
                    <a:pt x="41" y="6"/>
                    <a:pt x="41" y="4"/>
                    <a:pt x="41" y="4"/>
                  </a:cubicBezTo>
                  <a:cubicBezTo>
                    <a:pt x="40" y="3"/>
                    <a:pt x="39" y="2"/>
                    <a:pt x="39" y="2"/>
                  </a:cubicBezTo>
                  <a:cubicBezTo>
                    <a:pt x="37" y="0"/>
                    <a:pt x="38" y="1"/>
                    <a:pt x="37" y="2"/>
                  </a:cubicBezTo>
                  <a:cubicBezTo>
                    <a:pt x="36" y="3"/>
                    <a:pt x="36" y="1"/>
                    <a:pt x="36" y="1"/>
                  </a:cubicBezTo>
                  <a:cubicBezTo>
                    <a:pt x="35" y="1"/>
                    <a:pt x="32" y="5"/>
                    <a:pt x="32" y="6"/>
                  </a:cubicBezTo>
                  <a:cubicBezTo>
                    <a:pt x="31" y="6"/>
                    <a:pt x="30" y="7"/>
                    <a:pt x="30" y="8"/>
                  </a:cubicBezTo>
                  <a:cubicBezTo>
                    <a:pt x="29" y="8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1"/>
                    <a:pt x="26" y="11"/>
                    <a:pt x="25" y="12"/>
                  </a:cubicBezTo>
                  <a:cubicBezTo>
                    <a:pt x="22" y="12"/>
                    <a:pt x="23" y="14"/>
                    <a:pt x="25" y="15"/>
                  </a:cubicBezTo>
                  <a:cubicBezTo>
                    <a:pt x="27" y="17"/>
                    <a:pt x="26" y="15"/>
                    <a:pt x="27" y="14"/>
                  </a:cubicBezTo>
                  <a:cubicBezTo>
                    <a:pt x="27" y="13"/>
                    <a:pt x="29" y="13"/>
                    <a:pt x="29" y="13"/>
                  </a:cubicBezTo>
                  <a:cubicBezTo>
                    <a:pt x="29" y="13"/>
                    <a:pt x="28" y="12"/>
                    <a:pt x="28" y="11"/>
                  </a:cubicBezTo>
                  <a:cubicBezTo>
                    <a:pt x="28" y="12"/>
                    <a:pt x="29" y="13"/>
                    <a:pt x="29" y="13"/>
                  </a:cubicBezTo>
                  <a:cubicBezTo>
                    <a:pt x="29" y="13"/>
                    <a:pt x="27" y="13"/>
                    <a:pt x="26" y="14"/>
                  </a:cubicBezTo>
                  <a:cubicBezTo>
                    <a:pt x="26" y="17"/>
                    <a:pt x="24" y="14"/>
                    <a:pt x="23" y="13"/>
                  </a:cubicBezTo>
                  <a:cubicBezTo>
                    <a:pt x="20" y="16"/>
                    <a:pt x="18" y="19"/>
                    <a:pt x="14" y="20"/>
                  </a:cubicBezTo>
                  <a:cubicBezTo>
                    <a:pt x="12" y="21"/>
                    <a:pt x="10" y="21"/>
                    <a:pt x="9" y="23"/>
                  </a:cubicBezTo>
                  <a:cubicBezTo>
                    <a:pt x="8" y="24"/>
                    <a:pt x="8" y="25"/>
                    <a:pt x="7" y="26"/>
                  </a:cubicBezTo>
                  <a:cubicBezTo>
                    <a:pt x="7" y="27"/>
                    <a:pt x="9" y="28"/>
                    <a:pt x="9" y="28"/>
                  </a:cubicBezTo>
                  <a:cubicBezTo>
                    <a:pt x="8" y="29"/>
                    <a:pt x="1" y="26"/>
                    <a:pt x="0" y="26"/>
                  </a:cubicBezTo>
                  <a:cubicBezTo>
                    <a:pt x="1" y="28"/>
                    <a:pt x="3" y="31"/>
                    <a:pt x="5" y="32"/>
                  </a:cubicBezTo>
                  <a:cubicBezTo>
                    <a:pt x="6" y="32"/>
                    <a:pt x="7" y="31"/>
                    <a:pt x="7" y="31"/>
                  </a:cubicBezTo>
                  <a:cubicBezTo>
                    <a:pt x="9" y="30"/>
                    <a:pt x="12" y="31"/>
                    <a:pt x="12" y="30"/>
                  </a:cubicBezTo>
                  <a:cubicBezTo>
                    <a:pt x="15" y="27"/>
                    <a:pt x="17" y="28"/>
                    <a:pt x="20" y="29"/>
                  </a:cubicBezTo>
                  <a:cubicBezTo>
                    <a:pt x="23" y="29"/>
                    <a:pt x="26" y="27"/>
                    <a:pt x="27" y="24"/>
                  </a:cubicBezTo>
                  <a:cubicBezTo>
                    <a:pt x="28" y="22"/>
                    <a:pt x="29" y="20"/>
                    <a:pt x="30" y="18"/>
                  </a:cubicBezTo>
                  <a:cubicBezTo>
                    <a:pt x="30" y="15"/>
                    <a:pt x="31" y="14"/>
                    <a:pt x="34" y="14"/>
                  </a:cubicBezTo>
                  <a:cubicBezTo>
                    <a:pt x="37" y="14"/>
                    <a:pt x="40" y="15"/>
                    <a:pt x="43" y="14"/>
                  </a:cubicBezTo>
                  <a:cubicBezTo>
                    <a:pt x="47" y="13"/>
                    <a:pt x="40" y="10"/>
                    <a:pt x="45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34" name="Freeform 711"/>
            <p:cNvSpPr/>
            <p:nvPr/>
          </p:nvSpPr>
          <p:spPr bwMode="auto">
            <a:xfrm>
              <a:off x="15776631" y="7679214"/>
              <a:ext cx="159235" cy="92380"/>
            </a:xfrm>
            <a:custGeom>
              <a:avLst/>
              <a:gdLst>
                <a:gd name="T0" fmla="*/ 2 w 17"/>
                <a:gd name="T1" fmla="*/ 8 h 10"/>
                <a:gd name="T2" fmla="*/ 7 w 17"/>
                <a:gd name="T3" fmla="*/ 9 h 10"/>
                <a:gd name="T4" fmla="*/ 12 w 17"/>
                <a:gd name="T5" fmla="*/ 9 h 10"/>
                <a:gd name="T6" fmla="*/ 16 w 17"/>
                <a:gd name="T7" fmla="*/ 8 h 10"/>
                <a:gd name="T8" fmla="*/ 15 w 17"/>
                <a:gd name="T9" fmla="*/ 3 h 10"/>
                <a:gd name="T10" fmla="*/ 10 w 17"/>
                <a:gd name="T11" fmla="*/ 3 h 10"/>
                <a:gd name="T12" fmla="*/ 6 w 17"/>
                <a:gd name="T13" fmla="*/ 1 h 10"/>
                <a:gd name="T14" fmla="*/ 2 w 17"/>
                <a:gd name="T15" fmla="*/ 8 h 10"/>
                <a:gd name="T16" fmla="*/ 2 w 17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2" y="8"/>
                  </a:moveTo>
                  <a:cubicBezTo>
                    <a:pt x="3" y="9"/>
                    <a:pt x="6" y="10"/>
                    <a:pt x="7" y="9"/>
                  </a:cubicBezTo>
                  <a:cubicBezTo>
                    <a:pt x="9" y="8"/>
                    <a:pt x="10" y="10"/>
                    <a:pt x="12" y="9"/>
                  </a:cubicBezTo>
                  <a:cubicBezTo>
                    <a:pt x="13" y="9"/>
                    <a:pt x="17" y="9"/>
                    <a:pt x="16" y="8"/>
                  </a:cubicBezTo>
                  <a:cubicBezTo>
                    <a:pt x="15" y="6"/>
                    <a:pt x="14" y="5"/>
                    <a:pt x="15" y="3"/>
                  </a:cubicBezTo>
                  <a:cubicBezTo>
                    <a:pt x="13" y="2"/>
                    <a:pt x="11" y="4"/>
                    <a:pt x="10" y="3"/>
                  </a:cubicBezTo>
                  <a:cubicBezTo>
                    <a:pt x="9" y="2"/>
                    <a:pt x="7" y="0"/>
                    <a:pt x="6" y="1"/>
                  </a:cubicBezTo>
                  <a:cubicBezTo>
                    <a:pt x="4" y="3"/>
                    <a:pt x="0" y="6"/>
                    <a:pt x="2" y="8"/>
                  </a:cubicBezTo>
                  <a:cubicBezTo>
                    <a:pt x="3" y="9"/>
                    <a:pt x="1" y="7"/>
                    <a:pt x="2" y="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35" name="Freeform 712"/>
            <p:cNvSpPr/>
            <p:nvPr/>
          </p:nvSpPr>
          <p:spPr bwMode="auto">
            <a:xfrm>
              <a:off x="15410388" y="7574093"/>
              <a:ext cx="347132" cy="216615"/>
            </a:xfrm>
            <a:custGeom>
              <a:avLst/>
              <a:gdLst>
                <a:gd name="T0" fmla="*/ 1 w 37"/>
                <a:gd name="T1" fmla="*/ 3 h 23"/>
                <a:gd name="T2" fmla="*/ 0 w 37"/>
                <a:gd name="T3" fmla="*/ 9 h 23"/>
                <a:gd name="T4" fmla="*/ 5 w 37"/>
                <a:gd name="T5" fmla="*/ 13 h 23"/>
                <a:gd name="T6" fmla="*/ 7 w 37"/>
                <a:gd name="T7" fmla="*/ 14 h 23"/>
                <a:gd name="T8" fmla="*/ 12 w 37"/>
                <a:gd name="T9" fmla="*/ 15 h 23"/>
                <a:gd name="T10" fmla="*/ 15 w 37"/>
                <a:gd name="T11" fmla="*/ 16 h 23"/>
                <a:gd name="T12" fmla="*/ 19 w 37"/>
                <a:gd name="T13" fmla="*/ 16 h 23"/>
                <a:gd name="T14" fmla="*/ 22 w 37"/>
                <a:gd name="T15" fmla="*/ 19 h 23"/>
                <a:gd name="T16" fmla="*/ 26 w 37"/>
                <a:gd name="T17" fmla="*/ 20 h 23"/>
                <a:gd name="T18" fmla="*/ 29 w 37"/>
                <a:gd name="T19" fmla="*/ 22 h 23"/>
                <a:gd name="T20" fmla="*/ 32 w 37"/>
                <a:gd name="T21" fmla="*/ 20 h 23"/>
                <a:gd name="T22" fmla="*/ 35 w 37"/>
                <a:gd name="T23" fmla="*/ 22 h 23"/>
                <a:gd name="T24" fmla="*/ 37 w 37"/>
                <a:gd name="T25" fmla="*/ 21 h 23"/>
                <a:gd name="T26" fmla="*/ 37 w 37"/>
                <a:gd name="T27" fmla="*/ 18 h 23"/>
                <a:gd name="T28" fmla="*/ 37 w 37"/>
                <a:gd name="T29" fmla="*/ 14 h 23"/>
                <a:gd name="T30" fmla="*/ 32 w 37"/>
                <a:gd name="T31" fmla="*/ 14 h 23"/>
                <a:gd name="T32" fmla="*/ 31 w 37"/>
                <a:gd name="T33" fmla="*/ 13 h 23"/>
                <a:gd name="T34" fmla="*/ 28 w 37"/>
                <a:gd name="T35" fmla="*/ 13 h 23"/>
                <a:gd name="T36" fmla="*/ 26 w 37"/>
                <a:gd name="T37" fmla="*/ 12 h 23"/>
                <a:gd name="T38" fmla="*/ 24 w 37"/>
                <a:gd name="T39" fmla="*/ 12 h 23"/>
                <a:gd name="T40" fmla="*/ 20 w 37"/>
                <a:gd name="T41" fmla="*/ 10 h 23"/>
                <a:gd name="T42" fmla="*/ 18 w 37"/>
                <a:gd name="T43" fmla="*/ 8 h 23"/>
                <a:gd name="T44" fmla="*/ 16 w 37"/>
                <a:gd name="T45" fmla="*/ 7 h 23"/>
                <a:gd name="T46" fmla="*/ 10 w 37"/>
                <a:gd name="T47" fmla="*/ 2 h 23"/>
                <a:gd name="T48" fmla="*/ 8 w 37"/>
                <a:gd name="T49" fmla="*/ 0 h 23"/>
                <a:gd name="T50" fmla="*/ 5 w 37"/>
                <a:gd name="T51" fmla="*/ 2 h 23"/>
                <a:gd name="T52" fmla="*/ 4 w 37"/>
                <a:gd name="T53" fmla="*/ 2 h 23"/>
                <a:gd name="T54" fmla="*/ 1 w 37"/>
                <a:gd name="T55" fmla="*/ 3 h 23"/>
                <a:gd name="T56" fmla="*/ 1 w 37"/>
                <a:gd name="T5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23">
                  <a:moveTo>
                    <a:pt x="1" y="3"/>
                  </a:moveTo>
                  <a:cubicBezTo>
                    <a:pt x="0" y="4"/>
                    <a:pt x="0" y="8"/>
                    <a:pt x="0" y="9"/>
                  </a:cubicBezTo>
                  <a:cubicBezTo>
                    <a:pt x="1" y="10"/>
                    <a:pt x="4" y="11"/>
                    <a:pt x="5" y="13"/>
                  </a:cubicBezTo>
                  <a:cubicBezTo>
                    <a:pt x="6" y="13"/>
                    <a:pt x="7" y="14"/>
                    <a:pt x="7" y="14"/>
                  </a:cubicBezTo>
                  <a:cubicBezTo>
                    <a:pt x="9" y="15"/>
                    <a:pt x="10" y="14"/>
                    <a:pt x="12" y="15"/>
                  </a:cubicBezTo>
                  <a:cubicBezTo>
                    <a:pt x="13" y="15"/>
                    <a:pt x="14" y="16"/>
                    <a:pt x="15" y="16"/>
                  </a:cubicBezTo>
                  <a:cubicBezTo>
                    <a:pt x="16" y="16"/>
                    <a:pt x="18" y="16"/>
                    <a:pt x="19" y="16"/>
                  </a:cubicBezTo>
                  <a:cubicBezTo>
                    <a:pt x="20" y="17"/>
                    <a:pt x="21" y="18"/>
                    <a:pt x="22" y="19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0"/>
                    <a:pt x="28" y="22"/>
                    <a:pt x="29" y="22"/>
                  </a:cubicBezTo>
                  <a:cubicBezTo>
                    <a:pt x="30" y="22"/>
                    <a:pt x="31" y="20"/>
                    <a:pt x="32" y="20"/>
                  </a:cubicBezTo>
                  <a:cubicBezTo>
                    <a:pt x="33" y="21"/>
                    <a:pt x="33" y="23"/>
                    <a:pt x="35" y="22"/>
                  </a:cubicBezTo>
                  <a:cubicBezTo>
                    <a:pt x="35" y="22"/>
                    <a:pt x="37" y="21"/>
                    <a:pt x="37" y="21"/>
                  </a:cubicBezTo>
                  <a:cubicBezTo>
                    <a:pt x="37" y="20"/>
                    <a:pt x="37" y="19"/>
                    <a:pt x="37" y="18"/>
                  </a:cubicBezTo>
                  <a:cubicBezTo>
                    <a:pt x="36" y="17"/>
                    <a:pt x="37" y="16"/>
                    <a:pt x="37" y="14"/>
                  </a:cubicBezTo>
                  <a:cubicBezTo>
                    <a:pt x="35" y="14"/>
                    <a:pt x="34" y="15"/>
                    <a:pt x="32" y="14"/>
                  </a:cubicBezTo>
                  <a:cubicBezTo>
                    <a:pt x="32" y="14"/>
                    <a:pt x="31" y="13"/>
                    <a:pt x="31" y="13"/>
                  </a:cubicBezTo>
                  <a:cubicBezTo>
                    <a:pt x="30" y="13"/>
                    <a:pt x="29" y="14"/>
                    <a:pt x="28" y="13"/>
                  </a:cubicBezTo>
                  <a:cubicBezTo>
                    <a:pt x="28" y="13"/>
                    <a:pt x="27" y="12"/>
                    <a:pt x="26" y="12"/>
                  </a:cubicBezTo>
                  <a:cubicBezTo>
                    <a:pt x="25" y="12"/>
                    <a:pt x="24" y="14"/>
                    <a:pt x="24" y="12"/>
                  </a:cubicBezTo>
                  <a:cubicBezTo>
                    <a:pt x="22" y="10"/>
                    <a:pt x="21" y="11"/>
                    <a:pt x="20" y="10"/>
                  </a:cubicBezTo>
                  <a:cubicBezTo>
                    <a:pt x="19" y="9"/>
                    <a:pt x="19" y="8"/>
                    <a:pt x="18" y="8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4" y="6"/>
                    <a:pt x="11" y="4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0"/>
                    <a:pt x="6" y="1"/>
                    <a:pt x="5" y="2"/>
                  </a:cubicBezTo>
                  <a:cubicBezTo>
                    <a:pt x="5" y="3"/>
                    <a:pt x="4" y="2"/>
                    <a:pt x="4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0" y="4"/>
                    <a:pt x="2" y="3"/>
                    <a:pt x="1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36" name="Freeform 713"/>
            <p:cNvSpPr/>
            <p:nvPr/>
          </p:nvSpPr>
          <p:spPr bwMode="auto">
            <a:xfrm>
              <a:off x="16372171" y="8360921"/>
              <a:ext cx="261145" cy="216615"/>
            </a:xfrm>
            <a:custGeom>
              <a:avLst/>
              <a:gdLst>
                <a:gd name="T0" fmla="*/ 14 w 28"/>
                <a:gd name="T1" fmla="*/ 19 h 23"/>
                <a:gd name="T2" fmla="*/ 19 w 28"/>
                <a:gd name="T3" fmla="*/ 18 h 23"/>
                <a:gd name="T4" fmla="*/ 19 w 28"/>
                <a:gd name="T5" fmla="*/ 15 h 23"/>
                <a:gd name="T6" fmla="*/ 21 w 28"/>
                <a:gd name="T7" fmla="*/ 14 h 23"/>
                <a:gd name="T8" fmla="*/ 24 w 28"/>
                <a:gd name="T9" fmla="*/ 12 h 23"/>
                <a:gd name="T10" fmla="*/ 27 w 28"/>
                <a:gd name="T11" fmla="*/ 9 h 23"/>
                <a:gd name="T12" fmla="*/ 26 w 28"/>
                <a:gd name="T13" fmla="*/ 1 h 23"/>
                <a:gd name="T14" fmla="*/ 22 w 28"/>
                <a:gd name="T15" fmla="*/ 1 h 23"/>
                <a:gd name="T16" fmla="*/ 19 w 28"/>
                <a:gd name="T17" fmla="*/ 2 h 23"/>
                <a:gd name="T18" fmla="*/ 17 w 28"/>
                <a:gd name="T19" fmla="*/ 2 h 23"/>
                <a:gd name="T20" fmla="*/ 3 w 28"/>
                <a:gd name="T21" fmla="*/ 3 h 23"/>
                <a:gd name="T22" fmla="*/ 0 w 28"/>
                <a:gd name="T23" fmla="*/ 7 h 23"/>
                <a:gd name="T24" fmla="*/ 1 w 28"/>
                <a:gd name="T25" fmla="*/ 10 h 23"/>
                <a:gd name="T26" fmla="*/ 3 w 28"/>
                <a:gd name="T27" fmla="*/ 14 h 23"/>
                <a:gd name="T28" fmla="*/ 5 w 28"/>
                <a:gd name="T29" fmla="*/ 18 h 23"/>
                <a:gd name="T30" fmla="*/ 6 w 28"/>
                <a:gd name="T31" fmla="*/ 19 h 23"/>
                <a:gd name="T32" fmla="*/ 7 w 28"/>
                <a:gd name="T33" fmla="*/ 21 h 23"/>
                <a:gd name="T34" fmla="*/ 8 w 28"/>
                <a:gd name="T35" fmla="*/ 23 h 23"/>
                <a:gd name="T36" fmla="*/ 14 w 28"/>
                <a:gd name="T37" fmla="*/ 19 h 23"/>
                <a:gd name="T38" fmla="*/ 14 w 28"/>
                <a:gd name="T3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23">
                  <a:moveTo>
                    <a:pt x="14" y="19"/>
                  </a:moveTo>
                  <a:cubicBezTo>
                    <a:pt x="14" y="18"/>
                    <a:pt x="20" y="20"/>
                    <a:pt x="19" y="18"/>
                  </a:cubicBezTo>
                  <a:cubicBezTo>
                    <a:pt x="19" y="18"/>
                    <a:pt x="18" y="15"/>
                    <a:pt x="19" y="15"/>
                  </a:cubicBezTo>
                  <a:cubicBezTo>
                    <a:pt x="20" y="15"/>
                    <a:pt x="21" y="16"/>
                    <a:pt x="21" y="14"/>
                  </a:cubicBezTo>
                  <a:cubicBezTo>
                    <a:pt x="21" y="12"/>
                    <a:pt x="23" y="13"/>
                    <a:pt x="24" y="12"/>
                  </a:cubicBezTo>
                  <a:cubicBezTo>
                    <a:pt x="26" y="12"/>
                    <a:pt x="26" y="10"/>
                    <a:pt x="27" y="9"/>
                  </a:cubicBezTo>
                  <a:cubicBezTo>
                    <a:pt x="28" y="7"/>
                    <a:pt x="25" y="2"/>
                    <a:pt x="26" y="1"/>
                  </a:cubicBezTo>
                  <a:cubicBezTo>
                    <a:pt x="24" y="2"/>
                    <a:pt x="24" y="2"/>
                    <a:pt x="22" y="1"/>
                  </a:cubicBezTo>
                  <a:cubicBezTo>
                    <a:pt x="21" y="0"/>
                    <a:pt x="19" y="2"/>
                    <a:pt x="19" y="2"/>
                  </a:cubicBezTo>
                  <a:cubicBezTo>
                    <a:pt x="19" y="4"/>
                    <a:pt x="17" y="2"/>
                    <a:pt x="17" y="2"/>
                  </a:cubicBezTo>
                  <a:cubicBezTo>
                    <a:pt x="13" y="1"/>
                    <a:pt x="6" y="0"/>
                    <a:pt x="3" y="3"/>
                  </a:cubicBezTo>
                  <a:cubicBezTo>
                    <a:pt x="2" y="4"/>
                    <a:pt x="0" y="5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3" y="11"/>
                    <a:pt x="3" y="13"/>
                    <a:pt x="3" y="14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19"/>
                    <a:pt x="6" y="18"/>
                    <a:pt x="6" y="19"/>
                  </a:cubicBezTo>
                  <a:cubicBezTo>
                    <a:pt x="7" y="19"/>
                    <a:pt x="6" y="20"/>
                    <a:pt x="7" y="21"/>
                  </a:cubicBezTo>
                  <a:cubicBezTo>
                    <a:pt x="9" y="21"/>
                    <a:pt x="8" y="22"/>
                    <a:pt x="8" y="23"/>
                  </a:cubicBezTo>
                  <a:cubicBezTo>
                    <a:pt x="8" y="22"/>
                    <a:pt x="14" y="20"/>
                    <a:pt x="14" y="19"/>
                  </a:cubicBezTo>
                  <a:cubicBezTo>
                    <a:pt x="14" y="19"/>
                    <a:pt x="14" y="20"/>
                    <a:pt x="14" y="1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37" name="Freeform 714"/>
            <p:cNvSpPr/>
            <p:nvPr/>
          </p:nvSpPr>
          <p:spPr bwMode="auto">
            <a:xfrm>
              <a:off x="16270259" y="8743185"/>
              <a:ext cx="207006" cy="245289"/>
            </a:xfrm>
            <a:custGeom>
              <a:avLst/>
              <a:gdLst>
                <a:gd name="T0" fmla="*/ 10 w 22"/>
                <a:gd name="T1" fmla="*/ 3 h 26"/>
                <a:gd name="T2" fmla="*/ 7 w 22"/>
                <a:gd name="T3" fmla="*/ 4 h 26"/>
                <a:gd name="T4" fmla="*/ 6 w 22"/>
                <a:gd name="T5" fmla="*/ 4 h 26"/>
                <a:gd name="T6" fmla="*/ 5 w 22"/>
                <a:gd name="T7" fmla="*/ 1 h 26"/>
                <a:gd name="T8" fmla="*/ 0 w 22"/>
                <a:gd name="T9" fmla="*/ 0 h 26"/>
                <a:gd name="T10" fmla="*/ 1 w 22"/>
                <a:gd name="T11" fmla="*/ 6 h 26"/>
                <a:gd name="T12" fmla="*/ 4 w 22"/>
                <a:gd name="T13" fmla="*/ 14 h 26"/>
                <a:gd name="T14" fmla="*/ 9 w 22"/>
                <a:gd name="T15" fmla="*/ 21 h 26"/>
                <a:gd name="T16" fmla="*/ 19 w 22"/>
                <a:gd name="T17" fmla="*/ 26 h 26"/>
                <a:gd name="T18" fmla="*/ 20 w 22"/>
                <a:gd name="T19" fmla="*/ 23 h 26"/>
                <a:gd name="T20" fmla="*/ 16 w 22"/>
                <a:gd name="T21" fmla="*/ 14 h 26"/>
                <a:gd name="T22" fmla="*/ 16 w 22"/>
                <a:gd name="T23" fmla="*/ 6 h 26"/>
                <a:gd name="T24" fmla="*/ 10 w 22"/>
                <a:gd name="T25" fmla="*/ 3 h 26"/>
                <a:gd name="T26" fmla="*/ 10 w 22"/>
                <a:gd name="T27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6">
                  <a:moveTo>
                    <a:pt x="10" y="3"/>
                  </a:moveTo>
                  <a:cubicBezTo>
                    <a:pt x="9" y="3"/>
                    <a:pt x="8" y="4"/>
                    <a:pt x="7" y="4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5" y="4"/>
                    <a:pt x="5" y="2"/>
                    <a:pt x="5" y="1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1" y="1"/>
                    <a:pt x="1" y="4"/>
                    <a:pt x="1" y="6"/>
                  </a:cubicBezTo>
                  <a:cubicBezTo>
                    <a:pt x="2" y="8"/>
                    <a:pt x="3" y="11"/>
                    <a:pt x="4" y="14"/>
                  </a:cubicBezTo>
                  <a:cubicBezTo>
                    <a:pt x="6" y="16"/>
                    <a:pt x="7" y="19"/>
                    <a:pt x="9" y="21"/>
                  </a:cubicBezTo>
                  <a:cubicBezTo>
                    <a:pt x="12" y="22"/>
                    <a:pt x="15" y="26"/>
                    <a:pt x="19" y="26"/>
                  </a:cubicBezTo>
                  <a:cubicBezTo>
                    <a:pt x="22" y="26"/>
                    <a:pt x="21" y="25"/>
                    <a:pt x="20" y="23"/>
                  </a:cubicBezTo>
                  <a:cubicBezTo>
                    <a:pt x="18" y="20"/>
                    <a:pt x="16" y="18"/>
                    <a:pt x="16" y="14"/>
                  </a:cubicBezTo>
                  <a:cubicBezTo>
                    <a:pt x="16" y="11"/>
                    <a:pt x="18" y="9"/>
                    <a:pt x="16" y="6"/>
                  </a:cubicBezTo>
                  <a:cubicBezTo>
                    <a:pt x="15" y="5"/>
                    <a:pt x="11" y="0"/>
                    <a:pt x="10" y="3"/>
                  </a:cubicBezTo>
                  <a:cubicBezTo>
                    <a:pt x="9" y="4"/>
                    <a:pt x="10" y="2"/>
                    <a:pt x="10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38" name="Freeform 715"/>
            <p:cNvSpPr/>
            <p:nvPr/>
          </p:nvSpPr>
          <p:spPr bwMode="auto">
            <a:xfrm>
              <a:off x="15104655" y="6264832"/>
              <a:ext cx="2799367" cy="1825318"/>
            </a:xfrm>
            <a:custGeom>
              <a:avLst/>
              <a:gdLst>
                <a:gd name="T0" fmla="*/ 279 w 300"/>
                <a:gd name="T1" fmla="*/ 37 h 195"/>
                <a:gd name="T2" fmla="*/ 244 w 300"/>
                <a:gd name="T3" fmla="*/ 1 h 195"/>
                <a:gd name="T4" fmla="*/ 223 w 300"/>
                <a:gd name="T5" fmla="*/ 18 h 195"/>
                <a:gd name="T6" fmla="*/ 214 w 300"/>
                <a:gd name="T7" fmla="*/ 27 h 195"/>
                <a:gd name="T8" fmla="*/ 205 w 300"/>
                <a:gd name="T9" fmla="*/ 39 h 195"/>
                <a:gd name="T10" fmla="*/ 224 w 300"/>
                <a:gd name="T11" fmla="*/ 46 h 195"/>
                <a:gd name="T12" fmla="*/ 197 w 300"/>
                <a:gd name="T13" fmla="*/ 55 h 195"/>
                <a:gd name="T14" fmla="*/ 180 w 300"/>
                <a:gd name="T15" fmla="*/ 66 h 195"/>
                <a:gd name="T16" fmla="*/ 146 w 300"/>
                <a:gd name="T17" fmla="*/ 75 h 195"/>
                <a:gd name="T18" fmla="*/ 121 w 300"/>
                <a:gd name="T19" fmla="*/ 70 h 195"/>
                <a:gd name="T20" fmla="*/ 94 w 300"/>
                <a:gd name="T21" fmla="*/ 56 h 195"/>
                <a:gd name="T22" fmla="*/ 66 w 300"/>
                <a:gd name="T23" fmla="*/ 30 h 195"/>
                <a:gd name="T24" fmla="*/ 56 w 300"/>
                <a:gd name="T25" fmla="*/ 44 h 195"/>
                <a:gd name="T26" fmla="*/ 44 w 300"/>
                <a:gd name="T27" fmla="*/ 51 h 195"/>
                <a:gd name="T28" fmla="*/ 34 w 300"/>
                <a:gd name="T29" fmla="*/ 63 h 195"/>
                <a:gd name="T30" fmla="*/ 28 w 300"/>
                <a:gd name="T31" fmla="*/ 76 h 195"/>
                <a:gd name="T32" fmla="*/ 11 w 300"/>
                <a:gd name="T33" fmla="*/ 84 h 195"/>
                <a:gd name="T34" fmla="*/ 1 w 300"/>
                <a:gd name="T35" fmla="*/ 91 h 195"/>
                <a:gd name="T36" fmla="*/ 7 w 300"/>
                <a:gd name="T37" fmla="*/ 103 h 195"/>
                <a:gd name="T38" fmla="*/ 23 w 300"/>
                <a:gd name="T39" fmla="*/ 111 h 195"/>
                <a:gd name="T40" fmla="*/ 27 w 300"/>
                <a:gd name="T41" fmla="*/ 121 h 195"/>
                <a:gd name="T42" fmla="*/ 27 w 300"/>
                <a:gd name="T43" fmla="*/ 135 h 195"/>
                <a:gd name="T44" fmla="*/ 40 w 300"/>
                <a:gd name="T45" fmla="*/ 140 h 195"/>
                <a:gd name="T46" fmla="*/ 62 w 300"/>
                <a:gd name="T47" fmla="*/ 154 h 195"/>
                <a:gd name="T48" fmla="*/ 74 w 300"/>
                <a:gd name="T49" fmla="*/ 156 h 195"/>
                <a:gd name="T50" fmla="*/ 92 w 300"/>
                <a:gd name="T51" fmla="*/ 151 h 195"/>
                <a:gd name="T52" fmla="*/ 106 w 300"/>
                <a:gd name="T53" fmla="*/ 146 h 195"/>
                <a:gd name="T54" fmla="*/ 116 w 300"/>
                <a:gd name="T55" fmla="*/ 155 h 195"/>
                <a:gd name="T56" fmla="*/ 117 w 300"/>
                <a:gd name="T57" fmla="*/ 166 h 195"/>
                <a:gd name="T58" fmla="*/ 119 w 300"/>
                <a:gd name="T59" fmla="*/ 178 h 195"/>
                <a:gd name="T60" fmla="*/ 125 w 300"/>
                <a:gd name="T61" fmla="*/ 187 h 195"/>
                <a:gd name="T62" fmla="*/ 134 w 300"/>
                <a:gd name="T63" fmla="*/ 186 h 195"/>
                <a:gd name="T64" fmla="*/ 143 w 300"/>
                <a:gd name="T65" fmla="*/ 182 h 195"/>
                <a:gd name="T66" fmla="*/ 155 w 300"/>
                <a:gd name="T67" fmla="*/ 180 h 195"/>
                <a:gd name="T68" fmla="*/ 168 w 300"/>
                <a:gd name="T69" fmla="*/ 186 h 195"/>
                <a:gd name="T70" fmla="*/ 175 w 300"/>
                <a:gd name="T71" fmla="*/ 195 h 195"/>
                <a:gd name="T72" fmla="*/ 189 w 300"/>
                <a:gd name="T73" fmla="*/ 186 h 195"/>
                <a:gd name="T74" fmla="*/ 202 w 300"/>
                <a:gd name="T75" fmla="*/ 182 h 195"/>
                <a:gd name="T76" fmla="*/ 215 w 300"/>
                <a:gd name="T77" fmla="*/ 173 h 195"/>
                <a:gd name="T78" fmla="*/ 221 w 300"/>
                <a:gd name="T79" fmla="*/ 164 h 195"/>
                <a:gd name="T80" fmla="*/ 228 w 300"/>
                <a:gd name="T81" fmla="*/ 156 h 195"/>
                <a:gd name="T82" fmla="*/ 232 w 300"/>
                <a:gd name="T83" fmla="*/ 149 h 195"/>
                <a:gd name="T84" fmla="*/ 236 w 300"/>
                <a:gd name="T85" fmla="*/ 143 h 195"/>
                <a:gd name="T86" fmla="*/ 231 w 300"/>
                <a:gd name="T87" fmla="*/ 139 h 195"/>
                <a:gd name="T88" fmla="*/ 229 w 300"/>
                <a:gd name="T89" fmla="*/ 132 h 195"/>
                <a:gd name="T90" fmla="*/ 221 w 300"/>
                <a:gd name="T91" fmla="*/ 115 h 195"/>
                <a:gd name="T92" fmla="*/ 229 w 300"/>
                <a:gd name="T93" fmla="*/ 106 h 195"/>
                <a:gd name="T94" fmla="*/ 238 w 300"/>
                <a:gd name="T95" fmla="*/ 102 h 195"/>
                <a:gd name="T96" fmla="*/ 220 w 300"/>
                <a:gd name="T97" fmla="*/ 102 h 195"/>
                <a:gd name="T98" fmla="*/ 221 w 300"/>
                <a:gd name="T99" fmla="*/ 90 h 195"/>
                <a:gd name="T100" fmla="*/ 234 w 300"/>
                <a:gd name="T101" fmla="*/ 87 h 195"/>
                <a:gd name="T102" fmla="*/ 238 w 300"/>
                <a:gd name="T103" fmla="*/ 89 h 195"/>
                <a:gd name="T104" fmla="*/ 259 w 300"/>
                <a:gd name="T105" fmla="*/ 77 h 195"/>
                <a:gd name="T106" fmla="*/ 271 w 300"/>
                <a:gd name="T107" fmla="*/ 72 h 195"/>
                <a:gd name="T108" fmla="*/ 281 w 300"/>
                <a:gd name="T109" fmla="*/ 60 h 195"/>
                <a:gd name="T110" fmla="*/ 295 w 300"/>
                <a:gd name="T111" fmla="*/ 4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0" h="195">
                  <a:moveTo>
                    <a:pt x="298" y="37"/>
                  </a:moveTo>
                  <a:cubicBezTo>
                    <a:pt x="298" y="35"/>
                    <a:pt x="294" y="36"/>
                    <a:pt x="293" y="37"/>
                  </a:cubicBezTo>
                  <a:cubicBezTo>
                    <a:pt x="291" y="37"/>
                    <a:pt x="290" y="38"/>
                    <a:pt x="288" y="39"/>
                  </a:cubicBezTo>
                  <a:cubicBezTo>
                    <a:pt x="286" y="40"/>
                    <a:pt x="279" y="40"/>
                    <a:pt x="279" y="37"/>
                  </a:cubicBezTo>
                  <a:cubicBezTo>
                    <a:pt x="277" y="33"/>
                    <a:pt x="276" y="31"/>
                    <a:pt x="272" y="29"/>
                  </a:cubicBezTo>
                  <a:cubicBezTo>
                    <a:pt x="269" y="28"/>
                    <a:pt x="263" y="28"/>
                    <a:pt x="262" y="24"/>
                  </a:cubicBezTo>
                  <a:cubicBezTo>
                    <a:pt x="261" y="18"/>
                    <a:pt x="259" y="11"/>
                    <a:pt x="255" y="6"/>
                  </a:cubicBezTo>
                  <a:cubicBezTo>
                    <a:pt x="252" y="3"/>
                    <a:pt x="248" y="3"/>
                    <a:pt x="244" y="1"/>
                  </a:cubicBezTo>
                  <a:cubicBezTo>
                    <a:pt x="240" y="0"/>
                    <a:pt x="233" y="1"/>
                    <a:pt x="229" y="3"/>
                  </a:cubicBezTo>
                  <a:cubicBezTo>
                    <a:pt x="228" y="4"/>
                    <a:pt x="226" y="5"/>
                    <a:pt x="225" y="6"/>
                  </a:cubicBezTo>
                  <a:cubicBezTo>
                    <a:pt x="225" y="7"/>
                    <a:pt x="228" y="7"/>
                    <a:pt x="228" y="8"/>
                  </a:cubicBezTo>
                  <a:cubicBezTo>
                    <a:pt x="229" y="12"/>
                    <a:pt x="224" y="15"/>
                    <a:pt x="223" y="18"/>
                  </a:cubicBezTo>
                  <a:cubicBezTo>
                    <a:pt x="222" y="19"/>
                    <a:pt x="222" y="20"/>
                    <a:pt x="222" y="21"/>
                  </a:cubicBezTo>
                  <a:cubicBezTo>
                    <a:pt x="222" y="22"/>
                    <a:pt x="222" y="22"/>
                    <a:pt x="222" y="23"/>
                  </a:cubicBezTo>
                  <a:cubicBezTo>
                    <a:pt x="222" y="25"/>
                    <a:pt x="219" y="25"/>
                    <a:pt x="217" y="26"/>
                  </a:cubicBezTo>
                  <a:cubicBezTo>
                    <a:pt x="216" y="26"/>
                    <a:pt x="215" y="27"/>
                    <a:pt x="214" y="27"/>
                  </a:cubicBezTo>
                  <a:cubicBezTo>
                    <a:pt x="213" y="27"/>
                    <a:pt x="208" y="25"/>
                    <a:pt x="208" y="25"/>
                  </a:cubicBezTo>
                  <a:cubicBezTo>
                    <a:pt x="207" y="27"/>
                    <a:pt x="206" y="30"/>
                    <a:pt x="205" y="32"/>
                  </a:cubicBezTo>
                  <a:cubicBezTo>
                    <a:pt x="205" y="33"/>
                    <a:pt x="204" y="34"/>
                    <a:pt x="204" y="35"/>
                  </a:cubicBezTo>
                  <a:cubicBezTo>
                    <a:pt x="204" y="35"/>
                    <a:pt x="202" y="41"/>
                    <a:pt x="205" y="39"/>
                  </a:cubicBezTo>
                  <a:cubicBezTo>
                    <a:pt x="206" y="38"/>
                    <a:pt x="206" y="38"/>
                    <a:pt x="208" y="38"/>
                  </a:cubicBezTo>
                  <a:cubicBezTo>
                    <a:pt x="209" y="38"/>
                    <a:pt x="211" y="40"/>
                    <a:pt x="212" y="39"/>
                  </a:cubicBezTo>
                  <a:cubicBezTo>
                    <a:pt x="216" y="36"/>
                    <a:pt x="219" y="38"/>
                    <a:pt x="222" y="42"/>
                  </a:cubicBezTo>
                  <a:cubicBezTo>
                    <a:pt x="223" y="43"/>
                    <a:pt x="225" y="45"/>
                    <a:pt x="224" y="46"/>
                  </a:cubicBezTo>
                  <a:cubicBezTo>
                    <a:pt x="224" y="46"/>
                    <a:pt x="220" y="45"/>
                    <a:pt x="219" y="45"/>
                  </a:cubicBezTo>
                  <a:cubicBezTo>
                    <a:pt x="216" y="46"/>
                    <a:pt x="212" y="46"/>
                    <a:pt x="209" y="47"/>
                  </a:cubicBezTo>
                  <a:cubicBezTo>
                    <a:pt x="206" y="48"/>
                    <a:pt x="206" y="54"/>
                    <a:pt x="202" y="54"/>
                  </a:cubicBezTo>
                  <a:cubicBezTo>
                    <a:pt x="200" y="54"/>
                    <a:pt x="198" y="53"/>
                    <a:pt x="197" y="55"/>
                  </a:cubicBezTo>
                  <a:cubicBezTo>
                    <a:pt x="196" y="56"/>
                    <a:pt x="194" y="58"/>
                    <a:pt x="192" y="58"/>
                  </a:cubicBezTo>
                  <a:cubicBezTo>
                    <a:pt x="189" y="57"/>
                    <a:pt x="183" y="53"/>
                    <a:pt x="182" y="59"/>
                  </a:cubicBezTo>
                  <a:cubicBezTo>
                    <a:pt x="182" y="61"/>
                    <a:pt x="184" y="62"/>
                    <a:pt x="184" y="63"/>
                  </a:cubicBezTo>
                  <a:cubicBezTo>
                    <a:pt x="184" y="65"/>
                    <a:pt x="181" y="65"/>
                    <a:pt x="180" y="66"/>
                  </a:cubicBezTo>
                  <a:cubicBezTo>
                    <a:pt x="177" y="69"/>
                    <a:pt x="176" y="72"/>
                    <a:pt x="172" y="72"/>
                  </a:cubicBezTo>
                  <a:cubicBezTo>
                    <a:pt x="167" y="72"/>
                    <a:pt x="162" y="72"/>
                    <a:pt x="157" y="73"/>
                  </a:cubicBezTo>
                  <a:cubicBezTo>
                    <a:pt x="155" y="74"/>
                    <a:pt x="151" y="78"/>
                    <a:pt x="150" y="77"/>
                  </a:cubicBezTo>
                  <a:cubicBezTo>
                    <a:pt x="148" y="77"/>
                    <a:pt x="147" y="75"/>
                    <a:pt x="146" y="75"/>
                  </a:cubicBezTo>
                  <a:cubicBezTo>
                    <a:pt x="144" y="75"/>
                    <a:pt x="143" y="75"/>
                    <a:pt x="141" y="75"/>
                  </a:cubicBezTo>
                  <a:cubicBezTo>
                    <a:pt x="139" y="74"/>
                    <a:pt x="137" y="74"/>
                    <a:pt x="135" y="72"/>
                  </a:cubicBezTo>
                  <a:cubicBezTo>
                    <a:pt x="133" y="71"/>
                    <a:pt x="132" y="71"/>
                    <a:pt x="131" y="70"/>
                  </a:cubicBezTo>
                  <a:cubicBezTo>
                    <a:pt x="127" y="70"/>
                    <a:pt x="125" y="70"/>
                    <a:pt x="121" y="70"/>
                  </a:cubicBezTo>
                  <a:cubicBezTo>
                    <a:pt x="118" y="70"/>
                    <a:pt x="113" y="71"/>
                    <a:pt x="109" y="70"/>
                  </a:cubicBezTo>
                  <a:cubicBezTo>
                    <a:pt x="108" y="70"/>
                    <a:pt x="107" y="68"/>
                    <a:pt x="107" y="67"/>
                  </a:cubicBezTo>
                  <a:cubicBezTo>
                    <a:pt x="105" y="65"/>
                    <a:pt x="104" y="63"/>
                    <a:pt x="102" y="61"/>
                  </a:cubicBezTo>
                  <a:cubicBezTo>
                    <a:pt x="99" y="59"/>
                    <a:pt x="97" y="56"/>
                    <a:pt x="94" y="56"/>
                  </a:cubicBezTo>
                  <a:cubicBezTo>
                    <a:pt x="92" y="56"/>
                    <a:pt x="81" y="56"/>
                    <a:pt x="83" y="52"/>
                  </a:cubicBezTo>
                  <a:cubicBezTo>
                    <a:pt x="85" y="48"/>
                    <a:pt x="84" y="41"/>
                    <a:pt x="79" y="38"/>
                  </a:cubicBezTo>
                  <a:cubicBezTo>
                    <a:pt x="75" y="35"/>
                    <a:pt x="70" y="35"/>
                    <a:pt x="69" y="29"/>
                  </a:cubicBezTo>
                  <a:cubicBezTo>
                    <a:pt x="68" y="30"/>
                    <a:pt x="67" y="29"/>
                    <a:pt x="66" y="30"/>
                  </a:cubicBezTo>
                  <a:cubicBezTo>
                    <a:pt x="65" y="31"/>
                    <a:pt x="65" y="31"/>
                    <a:pt x="65" y="32"/>
                  </a:cubicBezTo>
                  <a:cubicBezTo>
                    <a:pt x="63" y="35"/>
                    <a:pt x="60" y="34"/>
                    <a:pt x="59" y="37"/>
                  </a:cubicBezTo>
                  <a:cubicBezTo>
                    <a:pt x="59" y="39"/>
                    <a:pt x="61" y="41"/>
                    <a:pt x="60" y="42"/>
                  </a:cubicBezTo>
                  <a:cubicBezTo>
                    <a:pt x="59" y="43"/>
                    <a:pt x="57" y="44"/>
                    <a:pt x="56" y="44"/>
                  </a:cubicBezTo>
                  <a:cubicBezTo>
                    <a:pt x="55" y="45"/>
                    <a:pt x="54" y="43"/>
                    <a:pt x="53" y="44"/>
                  </a:cubicBezTo>
                  <a:cubicBezTo>
                    <a:pt x="51" y="44"/>
                    <a:pt x="50" y="43"/>
                    <a:pt x="48" y="42"/>
                  </a:cubicBezTo>
                  <a:cubicBezTo>
                    <a:pt x="47" y="41"/>
                    <a:pt x="46" y="46"/>
                    <a:pt x="45" y="47"/>
                  </a:cubicBezTo>
                  <a:cubicBezTo>
                    <a:pt x="45" y="48"/>
                    <a:pt x="44" y="50"/>
                    <a:pt x="44" y="51"/>
                  </a:cubicBezTo>
                  <a:cubicBezTo>
                    <a:pt x="44" y="53"/>
                    <a:pt x="45" y="53"/>
                    <a:pt x="45" y="54"/>
                  </a:cubicBezTo>
                  <a:cubicBezTo>
                    <a:pt x="45" y="56"/>
                    <a:pt x="39" y="54"/>
                    <a:pt x="39" y="54"/>
                  </a:cubicBezTo>
                  <a:cubicBezTo>
                    <a:pt x="37" y="55"/>
                    <a:pt x="33" y="55"/>
                    <a:pt x="32" y="56"/>
                  </a:cubicBezTo>
                  <a:cubicBezTo>
                    <a:pt x="33" y="55"/>
                    <a:pt x="34" y="62"/>
                    <a:pt x="34" y="63"/>
                  </a:cubicBezTo>
                  <a:cubicBezTo>
                    <a:pt x="35" y="64"/>
                    <a:pt x="36" y="65"/>
                    <a:pt x="37" y="66"/>
                  </a:cubicBezTo>
                  <a:cubicBezTo>
                    <a:pt x="37" y="67"/>
                    <a:pt x="34" y="69"/>
                    <a:pt x="33" y="70"/>
                  </a:cubicBezTo>
                  <a:cubicBezTo>
                    <a:pt x="32" y="71"/>
                    <a:pt x="33" y="74"/>
                    <a:pt x="32" y="74"/>
                  </a:cubicBezTo>
                  <a:cubicBezTo>
                    <a:pt x="31" y="75"/>
                    <a:pt x="29" y="75"/>
                    <a:pt x="28" y="76"/>
                  </a:cubicBezTo>
                  <a:cubicBezTo>
                    <a:pt x="26" y="77"/>
                    <a:pt x="25" y="78"/>
                    <a:pt x="24" y="79"/>
                  </a:cubicBezTo>
                  <a:cubicBezTo>
                    <a:pt x="22" y="79"/>
                    <a:pt x="21" y="79"/>
                    <a:pt x="19" y="80"/>
                  </a:cubicBezTo>
                  <a:cubicBezTo>
                    <a:pt x="17" y="80"/>
                    <a:pt x="16" y="81"/>
                    <a:pt x="15" y="83"/>
                  </a:cubicBezTo>
                  <a:cubicBezTo>
                    <a:pt x="15" y="83"/>
                    <a:pt x="11" y="84"/>
                    <a:pt x="11" y="84"/>
                  </a:cubicBezTo>
                  <a:cubicBezTo>
                    <a:pt x="11" y="84"/>
                    <a:pt x="11" y="83"/>
                    <a:pt x="11" y="83"/>
                  </a:cubicBezTo>
                  <a:cubicBezTo>
                    <a:pt x="10" y="83"/>
                    <a:pt x="9" y="83"/>
                    <a:pt x="7" y="83"/>
                  </a:cubicBezTo>
                  <a:cubicBezTo>
                    <a:pt x="6" y="83"/>
                    <a:pt x="3" y="85"/>
                    <a:pt x="3" y="86"/>
                  </a:cubicBezTo>
                  <a:cubicBezTo>
                    <a:pt x="2" y="88"/>
                    <a:pt x="1" y="90"/>
                    <a:pt x="1" y="91"/>
                  </a:cubicBezTo>
                  <a:cubicBezTo>
                    <a:pt x="0" y="93"/>
                    <a:pt x="3" y="95"/>
                    <a:pt x="4" y="95"/>
                  </a:cubicBezTo>
                  <a:cubicBezTo>
                    <a:pt x="7" y="95"/>
                    <a:pt x="6" y="95"/>
                    <a:pt x="7" y="98"/>
                  </a:cubicBezTo>
                  <a:cubicBezTo>
                    <a:pt x="7" y="99"/>
                    <a:pt x="8" y="99"/>
                    <a:pt x="8" y="101"/>
                  </a:cubicBezTo>
                  <a:cubicBezTo>
                    <a:pt x="8" y="101"/>
                    <a:pt x="7" y="103"/>
                    <a:pt x="7" y="103"/>
                  </a:cubicBezTo>
                  <a:cubicBezTo>
                    <a:pt x="9" y="104"/>
                    <a:pt x="10" y="104"/>
                    <a:pt x="11" y="105"/>
                  </a:cubicBezTo>
                  <a:cubicBezTo>
                    <a:pt x="13" y="107"/>
                    <a:pt x="12" y="109"/>
                    <a:pt x="14" y="110"/>
                  </a:cubicBezTo>
                  <a:cubicBezTo>
                    <a:pt x="16" y="111"/>
                    <a:pt x="18" y="112"/>
                    <a:pt x="20" y="113"/>
                  </a:cubicBezTo>
                  <a:cubicBezTo>
                    <a:pt x="21" y="113"/>
                    <a:pt x="22" y="112"/>
                    <a:pt x="23" y="111"/>
                  </a:cubicBezTo>
                  <a:cubicBezTo>
                    <a:pt x="26" y="109"/>
                    <a:pt x="31" y="110"/>
                    <a:pt x="33" y="113"/>
                  </a:cubicBezTo>
                  <a:cubicBezTo>
                    <a:pt x="34" y="115"/>
                    <a:pt x="32" y="116"/>
                    <a:pt x="31" y="117"/>
                  </a:cubicBezTo>
                  <a:cubicBezTo>
                    <a:pt x="30" y="118"/>
                    <a:pt x="30" y="118"/>
                    <a:pt x="30" y="119"/>
                  </a:cubicBezTo>
                  <a:cubicBezTo>
                    <a:pt x="29" y="121"/>
                    <a:pt x="28" y="121"/>
                    <a:pt x="27" y="121"/>
                  </a:cubicBezTo>
                  <a:cubicBezTo>
                    <a:pt x="24" y="123"/>
                    <a:pt x="32" y="126"/>
                    <a:pt x="29" y="128"/>
                  </a:cubicBezTo>
                  <a:cubicBezTo>
                    <a:pt x="28" y="130"/>
                    <a:pt x="27" y="129"/>
                    <a:pt x="25" y="129"/>
                  </a:cubicBezTo>
                  <a:cubicBezTo>
                    <a:pt x="21" y="128"/>
                    <a:pt x="26" y="132"/>
                    <a:pt x="26" y="132"/>
                  </a:cubicBezTo>
                  <a:cubicBezTo>
                    <a:pt x="26" y="134"/>
                    <a:pt x="25" y="135"/>
                    <a:pt x="27" y="135"/>
                  </a:cubicBezTo>
                  <a:cubicBezTo>
                    <a:pt x="29" y="136"/>
                    <a:pt x="29" y="137"/>
                    <a:pt x="31" y="138"/>
                  </a:cubicBezTo>
                  <a:cubicBezTo>
                    <a:pt x="33" y="138"/>
                    <a:pt x="34" y="140"/>
                    <a:pt x="36" y="141"/>
                  </a:cubicBezTo>
                  <a:cubicBezTo>
                    <a:pt x="36" y="141"/>
                    <a:pt x="37" y="142"/>
                    <a:pt x="38" y="142"/>
                  </a:cubicBezTo>
                  <a:cubicBezTo>
                    <a:pt x="39" y="142"/>
                    <a:pt x="38" y="140"/>
                    <a:pt x="40" y="140"/>
                  </a:cubicBezTo>
                  <a:cubicBezTo>
                    <a:pt x="44" y="140"/>
                    <a:pt x="46" y="147"/>
                    <a:pt x="50" y="147"/>
                  </a:cubicBezTo>
                  <a:cubicBezTo>
                    <a:pt x="52" y="147"/>
                    <a:pt x="52" y="150"/>
                    <a:pt x="54" y="150"/>
                  </a:cubicBezTo>
                  <a:cubicBezTo>
                    <a:pt x="56" y="151"/>
                    <a:pt x="57" y="153"/>
                    <a:pt x="58" y="153"/>
                  </a:cubicBezTo>
                  <a:cubicBezTo>
                    <a:pt x="60" y="151"/>
                    <a:pt x="60" y="154"/>
                    <a:pt x="62" y="154"/>
                  </a:cubicBezTo>
                  <a:cubicBezTo>
                    <a:pt x="63" y="154"/>
                    <a:pt x="63" y="153"/>
                    <a:pt x="64" y="153"/>
                  </a:cubicBezTo>
                  <a:cubicBezTo>
                    <a:pt x="65" y="153"/>
                    <a:pt x="65" y="154"/>
                    <a:pt x="66" y="155"/>
                  </a:cubicBezTo>
                  <a:cubicBezTo>
                    <a:pt x="68" y="155"/>
                    <a:pt x="70" y="155"/>
                    <a:pt x="72" y="154"/>
                  </a:cubicBezTo>
                  <a:cubicBezTo>
                    <a:pt x="75" y="153"/>
                    <a:pt x="73" y="155"/>
                    <a:pt x="74" y="156"/>
                  </a:cubicBezTo>
                  <a:cubicBezTo>
                    <a:pt x="74" y="156"/>
                    <a:pt x="76" y="153"/>
                    <a:pt x="77" y="153"/>
                  </a:cubicBezTo>
                  <a:cubicBezTo>
                    <a:pt x="78" y="152"/>
                    <a:pt x="80" y="152"/>
                    <a:pt x="81" y="153"/>
                  </a:cubicBezTo>
                  <a:cubicBezTo>
                    <a:pt x="83" y="155"/>
                    <a:pt x="85" y="153"/>
                    <a:pt x="87" y="154"/>
                  </a:cubicBezTo>
                  <a:cubicBezTo>
                    <a:pt x="89" y="155"/>
                    <a:pt x="91" y="153"/>
                    <a:pt x="92" y="151"/>
                  </a:cubicBezTo>
                  <a:cubicBezTo>
                    <a:pt x="93" y="151"/>
                    <a:pt x="93" y="150"/>
                    <a:pt x="94" y="150"/>
                  </a:cubicBezTo>
                  <a:cubicBezTo>
                    <a:pt x="95" y="149"/>
                    <a:pt x="96" y="150"/>
                    <a:pt x="97" y="149"/>
                  </a:cubicBezTo>
                  <a:cubicBezTo>
                    <a:pt x="98" y="148"/>
                    <a:pt x="99" y="146"/>
                    <a:pt x="101" y="147"/>
                  </a:cubicBezTo>
                  <a:cubicBezTo>
                    <a:pt x="103" y="148"/>
                    <a:pt x="103" y="148"/>
                    <a:pt x="106" y="146"/>
                  </a:cubicBezTo>
                  <a:cubicBezTo>
                    <a:pt x="107" y="145"/>
                    <a:pt x="109" y="148"/>
                    <a:pt x="109" y="149"/>
                  </a:cubicBezTo>
                  <a:cubicBezTo>
                    <a:pt x="108" y="151"/>
                    <a:pt x="106" y="152"/>
                    <a:pt x="108" y="152"/>
                  </a:cubicBezTo>
                  <a:cubicBezTo>
                    <a:pt x="111" y="152"/>
                    <a:pt x="111" y="152"/>
                    <a:pt x="114" y="151"/>
                  </a:cubicBezTo>
                  <a:cubicBezTo>
                    <a:pt x="115" y="151"/>
                    <a:pt x="116" y="154"/>
                    <a:pt x="116" y="155"/>
                  </a:cubicBezTo>
                  <a:cubicBezTo>
                    <a:pt x="116" y="155"/>
                    <a:pt x="116" y="157"/>
                    <a:pt x="117" y="156"/>
                  </a:cubicBezTo>
                  <a:cubicBezTo>
                    <a:pt x="117" y="156"/>
                    <a:pt x="119" y="156"/>
                    <a:pt x="119" y="157"/>
                  </a:cubicBezTo>
                  <a:cubicBezTo>
                    <a:pt x="119" y="158"/>
                    <a:pt x="117" y="159"/>
                    <a:pt x="118" y="160"/>
                  </a:cubicBezTo>
                  <a:cubicBezTo>
                    <a:pt x="119" y="162"/>
                    <a:pt x="118" y="165"/>
                    <a:pt x="117" y="166"/>
                  </a:cubicBezTo>
                  <a:cubicBezTo>
                    <a:pt x="116" y="168"/>
                    <a:pt x="114" y="169"/>
                    <a:pt x="113" y="170"/>
                  </a:cubicBezTo>
                  <a:cubicBezTo>
                    <a:pt x="113" y="171"/>
                    <a:pt x="113" y="176"/>
                    <a:pt x="112" y="175"/>
                  </a:cubicBezTo>
                  <a:cubicBezTo>
                    <a:pt x="113" y="176"/>
                    <a:pt x="119" y="173"/>
                    <a:pt x="120" y="175"/>
                  </a:cubicBezTo>
                  <a:cubicBezTo>
                    <a:pt x="120" y="175"/>
                    <a:pt x="118" y="176"/>
                    <a:pt x="119" y="178"/>
                  </a:cubicBezTo>
                  <a:cubicBezTo>
                    <a:pt x="120" y="180"/>
                    <a:pt x="123" y="180"/>
                    <a:pt x="122" y="181"/>
                  </a:cubicBezTo>
                  <a:cubicBezTo>
                    <a:pt x="122" y="182"/>
                    <a:pt x="121" y="184"/>
                    <a:pt x="121" y="185"/>
                  </a:cubicBezTo>
                  <a:cubicBezTo>
                    <a:pt x="122" y="186"/>
                    <a:pt x="125" y="185"/>
                    <a:pt x="125" y="186"/>
                  </a:cubicBezTo>
                  <a:cubicBezTo>
                    <a:pt x="125" y="186"/>
                    <a:pt x="125" y="187"/>
                    <a:pt x="125" y="187"/>
                  </a:cubicBezTo>
                  <a:cubicBezTo>
                    <a:pt x="125" y="189"/>
                    <a:pt x="126" y="188"/>
                    <a:pt x="127" y="188"/>
                  </a:cubicBezTo>
                  <a:cubicBezTo>
                    <a:pt x="128" y="188"/>
                    <a:pt x="129" y="187"/>
                    <a:pt x="130" y="188"/>
                  </a:cubicBezTo>
                  <a:cubicBezTo>
                    <a:pt x="131" y="188"/>
                    <a:pt x="132" y="189"/>
                    <a:pt x="133" y="190"/>
                  </a:cubicBezTo>
                  <a:cubicBezTo>
                    <a:pt x="135" y="191"/>
                    <a:pt x="134" y="187"/>
                    <a:pt x="134" y="186"/>
                  </a:cubicBezTo>
                  <a:cubicBezTo>
                    <a:pt x="132" y="182"/>
                    <a:pt x="134" y="184"/>
                    <a:pt x="136" y="182"/>
                  </a:cubicBezTo>
                  <a:cubicBezTo>
                    <a:pt x="138" y="181"/>
                    <a:pt x="137" y="182"/>
                    <a:pt x="139" y="183"/>
                  </a:cubicBezTo>
                  <a:cubicBezTo>
                    <a:pt x="139" y="183"/>
                    <a:pt x="141" y="182"/>
                    <a:pt x="141" y="182"/>
                  </a:cubicBezTo>
                  <a:cubicBezTo>
                    <a:pt x="141" y="183"/>
                    <a:pt x="143" y="181"/>
                    <a:pt x="143" y="182"/>
                  </a:cubicBezTo>
                  <a:cubicBezTo>
                    <a:pt x="144" y="183"/>
                    <a:pt x="144" y="184"/>
                    <a:pt x="146" y="182"/>
                  </a:cubicBezTo>
                  <a:cubicBezTo>
                    <a:pt x="147" y="181"/>
                    <a:pt x="147" y="182"/>
                    <a:pt x="148" y="181"/>
                  </a:cubicBezTo>
                  <a:cubicBezTo>
                    <a:pt x="149" y="180"/>
                    <a:pt x="149" y="178"/>
                    <a:pt x="151" y="178"/>
                  </a:cubicBezTo>
                  <a:cubicBezTo>
                    <a:pt x="152" y="178"/>
                    <a:pt x="153" y="180"/>
                    <a:pt x="155" y="180"/>
                  </a:cubicBezTo>
                  <a:cubicBezTo>
                    <a:pt x="155" y="180"/>
                    <a:pt x="159" y="181"/>
                    <a:pt x="159" y="181"/>
                  </a:cubicBezTo>
                  <a:cubicBezTo>
                    <a:pt x="159" y="182"/>
                    <a:pt x="157" y="183"/>
                    <a:pt x="157" y="184"/>
                  </a:cubicBezTo>
                  <a:cubicBezTo>
                    <a:pt x="158" y="185"/>
                    <a:pt x="160" y="186"/>
                    <a:pt x="161" y="187"/>
                  </a:cubicBezTo>
                  <a:cubicBezTo>
                    <a:pt x="163" y="188"/>
                    <a:pt x="167" y="189"/>
                    <a:pt x="168" y="186"/>
                  </a:cubicBezTo>
                  <a:cubicBezTo>
                    <a:pt x="168" y="186"/>
                    <a:pt x="170" y="188"/>
                    <a:pt x="170" y="188"/>
                  </a:cubicBezTo>
                  <a:cubicBezTo>
                    <a:pt x="171" y="189"/>
                    <a:pt x="172" y="187"/>
                    <a:pt x="174" y="188"/>
                  </a:cubicBezTo>
                  <a:cubicBezTo>
                    <a:pt x="175" y="189"/>
                    <a:pt x="173" y="190"/>
                    <a:pt x="173" y="191"/>
                  </a:cubicBezTo>
                  <a:cubicBezTo>
                    <a:pt x="173" y="192"/>
                    <a:pt x="175" y="194"/>
                    <a:pt x="175" y="195"/>
                  </a:cubicBezTo>
                  <a:cubicBezTo>
                    <a:pt x="176" y="195"/>
                    <a:pt x="177" y="194"/>
                    <a:pt x="178" y="194"/>
                  </a:cubicBezTo>
                  <a:cubicBezTo>
                    <a:pt x="178" y="193"/>
                    <a:pt x="175" y="192"/>
                    <a:pt x="176" y="191"/>
                  </a:cubicBezTo>
                  <a:cubicBezTo>
                    <a:pt x="178" y="188"/>
                    <a:pt x="180" y="188"/>
                    <a:pt x="183" y="187"/>
                  </a:cubicBezTo>
                  <a:cubicBezTo>
                    <a:pt x="185" y="186"/>
                    <a:pt x="187" y="186"/>
                    <a:pt x="189" y="186"/>
                  </a:cubicBezTo>
                  <a:cubicBezTo>
                    <a:pt x="190" y="186"/>
                    <a:pt x="190" y="184"/>
                    <a:pt x="191" y="184"/>
                  </a:cubicBezTo>
                  <a:cubicBezTo>
                    <a:pt x="193" y="184"/>
                    <a:pt x="192" y="183"/>
                    <a:pt x="192" y="182"/>
                  </a:cubicBezTo>
                  <a:cubicBezTo>
                    <a:pt x="192" y="183"/>
                    <a:pt x="196" y="182"/>
                    <a:pt x="196" y="182"/>
                  </a:cubicBezTo>
                  <a:cubicBezTo>
                    <a:pt x="198" y="181"/>
                    <a:pt x="200" y="182"/>
                    <a:pt x="202" y="182"/>
                  </a:cubicBezTo>
                  <a:cubicBezTo>
                    <a:pt x="204" y="182"/>
                    <a:pt x="205" y="181"/>
                    <a:pt x="207" y="180"/>
                  </a:cubicBezTo>
                  <a:cubicBezTo>
                    <a:pt x="208" y="180"/>
                    <a:pt x="208" y="177"/>
                    <a:pt x="209" y="177"/>
                  </a:cubicBezTo>
                  <a:cubicBezTo>
                    <a:pt x="211" y="177"/>
                    <a:pt x="212" y="176"/>
                    <a:pt x="213" y="175"/>
                  </a:cubicBezTo>
                  <a:cubicBezTo>
                    <a:pt x="214" y="175"/>
                    <a:pt x="215" y="174"/>
                    <a:pt x="215" y="173"/>
                  </a:cubicBezTo>
                  <a:cubicBezTo>
                    <a:pt x="214" y="173"/>
                    <a:pt x="218" y="172"/>
                    <a:pt x="218" y="172"/>
                  </a:cubicBezTo>
                  <a:cubicBezTo>
                    <a:pt x="219" y="171"/>
                    <a:pt x="220" y="169"/>
                    <a:pt x="221" y="168"/>
                  </a:cubicBezTo>
                  <a:cubicBezTo>
                    <a:pt x="222" y="167"/>
                    <a:pt x="222" y="167"/>
                    <a:pt x="222" y="166"/>
                  </a:cubicBezTo>
                  <a:cubicBezTo>
                    <a:pt x="223" y="164"/>
                    <a:pt x="221" y="165"/>
                    <a:pt x="221" y="164"/>
                  </a:cubicBezTo>
                  <a:cubicBezTo>
                    <a:pt x="221" y="164"/>
                    <a:pt x="226" y="164"/>
                    <a:pt x="223" y="162"/>
                  </a:cubicBezTo>
                  <a:cubicBezTo>
                    <a:pt x="222" y="161"/>
                    <a:pt x="223" y="161"/>
                    <a:pt x="224" y="161"/>
                  </a:cubicBezTo>
                  <a:cubicBezTo>
                    <a:pt x="225" y="161"/>
                    <a:pt x="225" y="160"/>
                    <a:pt x="226" y="159"/>
                  </a:cubicBezTo>
                  <a:cubicBezTo>
                    <a:pt x="227" y="158"/>
                    <a:pt x="227" y="157"/>
                    <a:pt x="228" y="156"/>
                  </a:cubicBezTo>
                  <a:cubicBezTo>
                    <a:pt x="228" y="156"/>
                    <a:pt x="228" y="154"/>
                    <a:pt x="228" y="154"/>
                  </a:cubicBezTo>
                  <a:cubicBezTo>
                    <a:pt x="229" y="153"/>
                    <a:pt x="230" y="153"/>
                    <a:pt x="231" y="152"/>
                  </a:cubicBezTo>
                  <a:cubicBezTo>
                    <a:pt x="232" y="151"/>
                    <a:pt x="231" y="150"/>
                    <a:pt x="231" y="150"/>
                  </a:cubicBezTo>
                  <a:cubicBezTo>
                    <a:pt x="231" y="149"/>
                    <a:pt x="232" y="149"/>
                    <a:pt x="232" y="149"/>
                  </a:cubicBezTo>
                  <a:cubicBezTo>
                    <a:pt x="233" y="149"/>
                    <a:pt x="232" y="147"/>
                    <a:pt x="232" y="147"/>
                  </a:cubicBezTo>
                  <a:cubicBezTo>
                    <a:pt x="232" y="147"/>
                    <a:pt x="234" y="148"/>
                    <a:pt x="234" y="147"/>
                  </a:cubicBezTo>
                  <a:cubicBezTo>
                    <a:pt x="236" y="146"/>
                    <a:pt x="234" y="146"/>
                    <a:pt x="233" y="145"/>
                  </a:cubicBezTo>
                  <a:cubicBezTo>
                    <a:pt x="233" y="145"/>
                    <a:pt x="236" y="143"/>
                    <a:pt x="236" y="143"/>
                  </a:cubicBezTo>
                  <a:cubicBezTo>
                    <a:pt x="235" y="145"/>
                    <a:pt x="232" y="142"/>
                    <a:pt x="231" y="141"/>
                  </a:cubicBezTo>
                  <a:cubicBezTo>
                    <a:pt x="231" y="141"/>
                    <a:pt x="230" y="142"/>
                    <a:pt x="229" y="142"/>
                  </a:cubicBezTo>
                  <a:cubicBezTo>
                    <a:pt x="228" y="143"/>
                    <a:pt x="227" y="141"/>
                    <a:pt x="226" y="142"/>
                  </a:cubicBezTo>
                  <a:cubicBezTo>
                    <a:pt x="228" y="141"/>
                    <a:pt x="230" y="140"/>
                    <a:pt x="231" y="139"/>
                  </a:cubicBezTo>
                  <a:cubicBezTo>
                    <a:pt x="232" y="138"/>
                    <a:pt x="235" y="138"/>
                    <a:pt x="233" y="136"/>
                  </a:cubicBezTo>
                  <a:cubicBezTo>
                    <a:pt x="231" y="135"/>
                    <a:pt x="230" y="134"/>
                    <a:pt x="228" y="132"/>
                  </a:cubicBezTo>
                  <a:cubicBezTo>
                    <a:pt x="228" y="131"/>
                    <a:pt x="223" y="133"/>
                    <a:pt x="223" y="130"/>
                  </a:cubicBezTo>
                  <a:cubicBezTo>
                    <a:pt x="223" y="132"/>
                    <a:pt x="228" y="132"/>
                    <a:pt x="229" y="132"/>
                  </a:cubicBezTo>
                  <a:cubicBezTo>
                    <a:pt x="230" y="132"/>
                    <a:pt x="233" y="135"/>
                    <a:pt x="234" y="133"/>
                  </a:cubicBezTo>
                  <a:cubicBezTo>
                    <a:pt x="235" y="131"/>
                    <a:pt x="229" y="129"/>
                    <a:pt x="229" y="127"/>
                  </a:cubicBezTo>
                  <a:cubicBezTo>
                    <a:pt x="228" y="125"/>
                    <a:pt x="228" y="121"/>
                    <a:pt x="226" y="120"/>
                  </a:cubicBezTo>
                  <a:cubicBezTo>
                    <a:pt x="225" y="118"/>
                    <a:pt x="219" y="118"/>
                    <a:pt x="221" y="115"/>
                  </a:cubicBezTo>
                  <a:cubicBezTo>
                    <a:pt x="222" y="113"/>
                    <a:pt x="223" y="112"/>
                    <a:pt x="224" y="111"/>
                  </a:cubicBezTo>
                  <a:cubicBezTo>
                    <a:pt x="226" y="109"/>
                    <a:pt x="224" y="110"/>
                    <a:pt x="225" y="109"/>
                  </a:cubicBezTo>
                  <a:cubicBezTo>
                    <a:pt x="225" y="108"/>
                    <a:pt x="228" y="109"/>
                    <a:pt x="228" y="109"/>
                  </a:cubicBezTo>
                  <a:cubicBezTo>
                    <a:pt x="229" y="108"/>
                    <a:pt x="227" y="107"/>
                    <a:pt x="229" y="106"/>
                  </a:cubicBezTo>
                  <a:cubicBezTo>
                    <a:pt x="231" y="106"/>
                    <a:pt x="232" y="105"/>
                    <a:pt x="233" y="104"/>
                  </a:cubicBezTo>
                  <a:cubicBezTo>
                    <a:pt x="234" y="104"/>
                    <a:pt x="235" y="104"/>
                    <a:pt x="235" y="104"/>
                  </a:cubicBezTo>
                  <a:cubicBezTo>
                    <a:pt x="236" y="104"/>
                    <a:pt x="235" y="105"/>
                    <a:pt x="236" y="105"/>
                  </a:cubicBezTo>
                  <a:cubicBezTo>
                    <a:pt x="237" y="106"/>
                    <a:pt x="238" y="103"/>
                    <a:pt x="238" y="102"/>
                  </a:cubicBezTo>
                  <a:cubicBezTo>
                    <a:pt x="236" y="100"/>
                    <a:pt x="234" y="101"/>
                    <a:pt x="233" y="101"/>
                  </a:cubicBezTo>
                  <a:cubicBezTo>
                    <a:pt x="231" y="101"/>
                    <a:pt x="230" y="99"/>
                    <a:pt x="228" y="100"/>
                  </a:cubicBezTo>
                  <a:cubicBezTo>
                    <a:pt x="227" y="100"/>
                    <a:pt x="226" y="102"/>
                    <a:pt x="224" y="102"/>
                  </a:cubicBezTo>
                  <a:cubicBezTo>
                    <a:pt x="223" y="103"/>
                    <a:pt x="221" y="103"/>
                    <a:pt x="220" y="102"/>
                  </a:cubicBezTo>
                  <a:cubicBezTo>
                    <a:pt x="219" y="101"/>
                    <a:pt x="221" y="99"/>
                    <a:pt x="220" y="98"/>
                  </a:cubicBezTo>
                  <a:cubicBezTo>
                    <a:pt x="218" y="97"/>
                    <a:pt x="210" y="97"/>
                    <a:pt x="213" y="92"/>
                  </a:cubicBezTo>
                  <a:cubicBezTo>
                    <a:pt x="214" y="91"/>
                    <a:pt x="215" y="92"/>
                    <a:pt x="217" y="92"/>
                  </a:cubicBezTo>
                  <a:cubicBezTo>
                    <a:pt x="218" y="92"/>
                    <a:pt x="220" y="91"/>
                    <a:pt x="221" y="90"/>
                  </a:cubicBezTo>
                  <a:cubicBezTo>
                    <a:pt x="223" y="87"/>
                    <a:pt x="226" y="85"/>
                    <a:pt x="229" y="83"/>
                  </a:cubicBezTo>
                  <a:cubicBezTo>
                    <a:pt x="230" y="81"/>
                    <a:pt x="231" y="81"/>
                    <a:pt x="233" y="81"/>
                  </a:cubicBezTo>
                  <a:cubicBezTo>
                    <a:pt x="233" y="82"/>
                    <a:pt x="236" y="82"/>
                    <a:pt x="236" y="83"/>
                  </a:cubicBezTo>
                  <a:cubicBezTo>
                    <a:pt x="235" y="84"/>
                    <a:pt x="235" y="86"/>
                    <a:pt x="234" y="87"/>
                  </a:cubicBezTo>
                  <a:cubicBezTo>
                    <a:pt x="233" y="87"/>
                    <a:pt x="231" y="88"/>
                    <a:pt x="231" y="89"/>
                  </a:cubicBezTo>
                  <a:cubicBezTo>
                    <a:pt x="231" y="90"/>
                    <a:pt x="234" y="90"/>
                    <a:pt x="234" y="90"/>
                  </a:cubicBezTo>
                  <a:cubicBezTo>
                    <a:pt x="234" y="90"/>
                    <a:pt x="230" y="93"/>
                    <a:pt x="231" y="93"/>
                  </a:cubicBezTo>
                  <a:cubicBezTo>
                    <a:pt x="232" y="94"/>
                    <a:pt x="237" y="89"/>
                    <a:pt x="238" y="89"/>
                  </a:cubicBezTo>
                  <a:cubicBezTo>
                    <a:pt x="240" y="88"/>
                    <a:pt x="242" y="87"/>
                    <a:pt x="244" y="87"/>
                  </a:cubicBezTo>
                  <a:cubicBezTo>
                    <a:pt x="246" y="87"/>
                    <a:pt x="246" y="87"/>
                    <a:pt x="247" y="85"/>
                  </a:cubicBezTo>
                  <a:cubicBezTo>
                    <a:pt x="249" y="84"/>
                    <a:pt x="252" y="83"/>
                    <a:pt x="254" y="81"/>
                  </a:cubicBezTo>
                  <a:cubicBezTo>
                    <a:pt x="255" y="80"/>
                    <a:pt x="257" y="77"/>
                    <a:pt x="259" y="77"/>
                  </a:cubicBezTo>
                  <a:cubicBezTo>
                    <a:pt x="260" y="76"/>
                    <a:pt x="266" y="80"/>
                    <a:pt x="266" y="77"/>
                  </a:cubicBezTo>
                  <a:cubicBezTo>
                    <a:pt x="266" y="76"/>
                    <a:pt x="265" y="75"/>
                    <a:pt x="266" y="74"/>
                  </a:cubicBezTo>
                  <a:cubicBezTo>
                    <a:pt x="267" y="74"/>
                    <a:pt x="268" y="74"/>
                    <a:pt x="269" y="74"/>
                  </a:cubicBezTo>
                  <a:cubicBezTo>
                    <a:pt x="271" y="74"/>
                    <a:pt x="270" y="73"/>
                    <a:pt x="271" y="72"/>
                  </a:cubicBezTo>
                  <a:cubicBezTo>
                    <a:pt x="273" y="71"/>
                    <a:pt x="274" y="72"/>
                    <a:pt x="274" y="70"/>
                  </a:cubicBezTo>
                  <a:cubicBezTo>
                    <a:pt x="274" y="67"/>
                    <a:pt x="277" y="70"/>
                    <a:pt x="278" y="71"/>
                  </a:cubicBezTo>
                  <a:cubicBezTo>
                    <a:pt x="278" y="69"/>
                    <a:pt x="281" y="69"/>
                    <a:pt x="281" y="67"/>
                  </a:cubicBezTo>
                  <a:cubicBezTo>
                    <a:pt x="281" y="65"/>
                    <a:pt x="282" y="62"/>
                    <a:pt x="281" y="60"/>
                  </a:cubicBezTo>
                  <a:cubicBezTo>
                    <a:pt x="279" y="57"/>
                    <a:pt x="280" y="58"/>
                    <a:pt x="282" y="56"/>
                  </a:cubicBezTo>
                  <a:cubicBezTo>
                    <a:pt x="284" y="55"/>
                    <a:pt x="285" y="54"/>
                    <a:pt x="287" y="55"/>
                  </a:cubicBezTo>
                  <a:cubicBezTo>
                    <a:pt x="290" y="56"/>
                    <a:pt x="290" y="56"/>
                    <a:pt x="291" y="53"/>
                  </a:cubicBezTo>
                  <a:cubicBezTo>
                    <a:pt x="292" y="51"/>
                    <a:pt x="294" y="50"/>
                    <a:pt x="295" y="47"/>
                  </a:cubicBezTo>
                  <a:cubicBezTo>
                    <a:pt x="295" y="45"/>
                    <a:pt x="296" y="43"/>
                    <a:pt x="298" y="41"/>
                  </a:cubicBezTo>
                  <a:cubicBezTo>
                    <a:pt x="300" y="39"/>
                    <a:pt x="298" y="39"/>
                    <a:pt x="298" y="3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39" name="Freeform 716"/>
            <p:cNvSpPr/>
            <p:nvPr/>
          </p:nvSpPr>
          <p:spPr bwMode="auto">
            <a:xfrm>
              <a:off x="15747967" y="6357215"/>
              <a:ext cx="1464969" cy="637107"/>
            </a:xfrm>
            <a:custGeom>
              <a:avLst/>
              <a:gdLst>
                <a:gd name="T0" fmla="*/ 0 w 157"/>
                <a:gd name="T1" fmla="*/ 19 h 68"/>
                <a:gd name="T2" fmla="*/ 7 w 157"/>
                <a:gd name="T3" fmla="*/ 26 h 68"/>
                <a:gd name="T4" fmla="*/ 12 w 157"/>
                <a:gd name="T5" fmla="*/ 29 h 68"/>
                <a:gd name="T6" fmla="*/ 15 w 157"/>
                <a:gd name="T7" fmla="*/ 36 h 68"/>
                <a:gd name="T8" fmla="*/ 15 w 157"/>
                <a:gd name="T9" fmla="*/ 38 h 68"/>
                <a:gd name="T10" fmla="*/ 15 w 157"/>
                <a:gd name="T11" fmla="*/ 40 h 68"/>
                <a:gd name="T12" fmla="*/ 16 w 157"/>
                <a:gd name="T13" fmla="*/ 45 h 68"/>
                <a:gd name="T14" fmla="*/ 28 w 157"/>
                <a:gd name="T15" fmla="*/ 47 h 68"/>
                <a:gd name="T16" fmla="*/ 36 w 157"/>
                <a:gd name="T17" fmla="*/ 54 h 68"/>
                <a:gd name="T18" fmla="*/ 39 w 157"/>
                <a:gd name="T19" fmla="*/ 59 h 68"/>
                <a:gd name="T20" fmla="*/ 44 w 157"/>
                <a:gd name="T21" fmla="*/ 60 h 68"/>
                <a:gd name="T22" fmla="*/ 56 w 157"/>
                <a:gd name="T23" fmla="*/ 60 h 68"/>
                <a:gd name="T24" fmla="*/ 64 w 157"/>
                <a:gd name="T25" fmla="*/ 61 h 68"/>
                <a:gd name="T26" fmla="*/ 69 w 157"/>
                <a:gd name="T27" fmla="*/ 64 h 68"/>
                <a:gd name="T28" fmla="*/ 76 w 157"/>
                <a:gd name="T29" fmla="*/ 66 h 68"/>
                <a:gd name="T30" fmla="*/ 81 w 157"/>
                <a:gd name="T31" fmla="*/ 67 h 68"/>
                <a:gd name="T32" fmla="*/ 93 w 157"/>
                <a:gd name="T33" fmla="*/ 62 h 68"/>
                <a:gd name="T34" fmla="*/ 106 w 157"/>
                <a:gd name="T35" fmla="*/ 61 h 68"/>
                <a:gd name="T36" fmla="*/ 113 w 157"/>
                <a:gd name="T37" fmla="*/ 55 h 68"/>
                <a:gd name="T38" fmla="*/ 114 w 157"/>
                <a:gd name="T39" fmla="*/ 51 h 68"/>
                <a:gd name="T40" fmla="*/ 115 w 157"/>
                <a:gd name="T41" fmla="*/ 47 h 68"/>
                <a:gd name="T42" fmla="*/ 126 w 157"/>
                <a:gd name="T43" fmla="*/ 46 h 68"/>
                <a:gd name="T44" fmla="*/ 130 w 157"/>
                <a:gd name="T45" fmla="*/ 44 h 68"/>
                <a:gd name="T46" fmla="*/ 137 w 157"/>
                <a:gd name="T47" fmla="*/ 42 h 68"/>
                <a:gd name="T48" fmla="*/ 139 w 157"/>
                <a:gd name="T49" fmla="*/ 38 h 68"/>
                <a:gd name="T50" fmla="*/ 143 w 157"/>
                <a:gd name="T51" fmla="*/ 37 h 68"/>
                <a:gd name="T52" fmla="*/ 154 w 157"/>
                <a:gd name="T53" fmla="*/ 36 h 68"/>
                <a:gd name="T54" fmla="*/ 150 w 157"/>
                <a:gd name="T55" fmla="*/ 29 h 68"/>
                <a:gd name="T56" fmla="*/ 145 w 157"/>
                <a:gd name="T57" fmla="*/ 28 h 68"/>
                <a:gd name="T58" fmla="*/ 141 w 157"/>
                <a:gd name="T59" fmla="*/ 29 h 68"/>
                <a:gd name="T60" fmla="*/ 136 w 157"/>
                <a:gd name="T61" fmla="*/ 28 h 68"/>
                <a:gd name="T62" fmla="*/ 134 w 157"/>
                <a:gd name="T63" fmla="*/ 27 h 68"/>
                <a:gd name="T64" fmla="*/ 137 w 157"/>
                <a:gd name="T65" fmla="*/ 19 h 68"/>
                <a:gd name="T66" fmla="*/ 137 w 157"/>
                <a:gd name="T67" fmla="*/ 14 h 68"/>
                <a:gd name="T68" fmla="*/ 131 w 157"/>
                <a:gd name="T69" fmla="*/ 14 h 68"/>
                <a:gd name="T70" fmla="*/ 124 w 157"/>
                <a:gd name="T71" fmla="*/ 15 h 68"/>
                <a:gd name="T72" fmla="*/ 114 w 157"/>
                <a:gd name="T73" fmla="*/ 19 h 68"/>
                <a:gd name="T74" fmla="*/ 103 w 157"/>
                <a:gd name="T75" fmla="*/ 19 h 68"/>
                <a:gd name="T76" fmla="*/ 98 w 157"/>
                <a:gd name="T77" fmla="*/ 17 h 68"/>
                <a:gd name="T78" fmla="*/ 94 w 157"/>
                <a:gd name="T79" fmla="*/ 15 h 68"/>
                <a:gd name="T80" fmla="*/ 83 w 157"/>
                <a:gd name="T81" fmla="*/ 11 h 68"/>
                <a:gd name="T82" fmla="*/ 77 w 157"/>
                <a:gd name="T83" fmla="*/ 13 h 68"/>
                <a:gd name="T84" fmla="*/ 71 w 157"/>
                <a:gd name="T85" fmla="*/ 12 h 68"/>
                <a:gd name="T86" fmla="*/ 68 w 157"/>
                <a:gd name="T87" fmla="*/ 8 h 68"/>
                <a:gd name="T88" fmla="*/ 64 w 157"/>
                <a:gd name="T89" fmla="*/ 5 h 68"/>
                <a:gd name="T90" fmla="*/ 58 w 157"/>
                <a:gd name="T91" fmla="*/ 3 h 68"/>
                <a:gd name="T92" fmla="*/ 52 w 157"/>
                <a:gd name="T93" fmla="*/ 1 h 68"/>
                <a:gd name="T94" fmla="*/ 45 w 157"/>
                <a:gd name="T95" fmla="*/ 7 h 68"/>
                <a:gd name="T96" fmla="*/ 47 w 157"/>
                <a:gd name="T97" fmla="*/ 13 h 68"/>
                <a:gd name="T98" fmla="*/ 41 w 157"/>
                <a:gd name="T99" fmla="*/ 15 h 68"/>
                <a:gd name="T100" fmla="*/ 37 w 157"/>
                <a:gd name="T101" fmla="*/ 14 h 68"/>
                <a:gd name="T102" fmla="*/ 34 w 157"/>
                <a:gd name="T103" fmla="*/ 14 h 68"/>
                <a:gd name="T104" fmla="*/ 28 w 157"/>
                <a:gd name="T105" fmla="*/ 10 h 68"/>
                <a:gd name="T106" fmla="*/ 21 w 157"/>
                <a:gd name="T107" fmla="*/ 9 h 68"/>
                <a:gd name="T108" fmla="*/ 13 w 157"/>
                <a:gd name="T109" fmla="*/ 13 h 68"/>
                <a:gd name="T110" fmla="*/ 7 w 157"/>
                <a:gd name="T111" fmla="*/ 17 h 68"/>
                <a:gd name="T112" fmla="*/ 0 w 157"/>
                <a:gd name="T113" fmla="*/ 1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7" h="68">
                  <a:moveTo>
                    <a:pt x="0" y="19"/>
                  </a:moveTo>
                  <a:cubicBezTo>
                    <a:pt x="1" y="23"/>
                    <a:pt x="3" y="25"/>
                    <a:pt x="7" y="26"/>
                  </a:cubicBezTo>
                  <a:cubicBezTo>
                    <a:pt x="9" y="27"/>
                    <a:pt x="10" y="28"/>
                    <a:pt x="12" y="29"/>
                  </a:cubicBezTo>
                  <a:cubicBezTo>
                    <a:pt x="13" y="31"/>
                    <a:pt x="14" y="34"/>
                    <a:pt x="15" y="36"/>
                  </a:cubicBezTo>
                  <a:cubicBezTo>
                    <a:pt x="16" y="37"/>
                    <a:pt x="15" y="37"/>
                    <a:pt x="15" y="38"/>
                  </a:cubicBezTo>
                  <a:cubicBezTo>
                    <a:pt x="14" y="38"/>
                    <a:pt x="15" y="39"/>
                    <a:pt x="15" y="40"/>
                  </a:cubicBezTo>
                  <a:cubicBezTo>
                    <a:pt x="14" y="43"/>
                    <a:pt x="13" y="43"/>
                    <a:pt x="16" y="45"/>
                  </a:cubicBezTo>
                  <a:cubicBezTo>
                    <a:pt x="20" y="46"/>
                    <a:pt x="24" y="45"/>
                    <a:pt x="28" y="47"/>
                  </a:cubicBezTo>
                  <a:cubicBezTo>
                    <a:pt x="30" y="49"/>
                    <a:pt x="34" y="52"/>
                    <a:pt x="36" y="54"/>
                  </a:cubicBezTo>
                  <a:cubicBezTo>
                    <a:pt x="37" y="55"/>
                    <a:pt x="38" y="57"/>
                    <a:pt x="39" y="59"/>
                  </a:cubicBezTo>
                  <a:cubicBezTo>
                    <a:pt x="40" y="61"/>
                    <a:pt x="43" y="60"/>
                    <a:pt x="44" y="60"/>
                  </a:cubicBezTo>
                  <a:cubicBezTo>
                    <a:pt x="48" y="60"/>
                    <a:pt x="52" y="60"/>
                    <a:pt x="56" y="60"/>
                  </a:cubicBezTo>
                  <a:cubicBezTo>
                    <a:pt x="58" y="60"/>
                    <a:pt x="62" y="60"/>
                    <a:pt x="64" y="61"/>
                  </a:cubicBezTo>
                  <a:cubicBezTo>
                    <a:pt x="66" y="62"/>
                    <a:pt x="67" y="64"/>
                    <a:pt x="69" y="64"/>
                  </a:cubicBezTo>
                  <a:cubicBezTo>
                    <a:pt x="71" y="65"/>
                    <a:pt x="74" y="66"/>
                    <a:pt x="76" y="66"/>
                  </a:cubicBezTo>
                  <a:cubicBezTo>
                    <a:pt x="78" y="65"/>
                    <a:pt x="80" y="68"/>
                    <a:pt x="81" y="67"/>
                  </a:cubicBezTo>
                  <a:cubicBezTo>
                    <a:pt x="85" y="65"/>
                    <a:pt x="88" y="63"/>
                    <a:pt x="93" y="62"/>
                  </a:cubicBezTo>
                  <a:cubicBezTo>
                    <a:pt x="97" y="62"/>
                    <a:pt x="103" y="63"/>
                    <a:pt x="106" y="61"/>
                  </a:cubicBezTo>
                  <a:cubicBezTo>
                    <a:pt x="109" y="59"/>
                    <a:pt x="110" y="56"/>
                    <a:pt x="113" y="55"/>
                  </a:cubicBezTo>
                  <a:cubicBezTo>
                    <a:pt x="116" y="54"/>
                    <a:pt x="116" y="53"/>
                    <a:pt x="114" y="51"/>
                  </a:cubicBezTo>
                  <a:cubicBezTo>
                    <a:pt x="113" y="50"/>
                    <a:pt x="113" y="48"/>
                    <a:pt x="115" y="47"/>
                  </a:cubicBezTo>
                  <a:cubicBezTo>
                    <a:pt x="118" y="44"/>
                    <a:pt x="122" y="50"/>
                    <a:pt x="126" y="46"/>
                  </a:cubicBezTo>
                  <a:cubicBezTo>
                    <a:pt x="127" y="45"/>
                    <a:pt x="128" y="44"/>
                    <a:pt x="130" y="44"/>
                  </a:cubicBezTo>
                  <a:cubicBezTo>
                    <a:pt x="133" y="43"/>
                    <a:pt x="134" y="44"/>
                    <a:pt x="137" y="42"/>
                  </a:cubicBezTo>
                  <a:cubicBezTo>
                    <a:pt x="138" y="41"/>
                    <a:pt x="138" y="38"/>
                    <a:pt x="139" y="38"/>
                  </a:cubicBezTo>
                  <a:cubicBezTo>
                    <a:pt x="141" y="37"/>
                    <a:pt x="142" y="37"/>
                    <a:pt x="143" y="37"/>
                  </a:cubicBezTo>
                  <a:cubicBezTo>
                    <a:pt x="147" y="36"/>
                    <a:pt x="150" y="35"/>
                    <a:pt x="154" y="36"/>
                  </a:cubicBezTo>
                  <a:cubicBezTo>
                    <a:pt x="157" y="36"/>
                    <a:pt x="151" y="29"/>
                    <a:pt x="150" y="29"/>
                  </a:cubicBezTo>
                  <a:cubicBezTo>
                    <a:pt x="149" y="28"/>
                    <a:pt x="147" y="27"/>
                    <a:pt x="145" y="28"/>
                  </a:cubicBezTo>
                  <a:cubicBezTo>
                    <a:pt x="143" y="28"/>
                    <a:pt x="143" y="30"/>
                    <a:pt x="141" y="29"/>
                  </a:cubicBezTo>
                  <a:cubicBezTo>
                    <a:pt x="140" y="28"/>
                    <a:pt x="137" y="27"/>
                    <a:pt x="136" y="28"/>
                  </a:cubicBezTo>
                  <a:cubicBezTo>
                    <a:pt x="135" y="30"/>
                    <a:pt x="134" y="29"/>
                    <a:pt x="134" y="27"/>
                  </a:cubicBezTo>
                  <a:cubicBezTo>
                    <a:pt x="134" y="25"/>
                    <a:pt x="137" y="21"/>
                    <a:pt x="137" y="19"/>
                  </a:cubicBezTo>
                  <a:cubicBezTo>
                    <a:pt x="138" y="17"/>
                    <a:pt x="141" y="14"/>
                    <a:pt x="137" y="14"/>
                  </a:cubicBezTo>
                  <a:cubicBezTo>
                    <a:pt x="134" y="14"/>
                    <a:pt x="134" y="15"/>
                    <a:pt x="131" y="14"/>
                  </a:cubicBezTo>
                  <a:cubicBezTo>
                    <a:pt x="128" y="13"/>
                    <a:pt x="127" y="13"/>
                    <a:pt x="124" y="15"/>
                  </a:cubicBezTo>
                  <a:cubicBezTo>
                    <a:pt x="121" y="17"/>
                    <a:pt x="117" y="18"/>
                    <a:pt x="114" y="19"/>
                  </a:cubicBezTo>
                  <a:cubicBezTo>
                    <a:pt x="109" y="20"/>
                    <a:pt x="107" y="19"/>
                    <a:pt x="103" y="19"/>
                  </a:cubicBezTo>
                  <a:cubicBezTo>
                    <a:pt x="101" y="18"/>
                    <a:pt x="100" y="18"/>
                    <a:pt x="98" y="17"/>
                  </a:cubicBezTo>
                  <a:cubicBezTo>
                    <a:pt x="97" y="17"/>
                    <a:pt x="96" y="15"/>
                    <a:pt x="94" y="15"/>
                  </a:cubicBezTo>
                  <a:cubicBezTo>
                    <a:pt x="90" y="14"/>
                    <a:pt x="88" y="12"/>
                    <a:pt x="83" y="11"/>
                  </a:cubicBezTo>
                  <a:cubicBezTo>
                    <a:pt x="81" y="11"/>
                    <a:pt x="79" y="12"/>
                    <a:pt x="77" y="13"/>
                  </a:cubicBezTo>
                  <a:cubicBezTo>
                    <a:pt x="75" y="14"/>
                    <a:pt x="73" y="13"/>
                    <a:pt x="71" y="12"/>
                  </a:cubicBezTo>
                  <a:cubicBezTo>
                    <a:pt x="69" y="11"/>
                    <a:pt x="68" y="11"/>
                    <a:pt x="68" y="8"/>
                  </a:cubicBezTo>
                  <a:cubicBezTo>
                    <a:pt x="67" y="6"/>
                    <a:pt x="67" y="6"/>
                    <a:pt x="64" y="5"/>
                  </a:cubicBezTo>
                  <a:cubicBezTo>
                    <a:pt x="62" y="4"/>
                    <a:pt x="60" y="3"/>
                    <a:pt x="58" y="3"/>
                  </a:cubicBezTo>
                  <a:cubicBezTo>
                    <a:pt x="56" y="3"/>
                    <a:pt x="53" y="0"/>
                    <a:pt x="52" y="1"/>
                  </a:cubicBezTo>
                  <a:cubicBezTo>
                    <a:pt x="50" y="1"/>
                    <a:pt x="46" y="5"/>
                    <a:pt x="45" y="7"/>
                  </a:cubicBezTo>
                  <a:cubicBezTo>
                    <a:pt x="45" y="9"/>
                    <a:pt x="48" y="11"/>
                    <a:pt x="47" y="13"/>
                  </a:cubicBezTo>
                  <a:cubicBezTo>
                    <a:pt x="46" y="15"/>
                    <a:pt x="43" y="17"/>
                    <a:pt x="41" y="15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6" y="14"/>
                    <a:pt x="35" y="14"/>
                    <a:pt x="34" y="14"/>
                  </a:cubicBezTo>
                  <a:cubicBezTo>
                    <a:pt x="31" y="13"/>
                    <a:pt x="31" y="11"/>
                    <a:pt x="28" y="10"/>
                  </a:cubicBezTo>
                  <a:cubicBezTo>
                    <a:pt x="26" y="9"/>
                    <a:pt x="23" y="8"/>
                    <a:pt x="21" y="9"/>
                  </a:cubicBezTo>
                  <a:cubicBezTo>
                    <a:pt x="18" y="10"/>
                    <a:pt x="16" y="12"/>
                    <a:pt x="13" y="13"/>
                  </a:cubicBezTo>
                  <a:cubicBezTo>
                    <a:pt x="11" y="14"/>
                    <a:pt x="9" y="16"/>
                    <a:pt x="7" y="17"/>
                  </a:cubicBezTo>
                  <a:cubicBezTo>
                    <a:pt x="4" y="17"/>
                    <a:pt x="2" y="19"/>
                    <a:pt x="0" y="1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40" name="Freeform 717"/>
            <p:cNvSpPr/>
            <p:nvPr/>
          </p:nvSpPr>
          <p:spPr bwMode="auto">
            <a:xfrm>
              <a:off x="12219302" y="5133964"/>
              <a:ext cx="585987" cy="1009821"/>
            </a:xfrm>
            <a:custGeom>
              <a:avLst/>
              <a:gdLst>
                <a:gd name="T0" fmla="*/ 61 w 63"/>
                <a:gd name="T1" fmla="*/ 25 h 108"/>
                <a:gd name="T2" fmla="*/ 61 w 63"/>
                <a:gd name="T3" fmla="*/ 20 h 108"/>
                <a:gd name="T4" fmla="*/ 61 w 63"/>
                <a:gd name="T5" fmla="*/ 16 h 108"/>
                <a:gd name="T6" fmla="*/ 60 w 63"/>
                <a:gd name="T7" fmla="*/ 13 h 108"/>
                <a:gd name="T8" fmla="*/ 60 w 63"/>
                <a:gd name="T9" fmla="*/ 11 h 108"/>
                <a:gd name="T10" fmla="*/ 57 w 63"/>
                <a:gd name="T11" fmla="*/ 7 h 108"/>
                <a:gd name="T12" fmla="*/ 51 w 63"/>
                <a:gd name="T13" fmla="*/ 5 h 108"/>
                <a:gd name="T14" fmla="*/ 44 w 63"/>
                <a:gd name="T15" fmla="*/ 1 h 108"/>
                <a:gd name="T16" fmla="*/ 44 w 63"/>
                <a:gd name="T17" fmla="*/ 5 h 108"/>
                <a:gd name="T18" fmla="*/ 34 w 63"/>
                <a:gd name="T19" fmla="*/ 5 h 108"/>
                <a:gd name="T20" fmla="*/ 34 w 63"/>
                <a:gd name="T21" fmla="*/ 10 h 108"/>
                <a:gd name="T22" fmla="*/ 29 w 63"/>
                <a:gd name="T23" fmla="*/ 10 h 108"/>
                <a:gd name="T24" fmla="*/ 27 w 63"/>
                <a:gd name="T25" fmla="*/ 12 h 108"/>
                <a:gd name="T26" fmla="*/ 25 w 63"/>
                <a:gd name="T27" fmla="*/ 15 h 108"/>
                <a:gd name="T28" fmla="*/ 25 w 63"/>
                <a:gd name="T29" fmla="*/ 18 h 108"/>
                <a:gd name="T30" fmla="*/ 24 w 63"/>
                <a:gd name="T31" fmla="*/ 20 h 108"/>
                <a:gd name="T32" fmla="*/ 20 w 63"/>
                <a:gd name="T33" fmla="*/ 25 h 108"/>
                <a:gd name="T34" fmla="*/ 17 w 63"/>
                <a:gd name="T35" fmla="*/ 27 h 108"/>
                <a:gd name="T36" fmla="*/ 16 w 63"/>
                <a:gd name="T37" fmla="*/ 33 h 108"/>
                <a:gd name="T38" fmla="*/ 13 w 63"/>
                <a:gd name="T39" fmla="*/ 38 h 108"/>
                <a:gd name="T40" fmla="*/ 15 w 63"/>
                <a:gd name="T41" fmla="*/ 42 h 108"/>
                <a:gd name="T42" fmla="*/ 9 w 63"/>
                <a:gd name="T43" fmla="*/ 44 h 108"/>
                <a:gd name="T44" fmla="*/ 5 w 63"/>
                <a:gd name="T45" fmla="*/ 51 h 108"/>
                <a:gd name="T46" fmla="*/ 6 w 63"/>
                <a:gd name="T47" fmla="*/ 57 h 108"/>
                <a:gd name="T48" fmla="*/ 8 w 63"/>
                <a:gd name="T49" fmla="*/ 63 h 108"/>
                <a:gd name="T50" fmla="*/ 7 w 63"/>
                <a:gd name="T51" fmla="*/ 67 h 108"/>
                <a:gd name="T52" fmla="*/ 7 w 63"/>
                <a:gd name="T53" fmla="*/ 74 h 108"/>
                <a:gd name="T54" fmla="*/ 4 w 63"/>
                <a:gd name="T55" fmla="*/ 78 h 108"/>
                <a:gd name="T56" fmla="*/ 3 w 63"/>
                <a:gd name="T57" fmla="*/ 83 h 108"/>
                <a:gd name="T58" fmla="*/ 0 w 63"/>
                <a:gd name="T59" fmla="*/ 82 h 108"/>
                <a:gd name="T60" fmla="*/ 4 w 63"/>
                <a:gd name="T61" fmla="*/ 90 h 108"/>
                <a:gd name="T62" fmla="*/ 7 w 63"/>
                <a:gd name="T63" fmla="*/ 97 h 108"/>
                <a:gd name="T64" fmla="*/ 8 w 63"/>
                <a:gd name="T65" fmla="*/ 102 h 108"/>
                <a:gd name="T66" fmla="*/ 10 w 63"/>
                <a:gd name="T67" fmla="*/ 107 h 108"/>
                <a:gd name="T68" fmla="*/ 14 w 63"/>
                <a:gd name="T69" fmla="*/ 108 h 108"/>
                <a:gd name="T70" fmla="*/ 15 w 63"/>
                <a:gd name="T71" fmla="*/ 105 h 108"/>
                <a:gd name="T72" fmla="*/ 24 w 63"/>
                <a:gd name="T73" fmla="*/ 101 h 108"/>
                <a:gd name="T74" fmla="*/ 27 w 63"/>
                <a:gd name="T75" fmla="*/ 92 h 108"/>
                <a:gd name="T76" fmla="*/ 26 w 63"/>
                <a:gd name="T77" fmla="*/ 87 h 108"/>
                <a:gd name="T78" fmla="*/ 28 w 63"/>
                <a:gd name="T79" fmla="*/ 84 h 108"/>
                <a:gd name="T80" fmla="*/ 32 w 63"/>
                <a:gd name="T81" fmla="*/ 82 h 108"/>
                <a:gd name="T82" fmla="*/ 32 w 63"/>
                <a:gd name="T83" fmla="*/ 81 h 108"/>
                <a:gd name="T84" fmla="*/ 35 w 63"/>
                <a:gd name="T85" fmla="*/ 80 h 108"/>
                <a:gd name="T86" fmla="*/ 34 w 63"/>
                <a:gd name="T87" fmla="*/ 78 h 108"/>
                <a:gd name="T88" fmla="*/ 36 w 63"/>
                <a:gd name="T89" fmla="*/ 77 h 108"/>
                <a:gd name="T90" fmla="*/ 35 w 63"/>
                <a:gd name="T91" fmla="*/ 73 h 108"/>
                <a:gd name="T92" fmla="*/ 29 w 63"/>
                <a:gd name="T93" fmla="*/ 66 h 108"/>
                <a:gd name="T94" fmla="*/ 30 w 63"/>
                <a:gd name="T95" fmla="*/ 60 h 108"/>
                <a:gd name="T96" fmla="*/ 30 w 63"/>
                <a:gd name="T97" fmla="*/ 56 h 108"/>
                <a:gd name="T98" fmla="*/ 33 w 63"/>
                <a:gd name="T99" fmla="*/ 53 h 108"/>
                <a:gd name="T100" fmla="*/ 39 w 63"/>
                <a:gd name="T101" fmla="*/ 48 h 108"/>
                <a:gd name="T102" fmla="*/ 49 w 63"/>
                <a:gd name="T103" fmla="*/ 41 h 108"/>
                <a:gd name="T104" fmla="*/ 50 w 63"/>
                <a:gd name="T105" fmla="*/ 35 h 108"/>
                <a:gd name="T106" fmla="*/ 50 w 63"/>
                <a:gd name="T107" fmla="*/ 32 h 108"/>
                <a:gd name="T108" fmla="*/ 54 w 63"/>
                <a:gd name="T109" fmla="*/ 30 h 108"/>
                <a:gd name="T110" fmla="*/ 58 w 63"/>
                <a:gd name="T111" fmla="*/ 29 h 108"/>
                <a:gd name="T112" fmla="*/ 60 w 63"/>
                <a:gd name="T113" fmla="*/ 28 h 108"/>
                <a:gd name="T114" fmla="*/ 63 w 63"/>
                <a:gd name="T115" fmla="*/ 28 h 108"/>
                <a:gd name="T116" fmla="*/ 61 w 63"/>
                <a:gd name="T117" fmla="*/ 25 h 108"/>
                <a:gd name="T118" fmla="*/ 61 w 63"/>
                <a:gd name="T119" fmla="*/ 2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108">
                  <a:moveTo>
                    <a:pt x="61" y="25"/>
                  </a:moveTo>
                  <a:cubicBezTo>
                    <a:pt x="60" y="24"/>
                    <a:pt x="62" y="22"/>
                    <a:pt x="61" y="20"/>
                  </a:cubicBezTo>
                  <a:cubicBezTo>
                    <a:pt x="60" y="18"/>
                    <a:pt x="61" y="18"/>
                    <a:pt x="61" y="16"/>
                  </a:cubicBezTo>
                  <a:cubicBezTo>
                    <a:pt x="61" y="15"/>
                    <a:pt x="60" y="14"/>
                    <a:pt x="60" y="13"/>
                  </a:cubicBezTo>
                  <a:cubicBezTo>
                    <a:pt x="59" y="12"/>
                    <a:pt x="60" y="12"/>
                    <a:pt x="60" y="11"/>
                  </a:cubicBezTo>
                  <a:cubicBezTo>
                    <a:pt x="59" y="9"/>
                    <a:pt x="59" y="8"/>
                    <a:pt x="57" y="7"/>
                  </a:cubicBezTo>
                  <a:cubicBezTo>
                    <a:pt x="55" y="6"/>
                    <a:pt x="53" y="6"/>
                    <a:pt x="51" y="5"/>
                  </a:cubicBezTo>
                  <a:cubicBezTo>
                    <a:pt x="49" y="3"/>
                    <a:pt x="47" y="0"/>
                    <a:pt x="44" y="1"/>
                  </a:cubicBezTo>
                  <a:cubicBezTo>
                    <a:pt x="43" y="1"/>
                    <a:pt x="44" y="4"/>
                    <a:pt x="44" y="5"/>
                  </a:cubicBezTo>
                  <a:cubicBezTo>
                    <a:pt x="43" y="8"/>
                    <a:pt x="37" y="6"/>
                    <a:pt x="34" y="5"/>
                  </a:cubicBezTo>
                  <a:cubicBezTo>
                    <a:pt x="34" y="7"/>
                    <a:pt x="34" y="8"/>
                    <a:pt x="34" y="10"/>
                  </a:cubicBezTo>
                  <a:cubicBezTo>
                    <a:pt x="33" y="10"/>
                    <a:pt x="31" y="9"/>
                    <a:pt x="29" y="10"/>
                  </a:cubicBezTo>
                  <a:cubicBezTo>
                    <a:pt x="28" y="10"/>
                    <a:pt x="28" y="11"/>
                    <a:pt x="27" y="12"/>
                  </a:cubicBezTo>
                  <a:cubicBezTo>
                    <a:pt x="27" y="13"/>
                    <a:pt x="25" y="14"/>
                    <a:pt x="25" y="15"/>
                  </a:cubicBezTo>
                  <a:cubicBezTo>
                    <a:pt x="24" y="16"/>
                    <a:pt x="26" y="18"/>
                    <a:pt x="25" y="18"/>
                  </a:cubicBezTo>
                  <a:cubicBezTo>
                    <a:pt x="25" y="19"/>
                    <a:pt x="24" y="19"/>
                    <a:pt x="24" y="20"/>
                  </a:cubicBezTo>
                  <a:cubicBezTo>
                    <a:pt x="22" y="21"/>
                    <a:pt x="20" y="23"/>
                    <a:pt x="20" y="25"/>
                  </a:cubicBezTo>
                  <a:cubicBezTo>
                    <a:pt x="20" y="27"/>
                    <a:pt x="18" y="25"/>
                    <a:pt x="17" y="27"/>
                  </a:cubicBezTo>
                  <a:cubicBezTo>
                    <a:pt x="17" y="29"/>
                    <a:pt x="17" y="31"/>
                    <a:pt x="16" y="33"/>
                  </a:cubicBezTo>
                  <a:cubicBezTo>
                    <a:pt x="16" y="35"/>
                    <a:pt x="13" y="36"/>
                    <a:pt x="13" y="38"/>
                  </a:cubicBezTo>
                  <a:cubicBezTo>
                    <a:pt x="13" y="39"/>
                    <a:pt x="16" y="41"/>
                    <a:pt x="15" y="42"/>
                  </a:cubicBezTo>
                  <a:cubicBezTo>
                    <a:pt x="13" y="44"/>
                    <a:pt x="11" y="43"/>
                    <a:pt x="9" y="44"/>
                  </a:cubicBezTo>
                  <a:cubicBezTo>
                    <a:pt x="6" y="45"/>
                    <a:pt x="5" y="48"/>
                    <a:pt x="5" y="51"/>
                  </a:cubicBezTo>
                  <a:cubicBezTo>
                    <a:pt x="6" y="53"/>
                    <a:pt x="6" y="55"/>
                    <a:pt x="6" y="57"/>
                  </a:cubicBezTo>
                  <a:cubicBezTo>
                    <a:pt x="6" y="60"/>
                    <a:pt x="4" y="61"/>
                    <a:pt x="8" y="63"/>
                  </a:cubicBezTo>
                  <a:cubicBezTo>
                    <a:pt x="10" y="65"/>
                    <a:pt x="9" y="66"/>
                    <a:pt x="7" y="67"/>
                  </a:cubicBezTo>
                  <a:cubicBezTo>
                    <a:pt x="6" y="68"/>
                    <a:pt x="8" y="72"/>
                    <a:pt x="7" y="74"/>
                  </a:cubicBezTo>
                  <a:cubicBezTo>
                    <a:pt x="7" y="76"/>
                    <a:pt x="4" y="76"/>
                    <a:pt x="4" y="78"/>
                  </a:cubicBezTo>
                  <a:cubicBezTo>
                    <a:pt x="4" y="79"/>
                    <a:pt x="4" y="83"/>
                    <a:pt x="3" y="83"/>
                  </a:cubicBezTo>
                  <a:cubicBezTo>
                    <a:pt x="3" y="83"/>
                    <a:pt x="1" y="82"/>
                    <a:pt x="0" y="82"/>
                  </a:cubicBezTo>
                  <a:cubicBezTo>
                    <a:pt x="0" y="86"/>
                    <a:pt x="4" y="87"/>
                    <a:pt x="4" y="90"/>
                  </a:cubicBezTo>
                  <a:cubicBezTo>
                    <a:pt x="3" y="91"/>
                    <a:pt x="6" y="96"/>
                    <a:pt x="7" y="97"/>
                  </a:cubicBezTo>
                  <a:cubicBezTo>
                    <a:pt x="9" y="99"/>
                    <a:pt x="8" y="100"/>
                    <a:pt x="8" y="102"/>
                  </a:cubicBezTo>
                  <a:cubicBezTo>
                    <a:pt x="8" y="103"/>
                    <a:pt x="10" y="105"/>
                    <a:pt x="10" y="107"/>
                  </a:cubicBezTo>
                  <a:cubicBezTo>
                    <a:pt x="9" y="108"/>
                    <a:pt x="13" y="107"/>
                    <a:pt x="14" y="108"/>
                  </a:cubicBezTo>
                  <a:cubicBezTo>
                    <a:pt x="16" y="108"/>
                    <a:pt x="15" y="107"/>
                    <a:pt x="15" y="105"/>
                  </a:cubicBezTo>
                  <a:cubicBezTo>
                    <a:pt x="15" y="100"/>
                    <a:pt x="23" y="104"/>
                    <a:pt x="24" y="101"/>
                  </a:cubicBezTo>
                  <a:cubicBezTo>
                    <a:pt x="25" y="98"/>
                    <a:pt x="26" y="95"/>
                    <a:pt x="27" y="92"/>
                  </a:cubicBezTo>
                  <a:cubicBezTo>
                    <a:pt x="27" y="90"/>
                    <a:pt x="27" y="88"/>
                    <a:pt x="26" y="87"/>
                  </a:cubicBezTo>
                  <a:cubicBezTo>
                    <a:pt x="25" y="85"/>
                    <a:pt x="26" y="85"/>
                    <a:pt x="28" y="84"/>
                  </a:cubicBezTo>
                  <a:cubicBezTo>
                    <a:pt x="29" y="84"/>
                    <a:pt x="32" y="83"/>
                    <a:pt x="32" y="82"/>
                  </a:cubicBezTo>
                  <a:cubicBezTo>
                    <a:pt x="32" y="82"/>
                    <a:pt x="32" y="81"/>
                    <a:pt x="32" y="81"/>
                  </a:cubicBezTo>
                  <a:cubicBezTo>
                    <a:pt x="33" y="81"/>
                    <a:pt x="35" y="81"/>
                    <a:pt x="35" y="80"/>
                  </a:cubicBezTo>
                  <a:cubicBezTo>
                    <a:pt x="35" y="79"/>
                    <a:pt x="34" y="79"/>
                    <a:pt x="34" y="78"/>
                  </a:cubicBezTo>
                  <a:cubicBezTo>
                    <a:pt x="35" y="78"/>
                    <a:pt x="36" y="77"/>
                    <a:pt x="36" y="77"/>
                  </a:cubicBezTo>
                  <a:cubicBezTo>
                    <a:pt x="38" y="75"/>
                    <a:pt x="37" y="74"/>
                    <a:pt x="35" y="73"/>
                  </a:cubicBezTo>
                  <a:cubicBezTo>
                    <a:pt x="33" y="71"/>
                    <a:pt x="29" y="70"/>
                    <a:pt x="29" y="66"/>
                  </a:cubicBezTo>
                  <a:cubicBezTo>
                    <a:pt x="29" y="64"/>
                    <a:pt x="29" y="62"/>
                    <a:pt x="30" y="60"/>
                  </a:cubicBezTo>
                  <a:cubicBezTo>
                    <a:pt x="31" y="58"/>
                    <a:pt x="31" y="58"/>
                    <a:pt x="30" y="56"/>
                  </a:cubicBezTo>
                  <a:cubicBezTo>
                    <a:pt x="29" y="56"/>
                    <a:pt x="33" y="53"/>
                    <a:pt x="33" y="53"/>
                  </a:cubicBezTo>
                  <a:cubicBezTo>
                    <a:pt x="35" y="51"/>
                    <a:pt x="36" y="49"/>
                    <a:pt x="39" y="48"/>
                  </a:cubicBezTo>
                  <a:cubicBezTo>
                    <a:pt x="42" y="47"/>
                    <a:pt x="47" y="44"/>
                    <a:pt x="49" y="41"/>
                  </a:cubicBezTo>
                  <a:cubicBezTo>
                    <a:pt x="51" y="38"/>
                    <a:pt x="46" y="36"/>
                    <a:pt x="50" y="35"/>
                  </a:cubicBezTo>
                  <a:cubicBezTo>
                    <a:pt x="52" y="34"/>
                    <a:pt x="51" y="34"/>
                    <a:pt x="50" y="32"/>
                  </a:cubicBezTo>
                  <a:cubicBezTo>
                    <a:pt x="50" y="31"/>
                    <a:pt x="53" y="30"/>
                    <a:pt x="54" y="30"/>
                  </a:cubicBezTo>
                  <a:cubicBezTo>
                    <a:pt x="56" y="28"/>
                    <a:pt x="57" y="27"/>
                    <a:pt x="58" y="29"/>
                  </a:cubicBezTo>
                  <a:cubicBezTo>
                    <a:pt x="59" y="29"/>
                    <a:pt x="60" y="28"/>
                    <a:pt x="60" y="28"/>
                  </a:cubicBezTo>
                  <a:cubicBezTo>
                    <a:pt x="61" y="28"/>
                    <a:pt x="62" y="28"/>
                    <a:pt x="63" y="28"/>
                  </a:cubicBezTo>
                  <a:cubicBezTo>
                    <a:pt x="63" y="27"/>
                    <a:pt x="62" y="27"/>
                    <a:pt x="61" y="25"/>
                  </a:cubicBezTo>
                  <a:cubicBezTo>
                    <a:pt x="60" y="24"/>
                    <a:pt x="61" y="26"/>
                    <a:pt x="61" y="2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41" name="Freeform 718"/>
            <p:cNvSpPr/>
            <p:nvPr/>
          </p:nvSpPr>
          <p:spPr bwMode="auto">
            <a:xfrm>
              <a:off x="12649240" y="5057512"/>
              <a:ext cx="503186" cy="786831"/>
            </a:xfrm>
            <a:custGeom>
              <a:avLst/>
              <a:gdLst>
                <a:gd name="T0" fmla="*/ 53 w 54"/>
                <a:gd name="T1" fmla="*/ 59 h 84"/>
                <a:gd name="T2" fmla="*/ 47 w 54"/>
                <a:gd name="T3" fmla="*/ 55 h 84"/>
                <a:gd name="T4" fmla="*/ 49 w 54"/>
                <a:gd name="T5" fmla="*/ 51 h 84"/>
                <a:gd name="T6" fmla="*/ 44 w 54"/>
                <a:gd name="T7" fmla="*/ 44 h 84"/>
                <a:gd name="T8" fmla="*/ 46 w 54"/>
                <a:gd name="T9" fmla="*/ 43 h 84"/>
                <a:gd name="T10" fmla="*/ 44 w 54"/>
                <a:gd name="T11" fmla="*/ 38 h 84"/>
                <a:gd name="T12" fmla="*/ 45 w 54"/>
                <a:gd name="T13" fmla="*/ 36 h 84"/>
                <a:gd name="T14" fmla="*/ 44 w 54"/>
                <a:gd name="T15" fmla="*/ 32 h 84"/>
                <a:gd name="T16" fmla="*/ 42 w 54"/>
                <a:gd name="T17" fmla="*/ 26 h 84"/>
                <a:gd name="T18" fmla="*/ 45 w 54"/>
                <a:gd name="T19" fmla="*/ 23 h 84"/>
                <a:gd name="T20" fmla="*/ 44 w 54"/>
                <a:gd name="T21" fmla="*/ 19 h 84"/>
                <a:gd name="T22" fmla="*/ 38 w 54"/>
                <a:gd name="T23" fmla="*/ 13 h 84"/>
                <a:gd name="T24" fmla="*/ 40 w 54"/>
                <a:gd name="T25" fmla="*/ 12 h 84"/>
                <a:gd name="T26" fmla="*/ 39 w 54"/>
                <a:gd name="T27" fmla="*/ 10 h 84"/>
                <a:gd name="T28" fmla="*/ 41 w 54"/>
                <a:gd name="T29" fmla="*/ 3 h 84"/>
                <a:gd name="T30" fmla="*/ 37 w 54"/>
                <a:gd name="T31" fmla="*/ 1 h 84"/>
                <a:gd name="T32" fmla="*/ 34 w 54"/>
                <a:gd name="T33" fmla="*/ 0 h 84"/>
                <a:gd name="T34" fmla="*/ 29 w 54"/>
                <a:gd name="T35" fmla="*/ 1 h 84"/>
                <a:gd name="T36" fmla="*/ 25 w 54"/>
                <a:gd name="T37" fmla="*/ 5 h 84"/>
                <a:gd name="T38" fmla="*/ 24 w 54"/>
                <a:gd name="T39" fmla="*/ 10 h 84"/>
                <a:gd name="T40" fmla="*/ 21 w 54"/>
                <a:gd name="T41" fmla="*/ 13 h 84"/>
                <a:gd name="T42" fmla="*/ 17 w 54"/>
                <a:gd name="T43" fmla="*/ 11 h 84"/>
                <a:gd name="T44" fmla="*/ 14 w 54"/>
                <a:gd name="T45" fmla="*/ 12 h 84"/>
                <a:gd name="T46" fmla="*/ 7 w 54"/>
                <a:gd name="T47" fmla="*/ 10 h 84"/>
                <a:gd name="T48" fmla="*/ 4 w 54"/>
                <a:gd name="T49" fmla="*/ 7 h 84"/>
                <a:gd name="T50" fmla="*/ 0 w 54"/>
                <a:gd name="T51" fmla="*/ 9 h 84"/>
                <a:gd name="T52" fmla="*/ 8 w 54"/>
                <a:gd name="T53" fmla="*/ 14 h 84"/>
                <a:gd name="T54" fmla="*/ 12 w 54"/>
                <a:gd name="T55" fmla="*/ 16 h 84"/>
                <a:gd name="T56" fmla="*/ 14 w 54"/>
                <a:gd name="T57" fmla="*/ 19 h 84"/>
                <a:gd name="T58" fmla="*/ 14 w 54"/>
                <a:gd name="T59" fmla="*/ 21 h 84"/>
                <a:gd name="T60" fmla="*/ 15 w 54"/>
                <a:gd name="T61" fmla="*/ 24 h 84"/>
                <a:gd name="T62" fmla="*/ 15 w 54"/>
                <a:gd name="T63" fmla="*/ 27 h 84"/>
                <a:gd name="T64" fmla="*/ 16 w 54"/>
                <a:gd name="T65" fmla="*/ 29 h 84"/>
                <a:gd name="T66" fmla="*/ 15 w 54"/>
                <a:gd name="T67" fmla="*/ 33 h 84"/>
                <a:gd name="T68" fmla="*/ 17 w 54"/>
                <a:gd name="T69" fmla="*/ 36 h 84"/>
                <a:gd name="T70" fmla="*/ 21 w 54"/>
                <a:gd name="T71" fmla="*/ 38 h 84"/>
                <a:gd name="T72" fmla="*/ 22 w 54"/>
                <a:gd name="T73" fmla="*/ 41 h 84"/>
                <a:gd name="T74" fmla="*/ 23 w 54"/>
                <a:gd name="T75" fmla="*/ 44 h 84"/>
                <a:gd name="T76" fmla="*/ 20 w 54"/>
                <a:gd name="T77" fmla="*/ 44 h 84"/>
                <a:gd name="T78" fmla="*/ 16 w 54"/>
                <a:gd name="T79" fmla="*/ 49 h 84"/>
                <a:gd name="T80" fmla="*/ 13 w 54"/>
                <a:gd name="T81" fmla="*/ 51 h 84"/>
                <a:gd name="T82" fmla="*/ 10 w 54"/>
                <a:gd name="T83" fmla="*/ 54 h 84"/>
                <a:gd name="T84" fmla="*/ 4 w 54"/>
                <a:gd name="T85" fmla="*/ 57 h 84"/>
                <a:gd name="T86" fmla="*/ 2 w 54"/>
                <a:gd name="T87" fmla="*/ 62 h 84"/>
                <a:gd name="T88" fmla="*/ 4 w 54"/>
                <a:gd name="T89" fmla="*/ 67 h 84"/>
                <a:gd name="T90" fmla="*/ 4 w 54"/>
                <a:gd name="T91" fmla="*/ 73 h 84"/>
                <a:gd name="T92" fmla="*/ 4 w 54"/>
                <a:gd name="T93" fmla="*/ 78 h 84"/>
                <a:gd name="T94" fmla="*/ 7 w 54"/>
                <a:gd name="T95" fmla="*/ 80 h 84"/>
                <a:gd name="T96" fmla="*/ 5 w 54"/>
                <a:gd name="T97" fmla="*/ 81 h 84"/>
                <a:gd name="T98" fmla="*/ 8 w 54"/>
                <a:gd name="T99" fmla="*/ 79 h 84"/>
                <a:gd name="T100" fmla="*/ 8 w 54"/>
                <a:gd name="T101" fmla="*/ 83 h 84"/>
                <a:gd name="T102" fmla="*/ 11 w 54"/>
                <a:gd name="T103" fmla="*/ 80 h 84"/>
                <a:gd name="T104" fmla="*/ 11 w 54"/>
                <a:gd name="T105" fmla="*/ 83 h 84"/>
                <a:gd name="T106" fmla="*/ 23 w 54"/>
                <a:gd name="T107" fmla="*/ 80 h 84"/>
                <a:gd name="T108" fmla="*/ 36 w 54"/>
                <a:gd name="T109" fmla="*/ 78 h 84"/>
                <a:gd name="T110" fmla="*/ 46 w 54"/>
                <a:gd name="T111" fmla="*/ 68 h 84"/>
                <a:gd name="T112" fmla="*/ 53 w 54"/>
                <a:gd name="T113" fmla="*/ 59 h 84"/>
                <a:gd name="T114" fmla="*/ 53 w 54"/>
                <a:gd name="T115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84">
                  <a:moveTo>
                    <a:pt x="53" y="59"/>
                  </a:moveTo>
                  <a:cubicBezTo>
                    <a:pt x="52" y="57"/>
                    <a:pt x="49" y="56"/>
                    <a:pt x="47" y="55"/>
                  </a:cubicBezTo>
                  <a:cubicBezTo>
                    <a:pt x="44" y="53"/>
                    <a:pt x="48" y="53"/>
                    <a:pt x="49" y="51"/>
                  </a:cubicBezTo>
                  <a:cubicBezTo>
                    <a:pt x="49" y="51"/>
                    <a:pt x="45" y="45"/>
                    <a:pt x="44" y="44"/>
                  </a:cubicBezTo>
                  <a:cubicBezTo>
                    <a:pt x="44" y="44"/>
                    <a:pt x="46" y="43"/>
                    <a:pt x="46" y="43"/>
                  </a:cubicBezTo>
                  <a:cubicBezTo>
                    <a:pt x="46" y="42"/>
                    <a:pt x="44" y="39"/>
                    <a:pt x="44" y="38"/>
                  </a:cubicBezTo>
                  <a:cubicBezTo>
                    <a:pt x="44" y="37"/>
                    <a:pt x="45" y="37"/>
                    <a:pt x="45" y="36"/>
                  </a:cubicBezTo>
                  <a:cubicBezTo>
                    <a:pt x="46" y="35"/>
                    <a:pt x="44" y="33"/>
                    <a:pt x="44" y="32"/>
                  </a:cubicBezTo>
                  <a:cubicBezTo>
                    <a:pt x="42" y="30"/>
                    <a:pt x="40" y="28"/>
                    <a:pt x="42" y="26"/>
                  </a:cubicBezTo>
                  <a:cubicBezTo>
                    <a:pt x="43" y="25"/>
                    <a:pt x="45" y="24"/>
                    <a:pt x="45" y="23"/>
                  </a:cubicBezTo>
                  <a:cubicBezTo>
                    <a:pt x="46" y="21"/>
                    <a:pt x="44" y="20"/>
                    <a:pt x="44" y="19"/>
                  </a:cubicBezTo>
                  <a:cubicBezTo>
                    <a:pt x="43" y="18"/>
                    <a:pt x="36" y="15"/>
                    <a:pt x="38" y="13"/>
                  </a:cubicBezTo>
                  <a:cubicBezTo>
                    <a:pt x="38" y="13"/>
                    <a:pt x="40" y="12"/>
                    <a:pt x="40" y="12"/>
                  </a:cubicBezTo>
                  <a:cubicBezTo>
                    <a:pt x="40" y="12"/>
                    <a:pt x="37" y="10"/>
                    <a:pt x="39" y="10"/>
                  </a:cubicBezTo>
                  <a:cubicBezTo>
                    <a:pt x="42" y="10"/>
                    <a:pt x="44" y="5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2" y="1"/>
                    <a:pt x="31" y="0"/>
                    <a:pt x="29" y="1"/>
                  </a:cubicBezTo>
                  <a:cubicBezTo>
                    <a:pt x="28" y="2"/>
                    <a:pt x="26" y="4"/>
                    <a:pt x="25" y="5"/>
                  </a:cubicBezTo>
                  <a:cubicBezTo>
                    <a:pt x="25" y="6"/>
                    <a:pt x="25" y="10"/>
                    <a:pt x="24" y="10"/>
                  </a:cubicBezTo>
                  <a:cubicBezTo>
                    <a:pt x="23" y="11"/>
                    <a:pt x="22" y="12"/>
                    <a:pt x="21" y="13"/>
                  </a:cubicBezTo>
                  <a:cubicBezTo>
                    <a:pt x="20" y="13"/>
                    <a:pt x="18" y="11"/>
                    <a:pt x="17" y="11"/>
                  </a:cubicBezTo>
                  <a:cubicBezTo>
                    <a:pt x="16" y="11"/>
                    <a:pt x="15" y="12"/>
                    <a:pt x="14" y="12"/>
                  </a:cubicBezTo>
                  <a:cubicBezTo>
                    <a:pt x="11" y="13"/>
                    <a:pt x="9" y="12"/>
                    <a:pt x="7" y="10"/>
                  </a:cubicBezTo>
                  <a:cubicBezTo>
                    <a:pt x="7" y="9"/>
                    <a:pt x="5" y="7"/>
                    <a:pt x="4" y="7"/>
                  </a:cubicBezTo>
                  <a:cubicBezTo>
                    <a:pt x="3" y="7"/>
                    <a:pt x="1" y="9"/>
                    <a:pt x="0" y="9"/>
                  </a:cubicBezTo>
                  <a:cubicBezTo>
                    <a:pt x="2" y="11"/>
                    <a:pt x="5" y="13"/>
                    <a:pt x="8" y="14"/>
                  </a:cubicBezTo>
                  <a:cubicBezTo>
                    <a:pt x="9" y="14"/>
                    <a:pt x="11" y="15"/>
                    <a:pt x="12" y="16"/>
                  </a:cubicBezTo>
                  <a:cubicBezTo>
                    <a:pt x="13" y="17"/>
                    <a:pt x="13" y="18"/>
                    <a:pt x="14" y="19"/>
                  </a:cubicBezTo>
                  <a:cubicBezTo>
                    <a:pt x="14" y="20"/>
                    <a:pt x="13" y="20"/>
                    <a:pt x="14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5"/>
                    <a:pt x="14" y="26"/>
                    <a:pt x="15" y="27"/>
                  </a:cubicBezTo>
                  <a:cubicBezTo>
                    <a:pt x="15" y="27"/>
                    <a:pt x="16" y="29"/>
                    <a:pt x="16" y="29"/>
                  </a:cubicBezTo>
                  <a:cubicBezTo>
                    <a:pt x="15" y="30"/>
                    <a:pt x="15" y="32"/>
                    <a:pt x="15" y="33"/>
                  </a:cubicBezTo>
                  <a:cubicBezTo>
                    <a:pt x="15" y="33"/>
                    <a:pt x="17" y="36"/>
                    <a:pt x="17" y="36"/>
                  </a:cubicBezTo>
                  <a:cubicBezTo>
                    <a:pt x="18" y="37"/>
                    <a:pt x="20" y="38"/>
                    <a:pt x="21" y="38"/>
                  </a:cubicBezTo>
                  <a:cubicBezTo>
                    <a:pt x="22" y="39"/>
                    <a:pt x="22" y="40"/>
                    <a:pt x="22" y="41"/>
                  </a:cubicBezTo>
                  <a:cubicBezTo>
                    <a:pt x="22" y="42"/>
                    <a:pt x="23" y="43"/>
                    <a:pt x="23" y="44"/>
                  </a:cubicBezTo>
                  <a:cubicBezTo>
                    <a:pt x="23" y="45"/>
                    <a:pt x="21" y="44"/>
                    <a:pt x="20" y="44"/>
                  </a:cubicBezTo>
                  <a:cubicBezTo>
                    <a:pt x="19" y="44"/>
                    <a:pt x="16" y="48"/>
                    <a:pt x="16" y="49"/>
                  </a:cubicBezTo>
                  <a:cubicBezTo>
                    <a:pt x="15" y="50"/>
                    <a:pt x="14" y="50"/>
                    <a:pt x="13" y="51"/>
                  </a:cubicBezTo>
                  <a:cubicBezTo>
                    <a:pt x="12" y="52"/>
                    <a:pt x="11" y="53"/>
                    <a:pt x="10" y="54"/>
                  </a:cubicBezTo>
                  <a:cubicBezTo>
                    <a:pt x="9" y="54"/>
                    <a:pt x="4" y="58"/>
                    <a:pt x="4" y="57"/>
                  </a:cubicBezTo>
                  <a:cubicBezTo>
                    <a:pt x="4" y="59"/>
                    <a:pt x="2" y="60"/>
                    <a:pt x="2" y="62"/>
                  </a:cubicBezTo>
                  <a:cubicBezTo>
                    <a:pt x="3" y="64"/>
                    <a:pt x="2" y="67"/>
                    <a:pt x="4" y="67"/>
                  </a:cubicBezTo>
                  <a:cubicBezTo>
                    <a:pt x="5" y="67"/>
                    <a:pt x="4" y="72"/>
                    <a:pt x="4" y="73"/>
                  </a:cubicBezTo>
                  <a:cubicBezTo>
                    <a:pt x="4" y="75"/>
                    <a:pt x="2" y="77"/>
                    <a:pt x="4" y="78"/>
                  </a:cubicBezTo>
                  <a:cubicBezTo>
                    <a:pt x="4" y="78"/>
                    <a:pt x="8" y="79"/>
                    <a:pt x="7" y="80"/>
                  </a:cubicBezTo>
                  <a:cubicBezTo>
                    <a:pt x="7" y="80"/>
                    <a:pt x="5" y="81"/>
                    <a:pt x="5" y="81"/>
                  </a:cubicBezTo>
                  <a:cubicBezTo>
                    <a:pt x="7" y="81"/>
                    <a:pt x="7" y="79"/>
                    <a:pt x="8" y="79"/>
                  </a:cubicBezTo>
                  <a:cubicBezTo>
                    <a:pt x="10" y="78"/>
                    <a:pt x="8" y="83"/>
                    <a:pt x="8" y="83"/>
                  </a:cubicBezTo>
                  <a:cubicBezTo>
                    <a:pt x="8" y="83"/>
                    <a:pt x="11" y="80"/>
                    <a:pt x="11" y="80"/>
                  </a:cubicBezTo>
                  <a:cubicBezTo>
                    <a:pt x="12" y="79"/>
                    <a:pt x="11" y="83"/>
                    <a:pt x="11" y="83"/>
                  </a:cubicBezTo>
                  <a:cubicBezTo>
                    <a:pt x="14" y="84"/>
                    <a:pt x="20" y="81"/>
                    <a:pt x="23" y="80"/>
                  </a:cubicBezTo>
                  <a:cubicBezTo>
                    <a:pt x="27" y="79"/>
                    <a:pt x="31" y="79"/>
                    <a:pt x="36" y="78"/>
                  </a:cubicBezTo>
                  <a:cubicBezTo>
                    <a:pt x="39" y="74"/>
                    <a:pt x="43" y="71"/>
                    <a:pt x="46" y="68"/>
                  </a:cubicBezTo>
                  <a:cubicBezTo>
                    <a:pt x="48" y="66"/>
                    <a:pt x="54" y="62"/>
                    <a:pt x="53" y="59"/>
                  </a:cubicBezTo>
                  <a:cubicBezTo>
                    <a:pt x="52" y="57"/>
                    <a:pt x="54" y="62"/>
                    <a:pt x="53" y="5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42" name="Freeform 719"/>
            <p:cNvSpPr/>
            <p:nvPr/>
          </p:nvSpPr>
          <p:spPr bwMode="auto">
            <a:xfrm>
              <a:off x="11929493" y="4965129"/>
              <a:ext cx="1194269" cy="1000263"/>
            </a:xfrm>
            <a:custGeom>
              <a:avLst/>
              <a:gdLst>
                <a:gd name="T0" fmla="*/ 38 w 128"/>
                <a:gd name="T1" fmla="*/ 87 h 107"/>
                <a:gd name="T2" fmla="*/ 38 w 128"/>
                <a:gd name="T3" fmla="*/ 63 h 107"/>
                <a:gd name="T4" fmla="*/ 47 w 128"/>
                <a:gd name="T5" fmla="*/ 52 h 107"/>
                <a:gd name="T6" fmla="*/ 56 w 128"/>
                <a:gd name="T7" fmla="*/ 34 h 107"/>
                <a:gd name="T8" fmla="*/ 72 w 128"/>
                <a:gd name="T9" fmla="*/ 25 h 107"/>
                <a:gd name="T10" fmla="*/ 86 w 128"/>
                <a:gd name="T11" fmla="*/ 22 h 107"/>
                <a:gd name="T12" fmla="*/ 102 w 128"/>
                <a:gd name="T13" fmla="*/ 20 h 107"/>
                <a:gd name="T14" fmla="*/ 112 w 128"/>
                <a:gd name="T15" fmla="*/ 10 h 107"/>
                <a:gd name="T16" fmla="*/ 120 w 128"/>
                <a:gd name="T17" fmla="*/ 13 h 107"/>
                <a:gd name="T18" fmla="*/ 127 w 128"/>
                <a:gd name="T19" fmla="*/ 6 h 107"/>
                <a:gd name="T20" fmla="*/ 114 w 128"/>
                <a:gd name="T21" fmla="*/ 5 h 107"/>
                <a:gd name="T22" fmla="*/ 116 w 128"/>
                <a:gd name="T23" fmla="*/ 2 h 107"/>
                <a:gd name="T24" fmla="*/ 106 w 128"/>
                <a:gd name="T25" fmla="*/ 3 h 107"/>
                <a:gd name="T26" fmla="*/ 100 w 128"/>
                <a:gd name="T27" fmla="*/ 1 h 107"/>
                <a:gd name="T28" fmla="*/ 95 w 128"/>
                <a:gd name="T29" fmla="*/ 3 h 107"/>
                <a:gd name="T30" fmla="*/ 91 w 128"/>
                <a:gd name="T31" fmla="*/ 6 h 107"/>
                <a:gd name="T32" fmla="*/ 90 w 128"/>
                <a:gd name="T33" fmla="*/ 11 h 107"/>
                <a:gd name="T34" fmla="*/ 84 w 128"/>
                <a:gd name="T35" fmla="*/ 10 h 107"/>
                <a:gd name="T36" fmla="*/ 80 w 128"/>
                <a:gd name="T37" fmla="*/ 13 h 107"/>
                <a:gd name="T38" fmla="*/ 76 w 128"/>
                <a:gd name="T39" fmla="*/ 15 h 107"/>
                <a:gd name="T40" fmla="*/ 72 w 128"/>
                <a:gd name="T41" fmla="*/ 16 h 107"/>
                <a:gd name="T42" fmla="*/ 68 w 128"/>
                <a:gd name="T43" fmla="*/ 10 h 107"/>
                <a:gd name="T44" fmla="*/ 67 w 128"/>
                <a:gd name="T45" fmla="*/ 14 h 107"/>
                <a:gd name="T46" fmla="*/ 65 w 128"/>
                <a:gd name="T47" fmla="*/ 14 h 107"/>
                <a:gd name="T48" fmla="*/ 62 w 128"/>
                <a:gd name="T49" fmla="*/ 18 h 107"/>
                <a:gd name="T50" fmla="*/ 61 w 128"/>
                <a:gd name="T51" fmla="*/ 21 h 107"/>
                <a:gd name="T52" fmla="*/ 57 w 128"/>
                <a:gd name="T53" fmla="*/ 20 h 107"/>
                <a:gd name="T54" fmla="*/ 54 w 128"/>
                <a:gd name="T55" fmla="*/ 20 h 107"/>
                <a:gd name="T56" fmla="*/ 51 w 128"/>
                <a:gd name="T57" fmla="*/ 22 h 107"/>
                <a:gd name="T58" fmla="*/ 49 w 128"/>
                <a:gd name="T59" fmla="*/ 23 h 107"/>
                <a:gd name="T60" fmla="*/ 54 w 128"/>
                <a:gd name="T61" fmla="*/ 25 h 107"/>
                <a:gd name="T62" fmla="*/ 56 w 128"/>
                <a:gd name="T63" fmla="*/ 25 h 107"/>
                <a:gd name="T64" fmla="*/ 57 w 128"/>
                <a:gd name="T65" fmla="*/ 28 h 107"/>
                <a:gd name="T66" fmla="*/ 49 w 128"/>
                <a:gd name="T67" fmla="*/ 31 h 107"/>
                <a:gd name="T68" fmla="*/ 53 w 128"/>
                <a:gd name="T69" fmla="*/ 33 h 107"/>
                <a:gd name="T70" fmla="*/ 49 w 128"/>
                <a:gd name="T71" fmla="*/ 35 h 107"/>
                <a:gd name="T72" fmla="*/ 43 w 128"/>
                <a:gd name="T73" fmla="*/ 40 h 107"/>
                <a:gd name="T74" fmla="*/ 42 w 128"/>
                <a:gd name="T75" fmla="*/ 43 h 107"/>
                <a:gd name="T76" fmla="*/ 39 w 128"/>
                <a:gd name="T77" fmla="*/ 45 h 107"/>
                <a:gd name="T78" fmla="*/ 39 w 128"/>
                <a:gd name="T79" fmla="*/ 49 h 107"/>
                <a:gd name="T80" fmla="*/ 39 w 128"/>
                <a:gd name="T81" fmla="*/ 52 h 107"/>
                <a:gd name="T82" fmla="*/ 35 w 128"/>
                <a:gd name="T83" fmla="*/ 56 h 107"/>
                <a:gd name="T84" fmla="*/ 27 w 128"/>
                <a:gd name="T85" fmla="*/ 62 h 107"/>
                <a:gd name="T86" fmla="*/ 31 w 128"/>
                <a:gd name="T87" fmla="*/ 64 h 107"/>
                <a:gd name="T88" fmla="*/ 28 w 128"/>
                <a:gd name="T89" fmla="*/ 66 h 107"/>
                <a:gd name="T90" fmla="*/ 19 w 128"/>
                <a:gd name="T91" fmla="*/ 68 h 107"/>
                <a:gd name="T92" fmla="*/ 16 w 128"/>
                <a:gd name="T93" fmla="*/ 72 h 107"/>
                <a:gd name="T94" fmla="*/ 10 w 128"/>
                <a:gd name="T95" fmla="*/ 73 h 107"/>
                <a:gd name="T96" fmla="*/ 10 w 128"/>
                <a:gd name="T97" fmla="*/ 74 h 107"/>
                <a:gd name="T98" fmla="*/ 5 w 128"/>
                <a:gd name="T99" fmla="*/ 75 h 107"/>
                <a:gd name="T100" fmla="*/ 4 w 128"/>
                <a:gd name="T101" fmla="*/ 81 h 107"/>
                <a:gd name="T102" fmla="*/ 1 w 128"/>
                <a:gd name="T103" fmla="*/ 86 h 107"/>
                <a:gd name="T104" fmla="*/ 6 w 128"/>
                <a:gd name="T105" fmla="*/ 92 h 107"/>
                <a:gd name="T106" fmla="*/ 7 w 128"/>
                <a:gd name="T107" fmla="*/ 94 h 107"/>
                <a:gd name="T108" fmla="*/ 3 w 128"/>
                <a:gd name="T109" fmla="*/ 93 h 107"/>
                <a:gd name="T110" fmla="*/ 5 w 128"/>
                <a:gd name="T111" fmla="*/ 97 h 107"/>
                <a:gd name="T112" fmla="*/ 5 w 128"/>
                <a:gd name="T113" fmla="*/ 103 h 107"/>
                <a:gd name="T114" fmla="*/ 27 w 128"/>
                <a:gd name="T115" fmla="*/ 99 h 107"/>
                <a:gd name="T116" fmla="*/ 34 w 128"/>
                <a:gd name="T117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" h="107">
                  <a:moveTo>
                    <a:pt x="34" y="101"/>
                  </a:moveTo>
                  <a:cubicBezTo>
                    <a:pt x="34" y="101"/>
                    <a:pt x="35" y="98"/>
                    <a:pt x="35" y="97"/>
                  </a:cubicBezTo>
                  <a:cubicBezTo>
                    <a:pt x="35" y="95"/>
                    <a:pt x="36" y="94"/>
                    <a:pt x="38" y="93"/>
                  </a:cubicBezTo>
                  <a:cubicBezTo>
                    <a:pt x="40" y="91"/>
                    <a:pt x="38" y="88"/>
                    <a:pt x="38" y="87"/>
                  </a:cubicBezTo>
                  <a:cubicBezTo>
                    <a:pt x="38" y="84"/>
                    <a:pt x="42" y="84"/>
                    <a:pt x="39" y="82"/>
                  </a:cubicBezTo>
                  <a:cubicBezTo>
                    <a:pt x="37" y="80"/>
                    <a:pt x="36" y="80"/>
                    <a:pt x="37" y="77"/>
                  </a:cubicBezTo>
                  <a:cubicBezTo>
                    <a:pt x="38" y="75"/>
                    <a:pt x="37" y="73"/>
                    <a:pt x="37" y="71"/>
                  </a:cubicBezTo>
                  <a:cubicBezTo>
                    <a:pt x="36" y="68"/>
                    <a:pt x="35" y="65"/>
                    <a:pt x="38" y="63"/>
                  </a:cubicBezTo>
                  <a:cubicBezTo>
                    <a:pt x="39" y="62"/>
                    <a:pt x="41" y="62"/>
                    <a:pt x="42" y="61"/>
                  </a:cubicBezTo>
                  <a:cubicBezTo>
                    <a:pt x="43" y="61"/>
                    <a:pt x="44" y="62"/>
                    <a:pt x="45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4" y="55"/>
                    <a:pt x="46" y="54"/>
                    <a:pt x="47" y="52"/>
                  </a:cubicBezTo>
                  <a:cubicBezTo>
                    <a:pt x="47" y="51"/>
                    <a:pt x="48" y="48"/>
                    <a:pt x="48" y="46"/>
                  </a:cubicBezTo>
                  <a:cubicBezTo>
                    <a:pt x="48" y="44"/>
                    <a:pt x="52" y="44"/>
                    <a:pt x="51" y="43"/>
                  </a:cubicBezTo>
                  <a:cubicBezTo>
                    <a:pt x="51" y="41"/>
                    <a:pt x="53" y="40"/>
                    <a:pt x="54" y="38"/>
                  </a:cubicBezTo>
                  <a:cubicBezTo>
                    <a:pt x="56" y="36"/>
                    <a:pt x="56" y="37"/>
                    <a:pt x="56" y="34"/>
                  </a:cubicBezTo>
                  <a:cubicBezTo>
                    <a:pt x="55" y="33"/>
                    <a:pt x="59" y="28"/>
                    <a:pt x="60" y="28"/>
                  </a:cubicBezTo>
                  <a:cubicBezTo>
                    <a:pt x="61" y="27"/>
                    <a:pt x="64" y="28"/>
                    <a:pt x="65" y="28"/>
                  </a:cubicBezTo>
                  <a:cubicBezTo>
                    <a:pt x="65" y="26"/>
                    <a:pt x="65" y="25"/>
                    <a:pt x="65" y="23"/>
                  </a:cubicBezTo>
                  <a:cubicBezTo>
                    <a:pt x="68" y="24"/>
                    <a:pt x="70" y="24"/>
                    <a:pt x="72" y="25"/>
                  </a:cubicBezTo>
                  <a:cubicBezTo>
                    <a:pt x="76" y="25"/>
                    <a:pt x="74" y="21"/>
                    <a:pt x="75" y="19"/>
                  </a:cubicBezTo>
                  <a:cubicBezTo>
                    <a:pt x="75" y="19"/>
                    <a:pt x="77" y="19"/>
                    <a:pt x="78" y="19"/>
                  </a:cubicBezTo>
                  <a:cubicBezTo>
                    <a:pt x="79" y="18"/>
                    <a:pt x="81" y="16"/>
                    <a:pt x="82" y="18"/>
                  </a:cubicBezTo>
                  <a:cubicBezTo>
                    <a:pt x="84" y="19"/>
                    <a:pt x="84" y="21"/>
                    <a:pt x="86" y="22"/>
                  </a:cubicBezTo>
                  <a:cubicBezTo>
                    <a:pt x="87" y="22"/>
                    <a:pt x="89" y="22"/>
                    <a:pt x="90" y="22"/>
                  </a:cubicBezTo>
                  <a:cubicBezTo>
                    <a:pt x="91" y="22"/>
                    <a:pt x="92" y="21"/>
                    <a:pt x="94" y="21"/>
                  </a:cubicBezTo>
                  <a:cubicBezTo>
                    <a:pt x="95" y="21"/>
                    <a:pt x="96" y="23"/>
                    <a:pt x="98" y="23"/>
                  </a:cubicBezTo>
                  <a:cubicBezTo>
                    <a:pt x="98" y="22"/>
                    <a:pt x="102" y="20"/>
                    <a:pt x="102" y="20"/>
                  </a:cubicBezTo>
                  <a:cubicBezTo>
                    <a:pt x="102" y="17"/>
                    <a:pt x="102" y="16"/>
                    <a:pt x="103" y="14"/>
                  </a:cubicBezTo>
                  <a:cubicBezTo>
                    <a:pt x="104" y="13"/>
                    <a:pt x="106" y="11"/>
                    <a:pt x="107" y="11"/>
                  </a:cubicBezTo>
                  <a:cubicBezTo>
                    <a:pt x="108" y="11"/>
                    <a:pt x="109" y="11"/>
                    <a:pt x="110" y="11"/>
                  </a:cubicBezTo>
                  <a:cubicBezTo>
                    <a:pt x="111" y="11"/>
                    <a:pt x="111" y="10"/>
                    <a:pt x="112" y="10"/>
                  </a:cubicBezTo>
                  <a:cubicBezTo>
                    <a:pt x="113" y="10"/>
                    <a:pt x="115" y="12"/>
                    <a:pt x="116" y="12"/>
                  </a:cubicBezTo>
                  <a:cubicBezTo>
                    <a:pt x="118" y="13"/>
                    <a:pt x="119" y="14"/>
                    <a:pt x="119" y="17"/>
                  </a:cubicBezTo>
                  <a:cubicBezTo>
                    <a:pt x="121" y="17"/>
                    <a:pt x="126" y="14"/>
                    <a:pt x="124" y="12"/>
                  </a:cubicBezTo>
                  <a:cubicBezTo>
                    <a:pt x="126" y="13"/>
                    <a:pt x="121" y="13"/>
                    <a:pt x="120" y="13"/>
                  </a:cubicBezTo>
                  <a:cubicBezTo>
                    <a:pt x="125" y="12"/>
                    <a:pt x="118" y="9"/>
                    <a:pt x="117" y="10"/>
                  </a:cubicBezTo>
                  <a:cubicBezTo>
                    <a:pt x="118" y="9"/>
                    <a:pt x="119" y="10"/>
                    <a:pt x="119" y="10"/>
                  </a:cubicBezTo>
                  <a:cubicBezTo>
                    <a:pt x="121" y="10"/>
                    <a:pt x="123" y="10"/>
                    <a:pt x="124" y="9"/>
                  </a:cubicBezTo>
                  <a:cubicBezTo>
                    <a:pt x="125" y="9"/>
                    <a:pt x="128" y="7"/>
                    <a:pt x="127" y="6"/>
                  </a:cubicBezTo>
                  <a:cubicBezTo>
                    <a:pt x="125" y="5"/>
                    <a:pt x="122" y="4"/>
                    <a:pt x="119" y="3"/>
                  </a:cubicBezTo>
                  <a:cubicBezTo>
                    <a:pt x="118" y="2"/>
                    <a:pt x="117" y="4"/>
                    <a:pt x="116" y="5"/>
                  </a:cubicBezTo>
                  <a:cubicBezTo>
                    <a:pt x="116" y="5"/>
                    <a:pt x="114" y="8"/>
                    <a:pt x="114" y="7"/>
                  </a:cubicBezTo>
                  <a:cubicBezTo>
                    <a:pt x="114" y="7"/>
                    <a:pt x="114" y="6"/>
                    <a:pt x="114" y="5"/>
                  </a:cubicBezTo>
                  <a:cubicBezTo>
                    <a:pt x="114" y="5"/>
                    <a:pt x="112" y="5"/>
                    <a:pt x="112" y="5"/>
                  </a:cubicBezTo>
                  <a:cubicBezTo>
                    <a:pt x="113" y="4"/>
                    <a:pt x="115" y="5"/>
                    <a:pt x="115" y="4"/>
                  </a:cubicBezTo>
                  <a:cubicBezTo>
                    <a:pt x="115" y="4"/>
                    <a:pt x="112" y="4"/>
                    <a:pt x="112" y="4"/>
                  </a:cubicBezTo>
                  <a:cubicBezTo>
                    <a:pt x="112" y="3"/>
                    <a:pt x="116" y="3"/>
                    <a:pt x="116" y="2"/>
                  </a:cubicBezTo>
                  <a:cubicBezTo>
                    <a:pt x="115" y="1"/>
                    <a:pt x="109" y="0"/>
                    <a:pt x="110" y="2"/>
                  </a:cubicBezTo>
                  <a:cubicBezTo>
                    <a:pt x="111" y="3"/>
                    <a:pt x="111" y="3"/>
                    <a:pt x="110" y="4"/>
                  </a:cubicBezTo>
                  <a:cubicBezTo>
                    <a:pt x="109" y="5"/>
                    <a:pt x="107" y="7"/>
                    <a:pt x="106" y="7"/>
                  </a:cubicBezTo>
                  <a:cubicBezTo>
                    <a:pt x="105" y="7"/>
                    <a:pt x="106" y="3"/>
                    <a:pt x="106" y="3"/>
                  </a:cubicBezTo>
                  <a:cubicBezTo>
                    <a:pt x="106" y="2"/>
                    <a:pt x="101" y="9"/>
                    <a:pt x="100" y="9"/>
                  </a:cubicBezTo>
                  <a:cubicBezTo>
                    <a:pt x="97" y="9"/>
                    <a:pt x="100" y="5"/>
                    <a:pt x="101" y="4"/>
                  </a:cubicBezTo>
                  <a:cubicBezTo>
                    <a:pt x="102" y="4"/>
                    <a:pt x="103" y="2"/>
                    <a:pt x="103" y="2"/>
                  </a:cubicBezTo>
                  <a:cubicBezTo>
                    <a:pt x="102" y="1"/>
                    <a:pt x="100" y="0"/>
                    <a:pt x="100" y="1"/>
                  </a:cubicBezTo>
                  <a:cubicBezTo>
                    <a:pt x="100" y="1"/>
                    <a:pt x="101" y="2"/>
                    <a:pt x="101" y="2"/>
                  </a:cubicBezTo>
                  <a:cubicBezTo>
                    <a:pt x="101" y="2"/>
                    <a:pt x="99" y="2"/>
                    <a:pt x="98" y="2"/>
                  </a:cubicBezTo>
                  <a:cubicBezTo>
                    <a:pt x="97" y="3"/>
                    <a:pt x="98" y="2"/>
                    <a:pt x="97" y="1"/>
                  </a:cubicBezTo>
                  <a:cubicBezTo>
                    <a:pt x="97" y="1"/>
                    <a:pt x="95" y="3"/>
                    <a:pt x="95" y="3"/>
                  </a:cubicBezTo>
                  <a:cubicBezTo>
                    <a:pt x="95" y="4"/>
                    <a:pt x="97" y="5"/>
                    <a:pt x="96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4" y="5"/>
                    <a:pt x="94" y="6"/>
                    <a:pt x="94" y="7"/>
                  </a:cubicBezTo>
                  <a:cubicBezTo>
                    <a:pt x="95" y="5"/>
                    <a:pt x="91" y="6"/>
                    <a:pt x="91" y="6"/>
                  </a:cubicBezTo>
                  <a:cubicBezTo>
                    <a:pt x="91" y="6"/>
                    <a:pt x="93" y="5"/>
                    <a:pt x="93" y="4"/>
                  </a:cubicBezTo>
                  <a:cubicBezTo>
                    <a:pt x="93" y="5"/>
                    <a:pt x="89" y="6"/>
                    <a:pt x="88" y="6"/>
                  </a:cubicBezTo>
                  <a:cubicBezTo>
                    <a:pt x="87" y="6"/>
                    <a:pt x="91" y="9"/>
                    <a:pt x="91" y="9"/>
                  </a:cubicBezTo>
                  <a:cubicBezTo>
                    <a:pt x="91" y="9"/>
                    <a:pt x="90" y="11"/>
                    <a:pt x="90" y="11"/>
                  </a:cubicBezTo>
                  <a:cubicBezTo>
                    <a:pt x="90" y="11"/>
                    <a:pt x="87" y="8"/>
                    <a:pt x="87" y="8"/>
                  </a:cubicBezTo>
                  <a:cubicBezTo>
                    <a:pt x="87" y="8"/>
                    <a:pt x="85" y="11"/>
                    <a:pt x="85" y="8"/>
                  </a:cubicBezTo>
                  <a:cubicBezTo>
                    <a:pt x="84" y="7"/>
                    <a:pt x="81" y="9"/>
                    <a:pt x="80" y="8"/>
                  </a:cubicBezTo>
                  <a:cubicBezTo>
                    <a:pt x="81" y="9"/>
                    <a:pt x="84" y="9"/>
                    <a:pt x="84" y="10"/>
                  </a:cubicBezTo>
                  <a:cubicBezTo>
                    <a:pt x="84" y="10"/>
                    <a:pt x="83" y="10"/>
                    <a:pt x="83" y="11"/>
                  </a:cubicBezTo>
                  <a:cubicBezTo>
                    <a:pt x="83" y="12"/>
                    <a:pt x="84" y="12"/>
                    <a:pt x="84" y="13"/>
                  </a:cubicBezTo>
                  <a:cubicBezTo>
                    <a:pt x="84" y="13"/>
                    <a:pt x="81" y="12"/>
                    <a:pt x="81" y="11"/>
                  </a:cubicBezTo>
                  <a:cubicBezTo>
                    <a:pt x="80" y="11"/>
                    <a:pt x="80" y="12"/>
                    <a:pt x="80" y="13"/>
                  </a:cubicBezTo>
                  <a:cubicBezTo>
                    <a:pt x="79" y="13"/>
                    <a:pt x="79" y="12"/>
                    <a:pt x="79" y="11"/>
                  </a:cubicBezTo>
                  <a:cubicBezTo>
                    <a:pt x="79" y="11"/>
                    <a:pt x="77" y="13"/>
                    <a:pt x="77" y="13"/>
                  </a:cubicBezTo>
                  <a:cubicBezTo>
                    <a:pt x="76" y="14"/>
                    <a:pt x="78" y="14"/>
                    <a:pt x="78" y="15"/>
                  </a:cubicBezTo>
                  <a:cubicBezTo>
                    <a:pt x="78" y="15"/>
                    <a:pt x="76" y="15"/>
                    <a:pt x="76" y="15"/>
                  </a:cubicBezTo>
                  <a:cubicBezTo>
                    <a:pt x="75" y="14"/>
                    <a:pt x="76" y="13"/>
                    <a:pt x="76" y="12"/>
                  </a:cubicBezTo>
                  <a:cubicBezTo>
                    <a:pt x="76" y="12"/>
                    <a:pt x="73" y="14"/>
                    <a:pt x="73" y="14"/>
                  </a:cubicBezTo>
                  <a:cubicBezTo>
                    <a:pt x="73" y="14"/>
                    <a:pt x="73" y="14"/>
                    <a:pt x="74" y="14"/>
                  </a:cubicBezTo>
                  <a:cubicBezTo>
                    <a:pt x="73" y="14"/>
                    <a:pt x="72" y="16"/>
                    <a:pt x="72" y="16"/>
                  </a:cubicBezTo>
                  <a:cubicBezTo>
                    <a:pt x="71" y="15"/>
                    <a:pt x="73" y="14"/>
                    <a:pt x="72" y="14"/>
                  </a:cubicBezTo>
                  <a:cubicBezTo>
                    <a:pt x="71" y="13"/>
                    <a:pt x="70" y="13"/>
                    <a:pt x="70" y="12"/>
                  </a:cubicBezTo>
                  <a:cubicBezTo>
                    <a:pt x="70" y="12"/>
                    <a:pt x="72" y="12"/>
                    <a:pt x="72" y="12"/>
                  </a:cubicBezTo>
                  <a:cubicBezTo>
                    <a:pt x="72" y="11"/>
                    <a:pt x="69" y="10"/>
                    <a:pt x="68" y="10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9" y="13"/>
                    <a:pt x="65" y="14"/>
                    <a:pt x="66" y="14"/>
                  </a:cubicBezTo>
                  <a:cubicBezTo>
                    <a:pt x="66" y="14"/>
                    <a:pt x="68" y="14"/>
                    <a:pt x="68" y="14"/>
                  </a:cubicBezTo>
                  <a:cubicBezTo>
                    <a:pt x="68" y="14"/>
                    <a:pt x="67" y="14"/>
                    <a:pt x="67" y="14"/>
                  </a:cubicBezTo>
                  <a:cubicBezTo>
                    <a:pt x="68" y="16"/>
                    <a:pt x="70" y="14"/>
                    <a:pt x="69" y="14"/>
                  </a:cubicBezTo>
                  <a:cubicBezTo>
                    <a:pt x="70" y="15"/>
                    <a:pt x="69" y="16"/>
                    <a:pt x="69" y="16"/>
                  </a:cubicBezTo>
                  <a:cubicBezTo>
                    <a:pt x="69" y="17"/>
                    <a:pt x="67" y="15"/>
                    <a:pt x="67" y="15"/>
                  </a:cubicBezTo>
                  <a:cubicBezTo>
                    <a:pt x="66" y="15"/>
                    <a:pt x="66" y="14"/>
                    <a:pt x="65" y="14"/>
                  </a:cubicBezTo>
                  <a:cubicBezTo>
                    <a:pt x="65" y="14"/>
                    <a:pt x="64" y="16"/>
                    <a:pt x="63" y="15"/>
                  </a:cubicBezTo>
                  <a:cubicBezTo>
                    <a:pt x="63" y="14"/>
                    <a:pt x="60" y="16"/>
                    <a:pt x="60" y="16"/>
                  </a:cubicBezTo>
                  <a:cubicBezTo>
                    <a:pt x="60" y="16"/>
                    <a:pt x="60" y="19"/>
                    <a:pt x="60" y="19"/>
                  </a:cubicBezTo>
                  <a:cubicBezTo>
                    <a:pt x="60" y="20"/>
                    <a:pt x="61" y="17"/>
                    <a:pt x="62" y="18"/>
                  </a:cubicBezTo>
                  <a:cubicBezTo>
                    <a:pt x="62" y="18"/>
                    <a:pt x="64" y="19"/>
                    <a:pt x="64" y="18"/>
                  </a:cubicBezTo>
                  <a:cubicBezTo>
                    <a:pt x="64" y="19"/>
                    <a:pt x="63" y="19"/>
                    <a:pt x="63" y="20"/>
                  </a:cubicBezTo>
                  <a:cubicBezTo>
                    <a:pt x="62" y="20"/>
                    <a:pt x="63" y="22"/>
                    <a:pt x="62" y="22"/>
                  </a:cubicBezTo>
                  <a:cubicBezTo>
                    <a:pt x="62" y="23"/>
                    <a:pt x="61" y="21"/>
                    <a:pt x="61" y="21"/>
                  </a:cubicBezTo>
                  <a:cubicBezTo>
                    <a:pt x="60" y="21"/>
                    <a:pt x="60" y="23"/>
                    <a:pt x="59" y="23"/>
                  </a:cubicBezTo>
                  <a:cubicBezTo>
                    <a:pt x="59" y="23"/>
                    <a:pt x="59" y="21"/>
                    <a:pt x="59" y="21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7" y="22"/>
                    <a:pt x="57" y="20"/>
                    <a:pt x="57" y="20"/>
                  </a:cubicBezTo>
                  <a:cubicBezTo>
                    <a:pt x="57" y="19"/>
                    <a:pt x="56" y="22"/>
                    <a:pt x="55" y="22"/>
                  </a:cubicBezTo>
                  <a:cubicBezTo>
                    <a:pt x="53" y="23"/>
                    <a:pt x="56" y="17"/>
                    <a:pt x="56" y="17"/>
                  </a:cubicBezTo>
                  <a:cubicBezTo>
                    <a:pt x="55" y="17"/>
                    <a:pt x="53" y="18"/>
                    <a:pt x="53" y="18"/>
                  </a:cubicBezTo>
                  <a:cubicBezTo>
                    <a:pt x="52" y="19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2" y="21"/>
                    <a:pt x="51" y="22"/>
                  </a:cubicBezTo>
                  <a:cubicBezTo>
                    <a:pt x="52" y="21"/>
                    <a:pt x="47" y="21"/>
                    <a:pt x="49" y="22"/>
                  </a:cubicBezTo>
                  <a:cubicBezTo>
                    <a:pt x="49" y="23"/>
                    <a:pt x="51" y="22"/>
                    <a:pt x="51" y="22"/>
                  </a:cubicBezTo>
                  <a:cubicBezTo>
                    <a:pt x="51" y="22"/>
                    <a:pt x="50" y="23"/>
                    <a:pt x="51" y="23"/>
                  </a:cubicBezTo>
                  <a:cubicBezTo>
                    <a:pt x="51" y="23"/>
                    <a:pt x="52" y="23"/>
                    <a:pt x="52" y="22"/>
                  </a:cubicBezTo>
                  <a:cubicBezTo>
                    <a:pt x="52" y="22"/>
                    <a:pt x="52" y="24"/>
                    <a:pt x="51" y="24"/>
                  </a:cubicBezTo>
                  <a:cubicBezTo>
                    <a:pt x="50" y="24"/>
                    <a:pt x="50" y="23"/>
                    <a:pt x="49" y="23"/>
                  </a:cubicBezTo>
                  <a:cubicBezTo>
                    <a:pt x="48" y="24"/>
                    <a:pt x="48" y="26"/>
                    <a:pt x="47" y="26"/>
                  </a:cubicBezTo>
                  <a:cubicBezTo>
                    <a:pt x="47" y="26"/>
                    <a:pt x="44" y="26"/>
                    <a:pt x="44" y="26"/>
                  </a:cubicBezTo>
                  <a:cubicBezTo>
                    <a:pt x="44" y="29"/>
                    <a:pt x="51" y="25"/>
                    <a:pt x="51" y="25"/>
                  </a:cubicBezTo>
                  <a:cubicBezTo>
                    <a:pt x="52" y="25"/>
                    <a:pt x="53" y="24"/>
                    <a:pt x="54" y="25"/>
                  </a:cubicBezTo>
                  <a:cubicBezTo>
                    <a:pt x="56" y="25"/>
                    <a:pt x="55" y="23"/>
                    <a:pt x="54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6" y="25"/>
                    <a:pt x="57" y="23"/>
                    <a:pt x="58" y="23"/>
                  </a:cubicBezTo>
                  <a:cubicBezTo>
                    <a:pt x="57" y="23"/>
                    <a:pt x="57" y="25"/>
                    <a:pt x="56" y="25"/>
                  </a:cubicBezTo>
                  <a:cubicBezTo>
                    <a:pt x="57" y="25"/>
                    <a:pt x="58" y="25"/>
                    <a:pt x="58" y="25"/>
                  </a:cubicBezTo>
                  <a:cubicBezTo>
                    <a:pt x="58" y="25"/>
                    <a:pt x="56" y="26"/>
                    <a:pt x="56" y="27"/>
                  </a:cubicBezTo>
                  <a:cubicBezTo>
                    <a:pt x="56" y="27"/>
                    <a:pt x="61" y="25"/>
                    <a:pt x="61" y="26"/>
                  </a:cubicBezTo>
                  <a:cubicBezTo>
                    <a:pt x="60" y="27"/>
                    <a:pt x="57" y="26"/>
                    <a:pt x="57" y="28"/>
                  </a:cubicBezTo>
                  <a:cubicBezTo>
                    <a:pt x="56" y="31"/>
                    <a:pt x="54" y="27"/>
                    <a:pt x="54" y="27"/>
                  </a:cubicBezTo>
                  <a:cubicBezTo>
                    <a:pt x="54" y="26"/>
                    <a:pt x="54" y="29"/>
                    <a:pt x="54" y="29"/>
                  </a:cubicBezTo>
                  <a:cubicBezTo>
                    <a:pt x="54" y="29"/>
                    <a:pt x="53" y="27"/>
                    <a:pt x="52" y="27"/>
                  </a:cubicBezTo>
                  <a:cubicBezTo>
                    <a:pt x="51" y="28"/>
                    <a:pt x="49" y="30"/>
                    <a:pt x="49" y="31"/>
                  </a:cubicBezTo>
                  <a:cubicBezTo>
                    <a:pt x="49" y="31"/>
                    <a:pt x="51" y="30"/>
                    <a:pt x="51" y="30"/>
                  </a:cubicBezTo>
                  <a:cubicBezTo>
                    <a:pt x="51" y="31"/>
                    <a:pt x="53" y="30"/>
                    <a:pt x="53" y="31"/>
                  </a:cubicBezTo>
                  <a:cubicBezTo>
                    <a:pt x="53" y="30"/>
                    <a:pt x="50" y="31"/>
                    <a:pt x="50" y="32"/>
                  </a:cubicBezTo>
                  <a:cubicBezTo>
                    <a:pt x="51" y="33"/>
                    <a:pt x="54" y="31"/>
                    <a:pt x="53" y="33"/>
                  </a:cubicBezTo>
                  <a:cubicBezTo>
                    <a:pt x="54" y="31"/>
                    <a:pt x="47" y="34"/>
                    <a:pt x="47" y="34"/>
                  </a:cubicBezTo>
                  <a:cubicBezTo>
                    <a:pt x="47" y="33"/>
                    <a:pt x="53" y="35"/>
                    <a:pt x="52" y="35"/>
                  </a:cubicBezTo>
                  <a:cubicBezTo>
                    <a:pt x="51" y="36"/>
                    <a:pt x="50" y="34"/>
                    <a:pt x="49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9" y="36"/>
                    <a:pt x="46" y="34"/>
                    <a:pt x="45" y="36"/>
                  </a:cubicBezTo>
                  <a:cubicBezTo>
                    <a:pt x="45" y="36"/>
                    <a:pt x="48" y="36"/>
                    <a:pt x="48" y="36"/>
                  </a:cubicBezTo>
                  <a:cubicBezTo>
                    <a:pt x="46" y="38"/>
                    <a:pt x="44" y="36"/>
                    <a:pt x="45" y="39"/>
                  </a:cubicBezTo>
                  <a:cubicBezTo>
                    <a:pt x="45" y="39"/>
                    <a:pt x="43" y="40"/>
                    <a:pt x="43" y="40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2"/>
                    <a:pt x="41" y="42"/>
                    <a:pt x="41" y="42"/>
                  </a:cubicBezTo>
                  <a:cubicBezTo>
                    <a:pt x="41" y="43"/>
                    <a:pt x="42" y="42"/>
                    <a:pt x="42" y="42"/>
                  </a:cubicBezTo>
                  <a:cubicBezTo>
                    <a:pt x="43" y="42"/>
                    <a:pt x="42" y="43"/>
                    <a:pt x="42" y="43"/>
                  </a:cubicBezTo>
                  <a:cubicBezTo>
                    <a:pt x="43" y="43"/>
                    <a:pt x="45" y="44"/>
                    <a:pt x="46" y="43"/>
                  </a:cubicBezTo>
                  <a:cubicBezTo>
                    <a:pt x="44" y="44"/>
                    <a:pt x="44" y="44"/>
                    <a:pt x="42" y="44"/>
                  </a:cubicBezTo>
                  <a:cubicBezTo>
                    <a:pt x="41" y="44"/>
                    <a:pt x="38" y="44"/>
                    <a:pt x="38" y="45"/>
                  </a:cubicBezTo>
                  <a:cubicBezTo>
                    <a:pt x="38" y="45"/>
                    <a:pt x="39" y="45"/>
                    <a:pt x="39" y="45"/>
                  </a:cubicBezTo>
                  <a:cubicBezTo>
                    <a:pt x="39" y="45"/>
                    <a:pt x="38" y="46"/>
                    <a:pt x="38" y="46"/>
                  </a:cubicBezTo>
                  <a:cubicBezTo>
                    <a:pt x="38" y="46"/>
                    <a:pt x="40" y="45"/>
                    <a:pt x="40" y="46"/>
                  </a:cubicBezTo>
                  <a:cubicBezTo>
                    <a:pt x="40" y="46"/>
                    <a:pt x="38" y="48"/>
                    <a:pt x="38" y="48"/>
                  </a:cubicBezTo>
                  <a:cubicBezTo>
                    <a:pt x="38" y="48"/>
                    <a:pt x="39" y="48"/>
                    <a:pt x="39" y="49"/>
                  </a:cubicBezTo>
                  <a:cubicBezTo>
                    <a:pt x="39" y="49"/>
                    <a:pt x="37" y="49"/>
                    <a:pt x="37" y="49"/>
                  </a:cubicBezTo>
                  <a:cubicBezTo>
                    <a:pt x="37" y="49"/>
                    <a:pt x="39" y="50"/>
                    <a:pt x="39" y="50"/>
                  </a:cubicBezTo>
                  <a:cubicBezTo>
                    <a:pt x="38" y="50"/>
                    <a:pt x="37" y="50"/>
                    <a:pt x="37" y="50"/>
                  </a:cubicBezTo>
                  <a:cubicBezTo>
                    <a:pt x="37" y="51"/>
                    <a:pt x="38" y="52"/>
                    <a:pt x="39" y="52"/>
                  </a:cubicBezTo>
                  <a:cubicBezTo>
                    <a:pt x="37" y="52"/>
                    <a:pt x="35" y="52"/>
                    <a:pt x="34" y="54"/>
                  </a:cubicBezTo>
                  <a:cubicBezTo>
                    <a:pt x="34" y="55"/>
                    <a:pt x="30" y="54"/>
                    <a:pt x="30" y="54"/>
                  </a:cubicBezTo>
                  <a:cubicBezTo>
                    <a:pt x="30" y="57"/>
                    <a:pt x="36" y="54"/>
                    <a:pt x="37" y="54"/>
                  </a:cubicBezTo>
                  <a:cubicBezTo>
                    <a:pt x="36" y="54"/>
                    <a:pt x="35" y="56"/>
                    <a:pt x="35" y="56"/>
                  </a:cubicBezTo>
                  <a:cubicBezTo>
                    <a:pt x="32" y="56"/>
                    <a:pt x="34" y="57"/>
                    <a:pt x="33" y="58"/>
                  </a:cubicBezTo>
                  <a:cubicBezTo>
                    <a:pt x="32" y="59"/>
                    <a:pt x="30" y="57"/>
                    <a:pt x="29" y="58"/>
                  </a:cubicBezTo>
                  <a:cubicBezTo>
                    <a:pt x="29" y="59"/>
                    <a:pt x="26" y="61"/>
                    <a:pt x="26" y="61"/>
                  </a:cubicBezTo>
                  <a:cubicBezTo>
                    <a:pt x="26" y="62"/>
                    <a:pt x="27" y="62"/>
                    <a:pt x="27" y="62"/>
                  </a:cubicBezTo>
                  <a:cubicBezTo>
                    <a:pt x="27" y="63"/>
                    <a:pt x="24" y="63"/>
                    <a:pt x="24" y="63"/>
                  </a:cubicBezTo>
                  <a:cubicBezTo>
                    <a:pt x="24" y="63"/>
                    <a:pt x="25" y="64"/>
                    <a:pt x="25" y="65"/>
                  </a:cubicBezTo>
                  <a:cubicBezTo>
                    <a:pt x="25" y="66"/>
                    <a:pt x="27" y="65"/>
                    <a:pt x="28" y="65"/>
                  </a:cubicBezTo>
                  <a:cubicBezTo>
                    <a:pt x="29" y="64"/>
                    <a:pt x="30" y="65"/>
                    <a:pt x="31" y="64"/>
                  </a:cubicBezTo>
                  <a:cubicBezTo>
                    <a:pt x="31" y="64"/>
                    <a:pt x="30" y="63"/>
                    <a:pt x="30" y="62"/>
                  </a:cubicBezTo>
                  <a:cubicBezTo>
                    <a:pt x="30" y="62"/>
                    <a:pt x="32" y="63"/>
                    <a:pt x="33" y="64"/>
                  </a:cubicBezTo>
                  <a:cubicBezTo>
                    <a:pt x="33" y="64"/>
                    <a:pt x="30" y="66"/>
                    <a:pt x="30" y="66"/>
                  </a:cubicBezTo>
                  <a:cubicBezTo>
                    <a:pt x="29" y="66"/>
                    <a:pt x="28" y="67"/>
                    <a:pt x="28" y="66"/>
                  </a:cubicBezTo>
                  <a:cubicBezTo>
                    <a:pt x="27" y="65"/>
                    <a:pt x="26" y="67"/>
                    <a:pt x="25" y="67"/>
                  </a:cubicBezTo>
                  <a:cubicBezTo>
                    <a:pt x="24" y="66"/>
                    <a:pt x="24" y="63"/>
                    <a:pt x="23" y="66"/>
                  </a:cubicBezTo>
                  <a:cubicBezTo>
                    <a:pt x="21" y="70"/>
                    <a:pt x="20" y="65"/>
                    <a:pt x="21" y="65"/>
                  </a:cubicBezTo>
                  <a:cubicBezTo>
                    <a:pt x="19" y="65"/>
                    <a:pt x="21" y="69"/>
                    <a:pt x="19" y="68"/>
                  </a:cubicBezTo>
                  <a:cubicBezTo>
                    <a:pt x="15" y="68"/>
                    <a:pt x="18" y="70"/>
                    <a:pt x="17" y="71"/>
                  </a:cubicBezTo>
                  <a:cubicBezTo>
                    <a:pt x="16" y="71"/>
                    <a:pt x="16" y="69"/>
                    <a:pt x="16" y="69"/>
                  </a:cubicBezTo>
                  <a:cubicBezTo>
                    <a:pt x="14" y="69"/>
                    <a:pt x="12" y="70"/>
                    <a:pt x="11" y="71"/>
                  </a:cubicBezTo>
                  <a:cubicBezTo>
                    <a:pt x="11" y="72"/>
                    <a:pt x="15" y="72"/>
                    <a:pt x="16" y="72"/>
                  </a:cubicBezTo>
                  <a:cubicBezTo>
                    <a:pt x="16" y="72"/>
                    <a:pt x="19" y="71"/>
                    <a:pt x="19" y="71"/>
                  </a:cubicBezTo>
                  <a:cubicBezTo>
                    <a:pt x="20" y="72"/>
                    <a:pt x="15" y="72"/>
                    <a:pt x="15" y="72"/>
                  </a:cubicBezTo>
                  <a:cubicBezTo>
                    <a:pt x="14" y="72"/>
                    <a:pt x="14" y="73"/>
                    <a:pt x="13" y="73"/>
                  </a:cubicBezTo>
                  <a:cubicBezTo>
                    <a:pt x="12" y="73"/>
                    <a:pt x="11" y="73"/>
                    <a:pt x="10" y="73"/>
                  </a:cubicBezTo>
                  <a:cubicBezTo>
                    <a:pt x="8" y="72"/>
                    <a:pt x="7" y="73"/>
                    <a:pt x="9" y="74"/>
                  </a:cubicBezTo>
                  <a:cubicBezTo>
                    <a:pt x="10" y="74"/>
                    <a:pt x="12" y="74"/>
                    <a:pt x="12" y="76"/>
                  </a:cubicBezTo>
                  <a:cubicBezTo>
                    <a:pt x="12" y="76"/>
                    <a:pt x="11" y="78"/>
                    <a:pt x="11" y="77"/>
                  </a:cubicBezTo>
                  <a:cubicBezTo>
                    <a:pt x="10" y="77"/>
                    <a:pt x="12" y="75"/>
                    <a:pt x="10" y="74"/>
                  </a:cubicBezTo>
                  <a:cubicBezTo>
                    <a:pt x="7" y="74"/>
                    <a:pt x="9" y="75"/>
                    <a:pt x="8" y="76"/>
                  </a:cubicBezTo>
                  <a:cubicBezTo>
                    <a:pt x="8" y="76"/>
                    <a:pt x="8" y="73"/>
                    <a:pt x="7" y="73"/>
                  </a:cubicBezTo>
                  <a:cubicBezTo>
                    <a:pt x="7" y="72"/>
                    <a:pt x="5" y="78"/>
                    <a:pt x="6" y="77"/>
                  </a:cubicBezTo>
                  <a:cubicBezTo>
                    <a:pt x="5" y="77"/>
                    <a:pt x="5" y="75"/>
                    <a:pt x="5" y="75"/>
                  </a:cubicBezTo>
                  <a:cubicBezTo>
                    <a:pt x="4" y="75"/>
                    <a:pt x="4" y="77"/>
                    <a:pt x="4" y="77"/>
                  </a:cubicBezTo>
                  <a:cubicBezTo>
                    <a:pt x="3" y="78"/>
                    <a:pt x="1" y="77"/>
                    <a:pt x="1" y="78"/>
                  </a:cubicBezTo>
                  <a:cubicBezTo>
                    <a:pt x="1" y="79"/>
                    <a:pt x="0" y="80"/>
                    <a:pt x="1" y="80"/>
                  </a:cubicBezTo>
                  <a:cubicBezTo>
                    <a:pt x="2" y="80"/>
                    <a:pt x="3" y="80"/>
                    <a:pt x="4" y="81"/>
                  </a:cubicBezTo>
                  <a:cubicBezTo>
                    <a:pt x="4" y="81"/>
                    <a:pt x="0" y="82"/>
                    <a:pt x="1" y="83"/>
                  </a:cubicBezTo>
                  <a:cubicBezTo>
                    <a:pt x="1" y="84"/>
                    <a:pt x="3" y="84"/>
                    <a:pt x="3" y="84"/>
                  </a:cubicBezTo>
                  <a:cubicBezTo>
                    <a:pt x="3" y="84"/>
                    <a:pt x="6" y="83"/>
                    <a:pt x="6" y="84"/>
                  </a:cubicBezTo>
                  <a:cubicBezTo>
                    <a:pt x="5" y="85"/>
                    <a:pt x="2" y="84"/>
                    <a:pt x="1" y="86"/>
                  </a:cubicBezTo>
                  <a:cubicBezTo>
                    <a:pt x="0" y="87"/>
                    <a:pt x="6" y="87"/>
                    <a:pt x="4" y="89"/>
                  </a:cubicBezTo>
                  <a:cubicBezTo>
                    <a:pt x="4" y="89"/>
                    <a:pt x="3" y="87"/>
                    <a:pt x="2" y="88"/>
                  </a:cubicBezTo>
                  <a:cubicBezTo>
                    <a:pt x="1" y="89"/>
                    <a:pt x="1" y="90"/>
                    <a:pt x="2" y="91"/>
                  </a:cubicBezTo>
                  <a:cubicBezTo>
                    <a:pt x="3" y="91"/>
                    <a:pt x="5" y="92"/>
                    <a:pt x="6" y="92"/>
                  </a:cubicBezTo>
                  <a:cubicBezTo>
                    <a:pt x="7" y="91"/>
                    <a:pt x="8" y="89"/>
                    <a:pt x="9" y="90"/>
                  </a:cubicBezTo>
                  <a:cubicBezTo>
                    <a:pt x="8" y="90"/>
                    <a:pt x="7" y="91"/>
                    <a:pt x="7" y="91"/>
                  </a:cubicBezTo>
                  <a:cubicBezTo>
                    <a:pt x="7" y="92"/>
                    <a:pt x="6" y="92"/>
                    <a:pt x="5" y="92"/>
                  </a:cubicBezTo>
                  <a:cubicBezTo>
                    <a:pt x="5" y="92"/>
                    <a:pt x="7" y="93"/>
                    <a:pt x="7" y="94"/>
                  </a:cubicBezTo>
                  <a:cubicBezTo>
                    <a:pt x="7" y="94"/>
                    <a:pt x="4" y="92"/>
                    <a:pt x="5" y="94"/>
                  </a:cubicBezTo>
                  <a:cubicBezTo>
                    <a:pt x="5" y="95"/>
                    <a:pt x="8" y="96"/>
                    <a:pt x="8" y="96"/>
                  </a:cubicBezTo>
                  <a:cubicBezTo>
                    <a:pt x="8" y="97"/>
                    <a:pt x="5" y="95"/>
                    <a:pt x="4" y="96"/>
                  </a:cubicBezTo>
                  <a:cubicBezTo>
                    <a:pt x="2" y="96"/>
                    <a:pt x="4" y="93"/>
                    <a:pt x="3" y="93"/>
                  </a:cubicBezTo>
                  <a:cubicBezTo>
                    <a:pt x="3" y="93"/>
                    <a:pt x="1" y="95"/>
                    <a:pt x="2" y="96"/>
                  </a:cubicBezTo>
                  <a:cubicBezTo>
                    <a:pt x="3" y="96"/>
                    <a:pt x="2" y="98"/>
                    <a:pt x="2" y="98"/>
                  </a:cubicBezTo>
                  <a:cubicBezTo>
                    <a:pt x="3" y="99"/>
                    <a:pt x="4" y="97"/>
                    <a:pt x="5" y="96"/>
                  </a:cubicBezTo>
                  <a:cubicBezTo>
                    <a:pt x="5" y="96"/>
                    <a:pt x="5" y="97"/>
                    <a:pt x="5" y="97"/>
                  </a:cubicBezTo>
                  <a:cubicBezTo>
                    <a:pt x="6" y="97"/>
                    <a:pt x="6" y="96"/>
                    <a:pt x="7" y="96"/>
                  </a:cubicBezTo>
                  <a:cubicBezTo>
                    <a:pt x="7" y="96"/>
                    <a:pt x="7" y="98"/>
                    <a:pt x="6" y="98"/>
                  </a:cubicBezTo>
                  <a:cubicBezTo>
                    <a:pt x="4" y="99"/>
                    <a:pt x="8" y="101"/>
                    <a:pt x="8" y="100"/>
                  </a:cubicBezTo>
                  <a:cubicBezTo>
                    <a:pt x="8" y="102"/>
                    <a:pt x="1" y="100"/>
                    <a:pt x="5" y="103"/>
                  </a:cubicBezTo>
                  <a:cubicBezTo>
                    <a:pt x="7" y="104"/>
                    <a:pt x="8" y="105"/>
                    <a:pt x="10" y="105"/>
                  </a:cubicBezTo>
                  <a:cubicBezTo>
                    <a:pt x="10" y="105"/>
                    <a:pt x="13" y="107"/>
                    <a:pt x="14" y="107"/>
                  </a:cubicBezTo>
                  <a:cubicBezTo>
                    <a:pt x="17" y="107"/>
                    <a:pt x="21" y="104"/>
                    <a:pt x="23" y="102"/>
                  </a:cubicBezTo>
                  <a:cubicBezTo>
                    <a:pt x="24" y="100"/>
                    <a:pt x="25" y="100"/>
                    <a:pt x="27" y="99"/>
                  </a:cubicBezTo>
                  <a:cubicBezTo>
                    <a:pt x="28" y="98"/>
                    <a:pt x="28" y="95"/>
                    <a:pt x="29" y="95"/>
                  </a:cubicBezTo>
                  <a:cubicBezTo>
                    <a:pt x="29" y="95"/>
                    <a:pt x="29" y="98"/>
                    <a:pt x="30" y="98"/>
                  </a:cubicBezTo>
                  <a:cubicBezTo>
                    <a:pt x="32" y="99"/>
                    <a:pt x="31" y="99"/>
                    <a:pt x="31" y="100"/>
                  </a:cubicBezTo>
                  <a:cubicBezTo>
                    <a:pt x="32" y="100"/>
                    <a:pt x="33" y="100"/>
                    <a:pt x="34" y="101"/>
                  </a:cubicBezTo>
                  <a:cubicBezTo>
                    <a:pt x="34" y="102"/>
                    <a:pt x="33" y="100"/>
                    <a:pt x="34" y="10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43" name="Freeform 720"/>
            <p:cNvSpPr>
              <a:spLocks noEditPoints="1"/>
            </p:cNvSpPr>
            <p:nvPr/>
          </p:nvSpPr>
          <p:spPr bwMode="auto">
            <a:xfrm>
              <a:off x="12945416" y="4366247"/>
              <a:ext cx="7563702" cy="2637633"/>
            </a:xfrm>
            <a:custGeom>
              <a:avLst/>
              <a:gdLst>
                <a:gd name="T0" fmla="*/ 785 w 810"/>
                <a:gd name="T1" fmla="*/ 109 h 282"/>
                <a:gd name="T2" fmla="*/ 725 w 810"/>
                <a:gd name="T3" fmla="*/ 77 h 282"/>
                <a:gd name="T4" fmla="*/ 665 w 810"/>
                <a:gd name="T5" fmla="*/ 80 h 282"/>
                <a:gd name="T6" fmla="*/ 607 w 810"/>
                <a:gd name="T7" fmla="*/ 65 h 282"/>
                <a:gd name="T8" fmla="*/ 578 w 810"/>
                <a:gd name="T9" fmla="*/ 56 h 282"/>
                <a:gd name="T10" fmla="*/ 555 w 810"/>
                <a:gd name="T11" fmla="*/ 61 h 282"/>
                <a:gd name="T12" fmla="*/ 521 w 810"/>
                <a:gd name="T13" fmla="*/ 59 h 282"/>
                <a:gd name="T14" fmla="*/ 495 w 810"/>
                <a:gd name="T15" fmla="*/ 44 h 282"/>
                <a:gd name="T16" fmla="*/ 469 w 810"/>
                <a:gd name="T17" fmla="*/ 49 h 282"/>
                <a:gd name="T18" fmla="*/ 423 w 810"/>
                <a:gd name="T19" fmla="*/ 43 h 282"/>
                <a:gd name="T20" fmla="*/ 383 w 810"/>
                <a:gd name="T21" fmla="*/ 50 h 282"/>
                <a:gd name="T22" fmla="*/ 423 w 810"/>
                <a:gd name="T23" fmla="*/ 17 h 282"/>
                <a:gd name="T24" fmla="*/ 378 w 810"/>
                <a:gd name="T25" fmla="*/ 7 h 282"/>
                <a:gd name="T26" fmla="*/ 355 w 810"/>
                <a:gd name="T27" fmla="*/ 17 h 282"/>
                <a:gd name="T28" fmla="*/ 320 w 810"/>
                <a:gd name="T29" fmla="*/ 22 h 282"/>
                <a:gd name="T30" fmla="*/ 297 w 810"/>
                <a:gd name="T31" fmla="*/ 32 h 282"/>
                <a:gd name="T32" fmla="*/ 269 w 810"/>
                <a:gd name="T33" fmla="*/ 49 h 282"/>
                <a:gd name="T34" fmla="*/ 247 w 810"/>
                <a:gd name="T35" fmla="*/ 58 h 282"/>
                <a:gd name="T36" fmla="*/ 242 w 810"/>
                <a:gd name="T37" fmla="*/ 50 h 282"/>
                <a:gd name="T38" fmla="*/ 259 w 810"/>
                <a:gd name="T39" fmla="*/ 97 h 282"/>
                <a:gd name="T40" fmla="*/ 227 w 810"/>
                <a:gd name="T41" fmla="*/ 107 h 282"/>
                <a:gd name="T42" fmla="*/ 231 w 810"/>
                <a:gd name="T43" fmla="*/ 88 h 282"/>
                <a:gd name="T44" fmla="*/ 206 w 810"/>
                <a:gd name="T45" fmla="*/ 60 h 282"/>
                <a:gd name="T46" fmla="*/ 191 w 810"/>
                <a:gd name="T47" fmla="*/ 83 h 282"/>
                <a:gd name="T48" fmla="*/ 131 w 810"/>
                <a:gd name="T49" fmla="*/ 90 h 282"/>
                <a:gd name="T50" fmla="*/ 92 w 810"/>
                <a:gd name="T51" fmla="*/ 100 h 282"/>
                <a:gd name="T52" fmla="*/ 84 w 810"/>
                <a:gd name="T53" fmla="*/ 107 h 282"/>
                <a:gd name="T54" fmla="*/ 53 w 810"/>
                <a:gd name="T55" fmla="*/ 120 h 282"/>
                <a:gd name="T56" fmla="*/ 31 w 810"/>
                <a:gd name="T57" fmla="*/ 102 h 282"/>
                <a:gd name="T58" fmla="*/ 29 w 810"/>
                <a:gd name="T59" fmla="*/ 84 h 282"/>
                <a:gd name="T60" fmla="*/ 5 w 810"/>
                <a:gd name="T61" fmla="*/ 88 h 282"/>
                <a:gd name="T62" fmla="*/ 7 w 810"/>
                <a:gd name="T63" fmla="*/ 152 h 282"/>
                <a:gd name="T64" fmla="*/ 16 w 810"/>
                <a:gd name="T65" fmla="*/ 187 h 282"/>
                <a:gd name="T66" fmla="*/ 40 w 810"/>
                <a:gd name="T67" fmla="*/ 223 h 282"/>
                <a:gd name="T68" fmla="*/ 53 w 810"/>
                <a:gd name="T69" fmla="*/ 244 h 282"/>
                <a:gd name="T70" fmla="*/ 82 w 810"/>
                <a:gd name="T71" fmla="*/ 272 h 282"/>
                <a:gd name="T72" fmla="*/ 109 w 810"/>
                <a:gd name="T73" fmla="*/ 250 h 282"/>
                <a:gd name="T74" fmla="*/ 108 w 810"/>
                <a:gd name="T75" fmla="*/ 222 h 282"/>
                <a:gd name="T76" fmla="*/ 160 w 810"/>
                <a:gd name="T77" fmla="*/ 223 h 282"/>
                <a:gd name="T78" fmla="*/ 196 w 810"/>
                <a:gd name="T79" fmla="*/ 196 h 282"/>
                <a:gd name="T80" fmla="*/ 252 w 810"/>
                <a:gd name="T81" fmla="*/ 204 h 282"/>
                <a:gd name="T82" fmla="*/ 331 w 810"/>
                <a:gd name="T83" fmla="*/ 226 h 282"/>
                <a:gd name="T84" fmla="*/ 415 w 810"/>
                <a:gd name="T85" fmla="*/ 231 h 282"/>
                <a:gd name="T86" fmla="*/ 483 w 810"/>
                <a:gd name="T87" fmla="*/ 207 h 282"/>
                <a:gd name="T88" fmla="*/ 521 w 810"/>
                <a:gd name="T89" fmla="*/ 258 h 282"/>
                <a:gd name="T90" fmla="*/ 558 w 810"/>
                <a:gd name="T91" fmla="*/ 226 h 282"/>
                <a:gd name="T92" fmla="*/ 543 w 810"/>
                <a:gd name="T93" fmla="*/ 199 h 282"/>
                <a:gd name="T94" fmla="*/ 591 w 810"/>
                <a:gd name="T95" fmla="*/ 162 h 282"/>
                <a:gd name="T96" fmla="*/ 627 w 810"/>
                <a:gd name="T97" fmla="*/ 165 h 282"/>
                <a:gd name="T98" fmla="*/ 657 w 810"/>
                <a:gd name="T99" fmla="*/ 153 h 282"/>
                <a:gd name="T100" fmla="*/ 669 w 810"/>
                <a:gd name="T101" fmla="*/ 154 h 282"/>
                <a:gd name="T102" fmla="*/ 649 w 810"/>
                <a:gd name="T103" fmla="*/ 210 h 282"/>
                <a:gd name="T104" fmla="*/ 667 w 810"/>
                <a:gd name="T105" fmla="*/ 171 h 282"/>
                <a:gd name="T106" fmla="*/ 710 w 810"/>
                <a:gd name="T107" fmla="*/ 156 h 282"/>
                <a:gd name="T108" fmla="*/ 738 w 810"/>
                <a:gd name="T109" fmla="*/ 121 h 282"/>
                <a:gd name="T110" fmla="*/ 765 w 810"/>
                <a:gd name="T111" fmla="*/ 116 h 282"/>
                <a:gd name="T112" fmla="*/ 802 w 810"/>
                <a:gd name="T113" fmla="*/ 115 h 282"/>
                <a:gd name="T114" fmla="*/ 388 w 810"/>
                <a:gd name="T115" fmla="*/ 2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10" h="282">
                  <a:moveTo>
                    <a:pt x="808" y="111"/>
                  </a:moveTo>
                  <a:cubicBezTo>
                    <a:pt x="806" y="109"/>
                    <a:pt x="803" y="108"/>
                    <a:pt x="801" y="106"/>
                  </a:cubicBezTo>
                  <a:cubicBezTo>
                    <a:pt x="800" y="105"/>
                    <a:pt x="799" y="104"/>
                    <a:pt x="797" y="103"/>
                  </a:cubicBezTo>
                  <a:cubicBezTo>
                    <a:pt x="796" y="103"/>
                    <a:pt x="794" y="103"/>
                    <a:pt x="793" y="102"/>
                  </a:cubicBezTo>
                  <a:cubicBezTo>
                    <a:pt x="793" y="103"/>
                    <a:pt x="794" y="103"/>
                    <a:pt x="794" y="103"/>
                  </a:cubicBezTo>
                  <a:cubicBezTo>
                    <a:pt x="795" y="103"/>
                    <a:pt x="792" y="104"/>
                    <a:pt x="791" y="103"/>
                  </a:cubicBezTo>
                  <a:cubicBezTo>
                    <a:pt x="791" y="103"/>
                    <a:pt x="792" y="103"/>
                    <a:pt x="792" y="102"/>
                  </a:cubicBezTo>
                  <a:cubicBezTo>
                    <a:pt x="791" y="101"/>
                    <a:pt x="786" y="103"/>
                    <a:pt x="785" y="102"/>
                  </a:cubicBezTo>
                  <a:cubicBezTo>
                    <a:pt x="787" y="103"/>
                    <a:pt x="787" y="103"/>
                    <a:pt x="787" y="106"/>
                  </a:cubicBezTo>
                  <a:cubicBezTo>
                    <a:pt x="786" y="107"/>
                    <a:pt x="788" y="109"/>
                    <a:pt x="788" y="109"/>
                  </a:cubicBezTo>
                  <a:cubicBezTo>
                    <a:pt x="787" y="109"/>
                    <a:pt x="787" y="108"/>
                    <a:pt x="787" y="108"/>
                  </a:cubicBezTo>
                  <a:cubicBezTo>
                    <a:pt x="786" y="107"/>
                    <a:pt x="786" y="109"/>
                    <a:pt x="785" y="109"/>
                  </a:cubicBezTo>
                  <a:cubicBezTo>
                    <a:pt x="785" y="109"/>
                    <a:pt x="783" y="105"/>
                    <a:pt x="783" y="105"/>
                  </a:cubicBezTo>
                  <a:cubicBezTo>
                    <a:pt x="783" y="104"/>
                    <a:pt x="783" y="104"/>
                    <a:pt x="783" y="104"/>
                  </a:cubicBezTo>
                  <a:cubicBezTo>
                    <a:pt x="783" y="103"/>
                    <a:pt x="782" y="102"/>
                    <a:pt x="783" y="101"/>
                  </a:cubicBezTo>
                  <a:cubicBezTo>
                    <a:pt x="784" y="99"/>
                    <a:pt x="782" y="100"/>
                    <a:pt x="781" y="99"/>
                  </a:cubicBezTo>
                  <a:cubicBezTo>
                    <a:pt x="781" y="98"/>
                    <a:pt x="779" y="97"/>
                    <a:pt x="778" y="97"/>
                  </a:cubicBezTo>
                  <a:cubicBezTo>
                    <a:pt x="771" y="93"/>
                    <a:pt x="765" y="89"/>
                    <a:pt x="758" y="87"/>
                  </a:cubicBezTo>
                  <a:cubicBezTo>
                    <a:pt x="756" y="86"/>
                    <a:pt x="755" y="85"/>
                    <a:pt x="754" y="84"/>
                  </a:cubicBezTo>
                  <a:cubicBezTo>
                    <a:pt x="753" y="83"/>
                    <a:pt x="751" y="82"/>
                    <a:pt x="749" y="82"/>
                  </a:cubicBezTo>
                  <a:cubicBezTo>
                    <a:pt x="746" y="81"/>
                    <a:pt x="743" y="80"/>
                    <a:pt x="739" y="78"/>
                  </a:cubicBezTo>
                  <a:cubicBezTo>
                    <a:pt x="736" y="78"/>
                    <a:pt x="732" y="78"/>
                    <a:pt x="730" y="78"/>
                  </a:cubicBezTo>
                  <a:cubicBezTo>
                    <a:pt x="728" y="78"/>
                    <a:pt x="727" y="78"/>
                    <a:pt x="726" y="78"/>
                  </a:cubicBezTo>
                  <a:cubicBezTo>
                    <a:pt x="726" y="78"/>
                    <a:pt x="725" y="77"/>
                    <a:pt x="725" y="77"/>
                  </a:cubicBezTo>
                  <a:cubicBezTo>
                    <a:pt x="724" y="78"/>
                    <a:pt x="724" y="79"/>
                    <a:pt x="723" y="78"/>
                  </a:cubicBezTo>
                  <a:cubicBezTo>
                    <a:pt x="720" y="78"/>
                    <a:pt x="717" y="77"/>
                    <a:pt x="714" y="76"/>
                  </a:cubicBezTo>
                  <a:cubicBezTo>
                    <a:pt x="713" y="76"/>
                    <a:pt x="710" y="75"/>
                    <a:pt x="710" y="77"/>
                  </a:cubicBezTo>
                  <a:cubicBezTo>
                    <a:pt x="709" y="79"/>
                    <a:pt x="708" y="79"/>
                    <a:pt x="710" y="80"/>
                  </a:cubicBezTo>
                  <a:cubicBezTo>
                    <a:pt x="712" y="82"/>
                    <a:pt x="714" y="86"/>
                    <a:pt x="709" y="87"/>
                  </a:cubicBezTo>
                  <a:cubicBezTo>
                    <a:pt x="708" y="88"/>
                    <a:pt x="705" y="88"/>
                    <a:pt x="704" y="86"/>
                  </a:cubicBezTo>
                  <a:cubicBezTo>
                    <a:pt x="703" y="85"/>
                    <a:pt x="703" y="84"/>
                    <a:pt x="700" y="84"/>
                  </a:cubicBezTo>
                  <a:cubicBezTo>
                    <a:pt x="697" y="83"/>
                    <a:pt x="699" y="82"/>
                    <a:pt x="698" y="81"/>
                  </a:cubicBezTo>
                  <a:cubicBezTo>
                    <a:pt x="698" y="80"/>
                    <a:pt x="695" y="79"/>
                    <a:pt x="694" y="80"/>
                  </a:cubicBezTo>
                  <a:cubicBezTo>
                    <a:pt x="691" y="83"/>
                    <a:pt x="686" y="80"/>
                    <a:pt x="682" y="80"/>
                  </a:cubicBezTo>
                  <a:cubicBezTo>
                    <a:pt x="678" y="80"/>
                    <a:pt x="674" y="79"/>
                    <a:pt x="670" y="79"/>
                  </a:cubicBezTo>
                  <a:cubicBezTo>
                    <a:pt x="668" y="79"/>
                    <a:pt x="667" y="79"/>
                    <a:pt x="665" y="80"/>
                  </a:cubicBezTo>
                  <a:cubicBezTo>
                    <a:pt x="663" y="81"/>
                    <a:pt x="664" y="84"/>
                    <a:pt x="664" y="86"/>
                  </a:cubicBezTo>
                  <a:cubicBezTo>
                    <a:pt x="664" y="86"/>
                    <a:pt x="664" y="86"/>
                    <a:pt x="664" y="86"/>
                  </a:cubicBezTo>
                  <a:cubicBezTo>
                    <a:pt x="663" y="86"/>
                    <a:pt x="662" y="81"/>
                    <a:pt x="661" y="80"/>
                  </a:cubicBezTo>
                  <a:cubicBezTo>
                    <a:pt x="660" y="80"/>
                    <a:pt x="656" y="80"/>
                    <a:pt x="655" y="78"/>
                  </a:cubicBezTo>
                  <a:cubicBezTo>
                    <a:pt x="655" y="75"/>
                    <a:pt x="659" y="74"/>
                    <a:pt x="655" y="71"/>
                  </a:cubicBezTo>
                  <a:cubicBezTo>
                    <a:pt x="653" y="70"/>
                    <a:pt x="651" y="69"/>
                    <a:pt x="648" y="68"/>
                  </a:cubicBezTo>
                  <a:cubicBezTo>
                    <a:pt x="642" y="66"/>
                    <a:pt x="635" y="68"/>
                    <a:pt x="629" y="69"/>
                  </a:cubicBezTo>
                  <a:cubicBezTo>
                    <a:pt x="626" y="69"/>
                    <a:pt x="623" y="69"/>
                    <a:pt x="619" y="69"/>
                  </a:cubicBezTo>
                  <a:cubicBezTo>
                    <a:pt x="618" y="69"/>
                    <a:pt x="618" y="69"/>
                    <a:pt x="617" y="69"/>
                  </a:cubicBezTo>
                  <a:cubicBezTo>
                    <a:pt x="615" y="68"/>
                    <a:pt x="617" y="68"/>
                    <a:pt x="618" y="67"/>
                  </a:cubicBezTo>
                  <a:cubicBezTo>
                    <a:pt x="618" y="66"/>
                    <a:pt x="613" y="65"/>
                    <a:pt x="613" y="65"/>
                  </a:cubicBezTo>
                  <a:cubicBezTo>
                    <a:pt x="612" y="64"/>
                    <a:pt x="608" y="65"/>
                    <a:pt x="607" y="65"/>
                  </a:cubicBezTo>
                  <a:cubicBezTo>
                    <a:pt x="607" y="65"/>
                    <a:pt x="611" y="64"/>
                    <a:pt x="610" y="63"/>
                  </a:cubicBezTo>
                  <a:cubicBezTo>
                    <a:pt x="609" y="63"/>
                    <a:pt x="608" y="64"/>
                    <a:pt x="607" y="64"/>
                  </a:cubicBezTo>
                  <a:cubicBezTo>
                    <a:pt x="606" y="63"/>
                    <a:pt x="604" y="62"/>
                    <a:pt x="604" y="62"/>
                  </a:cubicBezTo>
                  <a:cubicBezTo>
                    <a:pt x="603" y="62"/>
                    <a:pt x="600" y="60"/>
                    <a:pt x="602" y="60"/>
                  </a:cubicBezTo>
                  <a:cubicBezTo>
                    <a:pt x="603" y="60"/>
                    <a:pt x="605" y="60"/>
                    <a:pt x="606" y="60"/>
                  </a:cubicBezTo>
                  <a:cubicBezTo>
                    <a:pt x="609" y="60"/>
                    <a:pt x="605" y="57"/>
                    <a:pt x="604" y="57"/>
                  </a:cubicBezTo>
                  <a:cubicBezTo>
                    <a:pt x="602" y="55"/>
                    <a:pt x="597" y="56"/>
                    <a:pt x="594" y="55"/>
                  </a:cubicBezTo>
                  <a:cubicBezTo>
                    <a:pt x="592" y="55"/>
                    <a:pt x="591" y="57"/>
                    <a:pt x="589" y="59"/>
                  </a:cubicBezTo>
                  <a:cubicBezTo>
                    <a:pt x="589" y="59"/>
                    <a:pt x="582" y="63"/>
                    <a:pt x="582" y="60"/>
                  </a:cubicBezTo>
                  <a:cubicBezTo>
                    <a:pt x="583" y="58"/>
                    <a:pt x="584" y="60"/>
                    <a:pt x="586" y="59"/>
                  </a:cubicBezTo>
                  <a:cubicBezTo>
                    <a:pt x="586" y="59"/>
                    <a:pt x="585" y="56"/>
                    <a:pt x="584" y="56"/>
                  </a:cubicBezTo>
                  <a:cubicBezTo>
                    <a:pt x="584" y="56"/>
                    <a:pt x="578" y="56"/>
                    <a:pt x="578" y="56"/>
                  </a:cubicBezTo>
                  <a:cubicBezTo>
                    <a:pt x="579" y="55"/>
                    <a:pt x="581" y="54"/>
                    <a:pt x="583" y="54"/>
                  </a:cubicBezTo>
                  <a:cubicBezTo>
                    <a:pt x="584" y="55"/>
                    <a:pt x="591" y="55"/>
                    <a:pt x="591" y="55"/>
                  </a:cubicBezTo>
                  <a:cubicBezTo>
                    <a:pt x="591" y="54"/>
                    <a:pt x="585" y="54"/>
                    <a:pt x="584" y="53"/>
                  </a:cubicBezTo>
                  <a:cubicBezTo>
                    <a:pt x="582" y="53"/>
                    <a:pt x="580" y="53"/>
                    <a:pt x="578" y="53"/>
                  </a:cubicBezTo>
                  <a:cubicBezTo>
                    <a:pt x="574" y="52"/>
                    <a:pt x="570" y="52"/>
                    <a:pt x="566" y="51"/>
                  </a:cubicBezTo>
                  <a:cubicBezTo>
                    <a:pt x="565" y="51"/>
                    <a:pt x="561" y="50"/>
                    <a:pt x="561" y="50"/>
                  </a:cubicBezTo>
                  <a:cubicBezTo>
                    <a:pt x="561" y="51"/>
                    <a:pt x="562" y="52"/>
                    <a:pt x="561" y="52"/>
                  </a:cubicBezTo>
                  <a:cubicBezTo>
                    <a:pt x="560" y="53"/>
                    <a:pt x="559" y="53"/>
                    <a:pt x="558" y="53"/>
                  </a:cubicBezTo>
                  <a:cubicBezTo>
                    <a:pt x="557" y="53"/>
                    <a:pt x="552" y="54"/>
                    <a:pt x="553" y="56"/>
                  </a:cubicBezTo>
                  <a:cubicBezTo>
                    <a:pt x="554" y="58"/>
                    <a:pt x="556" y="55"/>
                    <a:pt x="557" y="56"/>
                  </a:cubicBezTo>
                  <a:cubicBezTo>
                    <a:pt x="557" y="56"/>
                    <a:pt x="554" y="57"/>
                    <a:pt x="555" y="59"/>
                  </a:cubicBezTo>
                  <a:cubicBezTo>
                    <a:pt x="556" y="59"/>
                    <a:pt x="555" y="60"/>
                    <a:pt x="555" y="61"/>
                  </a:cubicBezTo>
                  <a:cubicBezTo>
                    <a:pt x="556" y="61"/>
                    <a:pt x="557" y="62"/>
                    <a:pt x="557" y="63"/>
                  </a:cubicBezTo>
                  <a:cubicBezTo>
                    <a:pt x="557" y="63"/>
                    <a:pt x="553" y="63"/>
                    <a:pt x="552" y="63"/>
                  </a:cubicBezTo>
                  <a:cubicBezTo>
                    <a:pt x="550" y="63"/>
                    <a:pt x="552" y="62"/>
                    <a:pt x="552" y="62"/>
                  </a:cubicBezTo>
                  <a:cubicBezTo>
                    <a:pt x="551" y="61"/>
                    <a:pt x="548" y="62"/>
                    <a:pt x="548" y="62"/>
                  </a:cubicBezTo>
                  <a:cubicBezTo>
                    <a:pt x="546" y="63"/>
                    <a:pt x="544" y="62"/>
                    <a:pt x="543" y="62"/>
                  </a:cubicBezTo>
                  <a:cubicBezTo>
                    <a:pt x="542" y="62"/>
                    <a:pt x="546" y="63"/>
                    <a:pt x="546" y="63"/>
                  </a:cubicBezTo>
                  <a:cubicBezTo>
                    <a:pt x="549" y="64"/>
                    <a:pt x="546" y="66"/>
                    <a:pt x="545" y="65"/>
                  </a:cubicBezTo>
                  <a:cubicBezTo>
                    <a:pt x="544" y="65"/>
                    <a:pt x="544" y="64"/>
                    <a:pt x="544" y="63"/>
                  </a:cubicBezTo>
                  <a:cubicBezTo>
                    <a:pt x="543" y="63"/>
                    <a:pt x="542" y="63"/>
                    <a:pt x="541" y="63"/>
                  </a:cubicBezTo>
                  <a:cubicBezTo>
                    <a:pt x="539" y="62"/>
                    <a:pt x="537" y="61"/>
                    <a:pt x="534" y="62"/>
                  </a:cubicBezTo>
                  <a:cubicBezTo>
                    <a:pt x="531" y="62"/>
                    <a:pt x="529" y="65"/>
                    <a:pt x="526" y="63"/>
                  </a:cubicBezTo>
                  <a:cubicBezTo>
                    <a:pt x="524" y="62"/>
                    <a:pt x="522" y="61"/>
                    <a:pt x="521" y="59"/>
                  </a:cubicBezTo>
                  <a:cubicBezTo>
                    <a:pt x="520" y="58"/>
                    <a:pt x="518" y="62"/>
                    <a:pt x="517" y="62"/>
                  </a:cubicBezTo>
                  <a:cubicBezTo>
                    <a:pt x="516" y="64"/>
                    <a:pt x="515" y="70"/>
                    <a:pt x="512" y="69"/>
                  </a:cubicBezTo>
                  <a:cubicBezTo>
                    <a:pt x="510" y="68"/>
                    <a:pt x="508" y="68"/>
                    <a:pt x="506" y="66"/>
                  </a:cubicBezTo>
                  <a:cubicBezTo>
                    <a:pt x="505" y="65"/>
                    <a:pt x="503" y="63"/>
                    <a:pt x="502" y="62"/>
                  </a:cubicBezTo>
                  <a:cubicBezTo>
                    <a:pt x="501" y="60"/>
                    <a:pt x="499" y="59"/>
                    <a:pt x="498" y="58"/>
                  </a:cubicBezTo>
                  <a:cubicBezTo>
                    <a:pt x="496" y="56"/>
                    <a:pt x="500" y="57"/>
                    <a:pt x="501" y="57"/>
                  </a:cubicBezTo>
                  <a:cubicBezTo>
                    <a:pt x="502" y="57"/>
                    <a:pt x="504" y="56"/>
                    <a:pt x="504" y="55"/>
                  </a:cubicBezTo>
                  <a:cubicBezTo>
                    <a:pt x="504" y="55"/>
                    <a:pt x="499" y="52"/>
                    <a:pt x="499" y="52"/>
                  </a:cubicBezTo>
                  <a:cubicBezTo>
                    <a:pt x="499" y="52"/>
                    <a:pt x="502" y="52"/>
                    <a:pt x="502" y="51"/>
                  </a:cubicBezTo>
                  <a:cubicBezTo>
                    <a:pt x="501" y="50"/>
                    <a:pt x="499" y="50"/>
                    <a:pt x="499" y="50"/>
                  </a:cubicBezTo>
                  <a:cubicBezTo>
                    <a:pt x="499" y="48"/>
                    <a:pt x="504" y="47"/>
                    <a:pt x="499" y="46"/>
                  </a:cubicBezTo>
                  <a:cubicBezTo>
                    <a:pt x="498" y="46"/>
                    <a:pt x="497" y="44"/>
                    <a:pt x="495" y="44"/>
                  </a:cubicBezTo>
                  <a:cubicBezTo>
                    <a:pt x="494" y="44"/>
                    <a:pt x="492" y="43"/>
                    <a:pt x="491" y="44"/>
                  </a:cubicBezTo>
                  <a:cubicBezTo>
                    <a:pt x="490" y="44"/>
                    <a:pt x="490" y="45"/>
                    <a:pt x="489" y="45"/>
                  </a:cubicBezTo>
                  <a:cubicBezTo>
                    <a:pt x="488" y="44"/>
                    <a:pt x="488" y="44"/>
                    <a:pt x="487" y="44"/>
                  </a:cubicBezTo>
                  <a:cubicBezTo>
                    <a:pt x="486" y="44"/>
                    <a:pt x="484" y="44"/>
                    <a:pt x="483" y="43"/>
                  </a:cubicBezTo>
                  <a:cubicBezTo>
                    <a:pt x="482" y="43"/>
                    <a:pt x="481" y="43"/>
                    <a:pt x="480" y="41"/>
                  </a:cubicBezTo>
                  <a:cubicBezTo>
                    <a:pt x="479" y="41"/>
                    <a:pt x="480" y="40"/>
                    <a:pt x="478" y="41"/>
                  </a:cubicBezTo>
                  <a:cubicBezTo>
                    <a:pt x="478" y="41"/>
                    <a:pt x="477" y="42"/>
                    <a:pt x="476" y="42"/>
                  </a:cubicBezTo>
                  <a:cubicBezTo>
                    <a:pt x="475" y="42"/>
                    <a:pt x="475" y="41"/>
                    <a:pt x="474" y="42"/>
                  </a:cubicBezTo>
                  <a:cubicBezTo>
                    <a:pt x="474" y="43"/>
                    <a:pt x="473" y="44"/>
                    <a:pt x="473" y="45"/>
                  </a:cubicBezTo>
                  <a:cubicBezTo>
                    <a:pt x="473" y="46"/>
                    <a:pt x="475" y="46"/>
                    <a:pt x="474" y="47"/>
                  </a:cubicBezTo>
                  <a:cubicBezTo>
                    <a:pt x="473" y="48"/>
                    <a:pt x="474" y="48"/>
                    <a:pt x="473" y="48"/>
                  </a:cubicBezTo>
                  <a:cubicBezTo>
                    <a:pt x="472" y="48"/>
                    <a:pt x="470" y="48"/>
                    <a:pt x="469" y="49"/>
                  </a:cubicBezTo>
                  <a:cubicBezTo>
                    <a:pt x="470" y="48"/>
                    <a:pt x="473" y="50"/>
                    <a:pt x="473" y="50"/>
                  </a:cubicBezTo>
                  <a:cubicBezTo>
                    <a:pt x="472" y="51"/>
                    <a:pt x="469" y="49"/>
                    <a:pt x="467" y="49"/>
                  </a:cubicBezTo>
                  <a:cubicBezTo>
                    <a:pt x="465" y="49"/>
                    <a:pt x="462" y="49"/>
                    <a:pt x="459" y="49"/>
                  </a:cubicBezTo>
                  <a:cubicBezTo>
                    <a:pt x="458" y="49"/>
                    <a:pt x="458" y="48"/>
                    <a:pt x="457" y="48"/>
                  </a:cubicBezTo>
                  <a:cubicBezTo>
                    <a:pt x="456" y="47"/>
                    <a:pt x="453" y="48"/>
                    <a:pt x="452" y="48"/>
                  </a:cubicBezTo>
                  <a:cubicBezTo>
                    <a:pt x="451" y="47"/>
                    <a:pt x="449" y="47"/>
                    <a:pt x="448" y="46"/>
                  </a:cubicBezTo>
                  <a:cubicBezTo>
                    <a:pt x="448" y="45"/>
                    <a:pt x="450" y="45"/>
                    <a:pt x="450" y="44"/>
                  </a:cubicBezTo>
                  <a:cubicBezTo>
                    <a:pt x="451" y="43"/>
                    <a:pt x="442" y="43"/>
                    <a:pt x="441" y="43"/>
                  </a:cubicBezTo>
                  <a:cubicBezTo>
                    <a:pt x="436" y="42"/>
                    <a:pt x="432" y="43"/>
                    <a:pt x="427" y="43"/>
                  </a:cubicBezTo>
                  <a:cubicBezTo>
                    <a:pt x="424" y="43"/>
                    <a:pt x="425" y="43"/>
                    <a:pt x="426" y="45"/>
                  </a:cubicBezTo>
                  <a:cubicBezTo>
                    <a:pt x="426" y="46"/>
                    <a:pt x="424" y="45"/>
                    <a:pt x="424" y="45"/>
                  </a:cubicBezTo>
                  <a:cubicBezTo>
                    <a:pt x="422" y="45"/>
                    <a:pt x="423" y="44"/>
                    <a:pt x="423" y="43"/>
                  </a:cubicBezTo>
                  <a:cubicBezTo>
                    <a:pt x="423" y="41"/>
                    <a:pt x="422" y="38"/>
                    <a:pt x="420" y="40"/>
                  </a:cubicBezTo>
                  <a:cubicBezTo>
                    <a:pt x="420" y="42"/>
                    <a:pt x="416" y="42"/>
                    <a:pt x="414" y="41"/>
                  </a:cubicBezTo>
                  <a:cubicBezTo>
                    <a:pt x="413" y="40"/>
                    <a:pt x="415" y="38"/>
                    <a:pt x="411" y="39"/>
                  </a:cubicBezTo>
                  <a:cubicBezTo>
                    <a:pt x="410" y="39"/>
                    <a:pt x="409" y="39"/>
                    <a:pt x="408" y="39"/>
                  </a:cubicBezTo>
                  <a:cubicBezTo>
                    <a:pt x="407" y="38"/>
                    <a:pt x="406" y="39"/>
                    <a:pt x="404" y="40"/>
                  </a:cubicBezTo>
                  <a:cubicBezTo>
                    <a:pt x="402" y="42"/>
                    <a:pt x="407" y="41"/>
                    <a:pt x="407" y="42"/>
                  </a:cubicBezTo>
                  <a:cubicBezTo>
                    <a:pt x="407" y="44"/>
                    <a:pt x="403" y="43"/>
                    <a:pt x="402" y="44"/>
                  </a:cubicBezTo>
                  <a:cubicBezTo>
                    <a:pt x="401" y="45"/>
                    <a:pt x="399" y="45"/>
                    <a:pt x="397" y="46"/>
                  </a:cubicBezTo>
                  <a:cubicBezTo>
                    <a:pt x="395" y="47"/>
                    <a:pt x="393" y="47"/>
                    <a:pt x="390" y="47"/>
                  </a:cubicBezTo>
                  <a:cubicBezTo>
                    <a:pt x="388" y="47"/>
                    <a:pt x="388" y="47"/>
                    <a:pt x="387" y="49"/>
                  </a:cubicBezTo>
                  <a:cubicBezTo>
                    <a:pt x="386" y="50"/>
                    <a:pt x="382" y="51"/>
                    <a:pt x="381" y="51"/>
                  </a:cubicBezTo>
                  <a:cubicBezTo>
                    <a:pt x="381" y="50"/>
                    <a:pt x="383" y="50"/>
                    <a:pt x="383" y="50"/>
                  </a:cubicBezTo>
                  <a:cubicBezTo>
                    <a:pt x="385" y="49"/>
                    <a:pt x="385" y="47"/>
                    <a:pt x="386" y="46"/>
                  </a:cubicBezTo>
                  <a:cubicBezTo>
                    <a:pt x="387" y="44"/>
                    <a:pt x="388" y="46"/>
                    <a:pt x="389" y="45"/>
                  </a:cubicBezTo>
                  <a:cubicBezTo>
                    <a:pt x="390" y="45"/>
                    <a:pt x="390" y="44"/>
                    <a:pt x="391" y="44"/>
                  </a:cubicBezTo>
                  <a:cubicBezTo>
                    <a:pt x="394" y="42"/>
                    <a:pt x="398" y="41"/>
                    <a:pt x="401" y="39"/>
                  </a:cubicBezTo>
                  <a:cubicBezTo>
                    <a:pt x="403" y="38"/>
                    <a:pt x="405" y="37"/>
                    <a:pt x="407" y="36"/>
                  </a:cubicBezTo>
                  <a:cubicBezTo>
                    <a:pt x="411" y="33"/>
                    <a:pt x="416" y="31"/>
                    <a:pt x="420" y="29"/>
                  </a:cubicBezTo>
                  <a:cubicBezTo>
                    <a:pt x="423" y="28"/>
                    <a:pt x="426" y="26"/>
                    <a:pt x="423" y="23"/>
                  </a:cubicBezTo>
                  <a:cubicBezTo>
                    <a:pt x="422" y="22"/>
                    <a:pt x="422" y="24"/>
                    <a:pt x="421" y="23"/>
                  </a:cubicBezTo>
                  <a:cubicBezTo>
                    <a:pt x="420" y="22"/>
                    <a:pt x="419" y="22"/>
                    <a:pt x="418" y="21"/>
                  </a:cubicBezTo>
                  <a:cubicBezTo>
                    <a:pt x="418" y="20"/>
                    <a:pt x="423" y="22"/>
                    <a:pt x="423" y="22"/>
                  </a:cubicBezTo>
                  <a:cubicBezTo>
                    <a:pt x="424" y="22"/>
                    <a:pt x="427" y="22"/>
                    <a:pt x="425" y="20"/>
                  </a:cubicBezTo>
                  <a:cubicBezTo>
                    <a:pt x="424" y="19"/>
                    <a:pt x="424" y="18"/>
                    <a:pt x="423" y="17"/>
                  </a:cubicBezTo>
                  <a:cubicBezTo>
                    <a:pt x="422" y="15"/>
                    <a:pt x="421" y="19"/>
                    <a:pt x="420" y="19"/>
                  </a:cubicBezTo>
                  <a:cubicBezTo>
                    <a:pt x="420" y="18"/>
                    <a:pt x="420" y="17"/>
                    <a:pt x="420" y="17"/>
                  </a:cubicBezTo>
                  <a:cubicBezTo>
                    <a:pt x="420" y="16"/>
                    <a:pt x="420" y="16"/>
                    <a:pt x="419" y="15"/>
                  </a:cubicBezTo>
                  <a:cubicBezTo>
                    <a:pt x="419" y="14"/>
                    <a:pt x="417" y="13"/>
                    <a:pt x="416" y="13"/>
                  </a:cubicBezTo>
                  <a:cubicBezTo>
                    <a:pt x="414" y="12"/>
                    <a:pt x="413" y="12"/>
                    <a:pt x="411" y="11"/>
                  </a:cubicBezTo>
                  <a:cubicBezTo>
                    <a:pt x="409" y="11"/>
                    <a:pt x="409" y="11"/>
                    <a:pt x="406" y="12"/>
                  </a:cubicBezTo>
                  <a:cubicBezTo>
                    <a:pt x="404" y="12"/>
                    <a:pt x="397" y="9"/>
                    <a:pt x="396" y="12"/>
                  </a:cubicBezTo>
                  <a:cubicBezTo>
                    <a:pt x="395" y="13"/>
                    <a:pt x="389" y="14"/>
                    <a:pt x="388" y="13"/>
                  </a:cubicBezTo>
                  <a:cubicBezTo>
                    <a:pt x="388" y="13"/>
                    <a:pt x="394" y="9"/>
                    <a:pt x="392" y="8"/>
                  </a:cubicBezTo>
                  <a:cubicBezTo>
                    <a:pt x="392" y="8"/>
                    <a:pt x="385" y="9"/>
                    <a:pt x="384" y="8"/>
                  </a:cubicBezTo>
                  <a:cubicBezTo>
                    <a:pt x="384" y="7"/>
                    <a:pt x="386" y="7"/>
                    <a:pt x="386" y="7"/>
                  </a:cubicBezTo>
                  <a:cubicBezTo>
                    <a:pt x="386" y="6"/>
                    <a:pt x="378" y="7"/>
                    <a:pt x="378" y="7"/>
                  </a:cubicBezTo>
                  <a:cubicBezTo>
                    <a:pt x="379" y="5"/>
                    <a:pt x="383" y="6"/>
                    <a:pt x="384" y="5"/>
                  </a:cubicBezTo>
                  <a:cubicBezTo>
                    <a:pt x="385" y="4"/>
                    <a:pt x="387" y="5"/>
                    <a:pt x="386" y="4"/>
                  </a:cubicBezTo>
                  <a:cubicBezTo>
                    <a:pt x="386" y="3"/>
                    <a:pt x="386" y="2"/>
                    <a:pt x="385" y="2"/>
                  </a:cubicBezTo>
                  <a:cubicBezTo>
                    <a:pt x="382" y="2"/>
                    <a:pt x="381" y="1"/>
                    <a:pt x="378" y="1"/>
                  </a:cubicBezTo>
                  <a:cubicBezTo>
                    <a:pt x="376" y="0"/>
                    <a:pt x="374" y="1"/>
                    <a:pt x="372" y="2"/>
                  </a:cubicBezTo>
                  <a:cubicBezTo>
                    <a:pt x="368" y="3"/>
                    <a:pt x="364" y="6"/>
                    <a:pt x="362" y="8"/>
                  </a:cubicBezTo>
                  <a:cubicBezTo>
                    <a:pt x="361" y="9"/>
                    <a:pt x="361" y="9"/>
                    <a:pt x="362" y="10"/>
                  </a:cubicBezTo>
                  <a:cubicBezTo>
                    <a:pt x="363" y="10"/>
                    <a:pt x="362" y="11"/>
                    <a:pt x="362" y="12"/>
                  </a:cubicBezTo>
                  <a:cubicBezTo>
                    <a:pt x="362" y="14"/>
                    <a:pt x="366" y="13"/>
                    <a:pt x="366" y="14"/>
                  </a:cubicBezTo>
                  <a:cubicBezTo>
                    <a:pt x="366" y="13"/>
                    <a:pt x="361" y="14"/>
                    <a:pt x="360" y="14"/>
                  </a:cubicBezTo>
                  <a:cubicBezTo>
                    <a:pt x="359" y="14"/>
                    <a:pt x="353" y="13"/>
                    <a:pt x="352" y="14"/>
                  </a:cubicBezTo>
                  <a:cubicBezTo>
                    <a:pt x="352" y="13"/>
                    <a:pt x="355" y="17"/>
                    <a:pt x="355" y="17"/>
                  </a:cubicBezTo>
                  <a:cubicBezTo>
                    <a:pt x="356" y="18"/>
                    <a:pt x="351" y="16"/>
                    <a:pt x="350" y="16"/>
                  </a:cubicBezTo>
                  <a:cubicBezTo>
                    <a:pt x="349" y="16"/>
                    <a:pt x="347" y="17"/>
                    <a:pt x="345" y="18"/>
                  </a:cubicBezTo>
                  <a:cubicBezTo>
                    <a:pt x="345" y="18"/>
                    <a:pt x="345" y="18"/>
                    <a:pt x="344" y="18"/>
                  </a:cubicBezTo>
                  <a:cubicBezTo>
                    <a:pt x="342" y="18"/>
                    <a:pt x="344" y="18"/>
                    <a:pt x="343" y="17"/>
                  </a:cubicBezTo>
                  <a:cubicBezTo>
                    <a:pt x="343" y="18"/>
                    <a:pt x="338" y="20"/>
                    <a:pt x="338" y="20"/>
                  </a:cubicBezTo>
                  <a:cubicBezTo>
                    <a:pt x="338" y="19"/>
                    <a:pt x="340" y="18"/>
                    <a:pt x="340" y="18"/>
                  </a:cubicBezTo>
                  <a:cubicBezTo>
                    <a:pt x="340" y="17"/>
                    <a:pt x="335" y="18"/>
                    <a:pt x="334" y="17"/>
                  </a:cubicBezTo>
                  <a:cubicBezTo>
                    <a:pt x="334" y="17"/>
                    <a:pt x="336" y="16"/>
                    <a:pt x="336" y="16"/>
                  </a:cubicBezTo>
                  <a:cubicBezTo>
                    <a:pt x="335" y="17"/>
                    <a:pt x="330" y="18"/>
                    <a:pt x="328" y="18"/>
                  </a:cubicBezTo>
                  <a:cubicBezTo>
                    <a:pt x="323" y="19"/>
                    <a:pt x="329" y="19"/>
                    <a:pt x="330" y="20"/>
                  </a:cubicBezTo>
                  <a:cubicBezTo>
                    <a:pt x="329" y="19"/>
                    <a:pt x="324" y="21"/>
                    <a:pt x="323" y="21"/>
                  </a:cubicBezTo>
                  <a:cubicBezTo>
                    <a:pt x="322" y="21"/>
                    <a:pt x="321" y="21"/>
                    <a:pt x="320" y="22"/>
                  </a:cubicBezTo>
                  <a:cubicBezTo>
                    <a:pt x="319" y="23"/>
                    <a:pt x="317" y="22"/>
                    <a:pt x="315" y="22"/>
                  </a:cubicBezTo>
                  <a:cubicBezTo>
                    <a:pt x="314" y="22"/>
                    <a:pt x="313" y="24"/>
                    <a:pt x="311" y="24"/>
                  </a:cubicBezTo>
                  <a:cubicBezTo>
                    <a:pt x="309" y="25"/>
                    <a:pt x="308" y="24"/>
                    <a:pt x="307" y="25"/>
                  </a:cubicBezTo>
                  <a:cubicBezTo>
                    <a:pt x="306" y="26"/>
                    <a:pt x="305" y="27"/>
                    <a:pt x="304" y="27"/>
                  </a:cubicBezTo>
                  <a:cubicBezTo>
                    <a:pt x="302" y="27"/>
                    <a:pt x="300" y="27"/>
                    <a:pt x="299" y="27"/>
                  </a:cubicBezTo>
                  <a:cubicBezTo>
                    <a:pt x="299" y="27"/>
                    <a:pt x="302" y="29"/>
                    <a:pt x="302" y="29"/>
                  </a:cubicBezTo>
                  <a:cubicBezTo>
                    <a:pt x="301" y="30"/>
                    <a:pt x="295" y="30"/>
                    <a:pt x="295" y="30"/>
                  </a:cubicBezTo>
                  <a:cubicBezTo>
                    <a:pt x="295" y="30"/>
                    <a:pt x="299" y="30"/>
                    <a:pt x="299" y="30"/>
                  </a:cubicBezTo>
                  <a:cubicBezTo>
                    <a:pt x="299" y="30"/>
                    <a:pt x="297" y="30"/>
                    <a:pt x="296" y="30"/>
                  </a:cubicBezTo>
                  <a:cubicBezTo>
                    <a:pt x="297" y="30"/>
                    <a:pt x="299" y="31"/>
                    <a:pt x="299" y="31"/>
                  </a:cubicBezTo>
                  <a:cubicBezTo>
                    <a:pt x="298" y="31"/>
                    <a:pt x="298" y="31"/>
                    <a:pt x="297" y="31"/>
                  </a:cubicBezTo>
                  <a:cubicBezTo>
                    <a:pt x="298" y="31"/>
                    <a:pt x="297" y="32"/>
                    <a:pt x="297" y="32"/>
                  </a:cubicBezTo>
                  <a:cubicBezTo>
                    <a:pt x="297" y="33"/>
                    <a:pt x="294" y="32"/>
                    <a:pt x="294" y="32"/>
                  </a:cubicBezTo>
                  <a:cubicBezTo>
                    <a:pt x="294" y="33"/>
                    <a:pt x="296" y="33"/>
                    <a:pt x="296" y="34"/>
                  </a:cubicBezTo>
                  <a:cubicBezTo>
                    <a:pt x="297" y="34"/>
                    <a:pt x="295" y="34"/>
                    <a:pt x="295" y="34"/>
                  </a:cubicBezTo>
                  <a:cubicBezTo>
                    <a:pt x="295" y="36"/>
                    <a:pt x="299" y="34"/>
                    <a:pt x="298" y="36"/>
                  </a:cubicBezTo>
                  <a:cubicBezTo>
                    <a:pt x="296" y="38"/>
                    <a:pt x="301" y="39"/>
                    <a:pt x="298" y="40"/>
                  </a:cubicBezTo>
                  <a:cubicBezTo>
                    <a:pt x="296" y="40"/>
                    <a:pt x="294" y="40"/>
                    <a:pt x="292" y="40"/>
                  </a:cubicBezTo>
                  <a:cubicBezTo>
                    <a:pt x="291" y="41"/>
                    <a:pt x="291" y="42"/>
                    <a:pt x="289" y="41"/>
                  </a:cubicBezTo>
                  <a:cubicBezTo>
                    <a:pt x="288" y="41"/>
                    <a:pt x="287" y="41"/>
                    <a:pt x="286" y="41"/>
                  </a:cubicBezTo>
                  <a:cubicBezTo>
                    <a:pt x="282" y="42"/>
                    <a:pt x="278" y="42"/>
                    <a:pt x="274" y="42"/>
                  </a:cubicBezTo>
                  <a:cubicBezTo>
                    <a:pt x="272" y="42"/>
                    <a:pt x="270" y="42"/>
                    <a:pt x="269" y="43"/>
                  </a:cubicBezTo>
                  <a:cubicBezTo>
                    <a:pt x="268" y="44"/>
                    <a:pt x="267" y="45"/>
                    <a:pt x="267" y="46"/>
                  </a:cubicBezTo>
                  <a:cubicBezTo>
                    <a:pt x="267" y="47"/>
                    <a:pt x="269" y="48"/>
                    <a:pt x="269" y="49"/>
                  </a:cubicBezTo>
                  <a:cubicBezTo>
                    <a:pt x="268" y="51"/>
                    <a:pt x="268" y="52"/>
                    <a:pt x="269" y="53"/>
                  </a:cubicBezTo>
                  <a:cubicBezTo>
                    <a:pt x="271" y="55"/>
                    <a:pt x="274" y="54"/>
                    <a:pt x="276" y="56"/>
                  </a:cubicBezTo>
                  <a:cubicBezTo>
                    <a:pt x="276" y="56"/>
                    <a:pt x="278" y="60"/>
                    <a:pt x="278" y="60"/>
                  </a:cubicBezTo>
                  <a:cubicBezTo>
                    <a:pt x="274" y="60"/>
                    <a:pt x="273" y="60"/>
                    <a:pt x="270" y="58"/>
                  </a:cubicBezTo>
                  <a:cubicBezTo>
                    <a:pt x="267" y="56"/>
                    <a:pt x="262" y="54"/>
                    <a:pt x="258" y="54"/>
                  </a:cubicBezTo>
                  <a:cubicBezTo>
                    <a:pt x="256" y="54"/>
                    <a:pt x="257" y="53"/>
                    <a:pt x="255" y="52"/>
                  </a:cubicBezTo>
                  <a:cubicBezTo>
                    <a:pt x="254" y="52"/>
                    <a:pt x="250" y="52"/>
                    <a:pt x="250" y="54"/>
                  </a:cubicBezTo>
                  <a:cubicBezTo>
                    <a:pt x="250" y="55"/>
                    <a:pt x="254" y="55"/>
                    <a:pt x="254" y="55"/>
                  </a:cubicBezTo>
                  <a:cubicBezTo>
                    <a:pt x="254" y="55"/>
                    <a:pt x="251" y="56"/>
                    <a:pt x="252" y="56"/>
                  </a:cubicBezTo>
                  <a:cubicBezTo>
                    <a:pt x="254" y="57"/>
                    <a:pt x="255" y="56"/>
                    <a:pt x="256" y="58"/>
                  </a:cubicBezTo>
                  <a:cubicBezTo>
                    <a:pt x="256" y="60"/>
                    <a:pt x="253" y="59"/>
                    <a:pt x="252" y="59"/>
                  </a:cubicBezTo>
                  <a:cubicBezTo>
                    <a:pt x="250" y="58"/>
                    <a:pt x="249" y="57"/>
                    <a:pt x="247" y="58"/>
                  </a:cubicBezTo>
                  <a:cubicBezTo>
                    <a:pt x="245" y="58"/>
                    <a:pt x="246" y="61"/>
                    <a:pt x="247" y="62"/>
                  </a:cubicBezTo>
                  <a:cubicBezTo>
                    <a:pt x="248" y="63"/>
                    <a:pt x="250" y="63"/>
                    <a:pt x="251" y="63"/>
                  </a:cubicBezTo>
                  <a:cubicBezTo>
                    <a:pt x="253" y="64"/>
                    <a:pt x="255" y="64"/>
                    <a:pt x="256" y="65"/>
                  </a:cubicBezTo>
                  <a:cubicBezTo>
                    <a:pt x="257" y="66"/>
                    <a:pt x="257" y="67"/>
                    <a:pt x="257" y="67"/>
                  </a:cubicBezTo>
                  <a:cubicBezTo>
                    <a:pt x="258" y="67"/>
                    <a:pt x="259" y="67"/>
                    <a:pt x="260" y="67"/>
                  </a:cubicBezTo>
                  <a:cubicBezTo>
                    <a:pt x="260" y="67"/>
                    <a:pt x="257" y="68"/>
                    <a:pt x="257" y="68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2" y="65"/>
                    <a:pt x="249" y="65"/>
                    <a:pt x="246" y="65"/>
                  </a:cubicBezTo>
                  <a:cubicBezTo>
                    <a:pt x="245" y="65"/>
                    <a:pt x="240" y="64"/>
                    <a:pt x="242" y="62"/>
                  </a:cubicBezTo>
                  <a:cubicBezTo>
                    <a:pt x="243" y="62"/>
                    <a:pt x="242" y="61"/>
                    <a:pt x="242" y="60"/>
                  </a:cubicBezTo>
                  <a:cubicBezTo>
                    <a:pt x="241" y="59"/>
                    <a:pt x="242" y="58"/>
                    <a:pt x="242" y="57"/>
                  </a:cubicBezTo>
                  <a:cubicBezTo>
                    <a:pt x="243" y="55"/>
                    <a:pt x="244" y="51"/>
                    <a:pt x="242" y="50"/>
                  </a:cubicBezTo>
                  <a:cubicBezTo>
                    <a:pt x="238" y="49"/>
                    <a:pt x="241" y="54"/>
                    <a:pt x="240" y="56"/>
                  </a:cubicBezTo>
                  <a:cubicBezTo>
                    <a:pt x="238" y="58"/>
                    <a:pt x="235" y="59"/>
                    <a:pt x="233" y="61"/>
                  </a:cubicBezTo>
                  <a:cubicBezTo>
                    <a:pt x="230" y="64"/>
                    <a:pt x="231" y="63"/>
                    <a:pt x="233" y="65"/>
                  </a:cubicBezTo>
                  <a:cubicBezTo>
                    <a:pt x="234" y="66"/>
                    <a:pt x="237" y="69"/>
                    <a:pt x="237" y="71"/>
                  </a:cubicBezTo>
                  <a:cubicBezTo>
                    <a:pt x="237" y="71"/>
                    <a:pt x="236" y="73"/>
                    <a:pt x="235" y="73"/>
                  </a:cubicBezTo>
                  <a:cubicBezTo>
                    <a:pt x="234" y="75"/>
                    <a:pt x="233" y="77"/>
                    <a:pt x="233" y="79"/>
                  </a:cubicBezTo>
                  <a:cubicBezTo>
                    <a:pt x="233" y="79"/>
                    <a:pt x="234" y="84"/>
                    <a:pt x="235" y="84"/>
                  </a:cubicBezTo>
                  <a:cubicBezTo>
                    <a:pt x="237" y="84"/>
                    <a:pt x="239" y="84"/>
                    <a:pt x="241" y="83"/>
                  </a:cubicBezTo>
                  <a:cubicBezTo>
                    <a:pt x="243" y="82"/>
                    <a:pt x="246" y="83"/>
                    <a:pt x="248" y="84"/>
                  </a:cubicBezTo>
                  <a:cubicBezTo>
                    <a:pt x="251" y="84"/>
                    <a:pt x="253" y="86"/>
                    <a:pt x="254" y="89"/>
                  </a:cubicBezTo>
                  <a:cubicBezTo>
                    <a:pt x="255" y="91"/>
                    <a:pt x="251" y="94"/>
                    <a:pt x="253" y="95"/>
                  </a:cubicBezTo>
                  <a:cubicBezTo>
                    <a:pt x="253" y="95"/>
                    <a:pt x="259" y="97"/>
                    <a:pt x="259" y="97"/>
                  </a:cubicBezTo>
                  <a:cubicBezTo>
                    <a:pt x="259" y="98"/>
                    <a:pt x="252" y="96"/>
                    <a:pt x="251" y="96"/>
                  </a:cubicBezTo>
                  <a:cubicBezTo>
                    <a:pt x="251" y="96"/>
                    <a:pt x="250" y="93"/>
                    <a:pt x="250" y="93"/>
                  </a:cubicBezTo>
                  <a:cubicBezTo>
                    <a:pt x="251" y="91"/>
                    <a:pt x="252" y="90"/>
                    <a:pt x="250" y="89"/>
                  </a:cubicBezTo>
                  <a:cubicBezTo>
                    <a:pt x="248" y="88"/>
                    <a:pt x="249" y="86"/>
                    <a:pt x="247" y="85"/>
                  </a:cubicBezTo>
                  <a:cubicBezTo>
                    <a:pt x="245" y="85"/>
                    <a:pt x="243" y="86"/>
                    <a:pt x="241" y="86"/>
                  </a:cubicBezTo>
                  <a:cubicBezTo>
                    <a:pt x="241" y="86"/>
                    <a:pt x="237" y="87"/>
                    <a:pt x="237" y="88"/>
                  </a:cubicBezTo>
                  <a:cubicBezTo>
                    <a:pt x="238" y="88"/>
                    <a:pt x="239" y="88"/>
                    <a:pt x="238" y="88"/>
                  </a:cubicBezTo>
                  <a:cubicBezTo>
                    <a:pt x="238" y="89"/>
                    <a:pt x="236" y="90"/>
                    <a:pt x="237" y="91"/>
                  </a:cubicBezTo>
                  <a:cubicBezTo>
                    <a:pt x="241" y="93"/>
                    <a:pt x="238" y="96"/>
                    <a:pt x="236" y="98"/>
                  </a:cubicBezTo>
                  <a:cubicBezTo>
                    <a:pt x="235" y="99"/>
                    <a:pt x="234" y="101"/>
                    <a:pt x="234" y="102"/>
                  </a:cubicBezTo>
                  <a:cubicBezTo>
                    <a:pt x="233" y="103"/>
                    <a:pt x="231" y="104"/>
                    <a:pt x="229" y="104"/>
                  </a:cubicBezTo>
                  <a:cubicBezTo>
                    <a:pt x="228" y="105"/>
                    <a:pt x="227" y="105"/>
                    <a:pt x="227" y="107"/>
                  </a:cubicBezTo>
                  <a:cubicBezTo>
                    <a:pt x="226" y="109"/>
                    <a:pt x="224" y="108"/>
                    <a:pt x="223" y="108"/>
                  </a:cubicBezTo>
                  <a:cubicBezTo>
                    <a:pt x="220" y="107"/>
                    <a:pt x="218" y="108"/>
                    <a:pt x="216" y="107"/>
                  </a:cubicBezTo>
                  <a:cubicBezTo>
                    <a:pt x="215" y="107"/>
                    <a:pt x="214" y="106"/>
                    <a:pt x="213" y="106"/>
                  </a:cubicBezTo>
                  <a:cubicBezTo>
                    <a:pt x="211" y="106"/>
                    <a:pt x="211" y="105"/>
                    <a:pt x="210" y="104"/>
                  </a:cubicBezTo>
                  <a:cubicBezTo>
                    <a:pt x="210" y="104"/>
                    <a:pt x="212" y="103"/>
                    <a:pt x="212" y="104"/>
                  </a:cubicBezTo>
                  <a:cubicBezTo>
                    <a:pt x="213" y="106"/>
                    <a:pt x="215" y="106"/>
                    <a:pt x="215" y="105"/>
                  </a:cubicBezTo>
                  <a:cubicBezTo>
                    <a:pt x="216" y="104"/>
                    <a:pt x="221" y="107"/>
                    <a:pt x="223" y="105"/>
                  </a:cubicBezTo>
                  <a:cubicBezTo>
                    <a:pt x="223" y="104"/>
                    <a:pt x="221" y="103"/>
                    <a:pt x="223" y="103"/>
                  </a:cubicBezTo>
                  <a:cubicBezTo>
                    <a:pt x="224" y="102"/>
                    <a:pt x="226" y="101"/>
                    <a:pt x="227" y="100"/>
                  </a:cubicBezTo>
                  <a:cubicBezTo>
                    <a:pt x="228" y="98"/>
                    <a:pt x="227" y="98"/>
                    <a:pt x="230" y="97"/>
                  </a:cubicBezTo>
                  <a:cubicBezTo>
                    <a:pt x="233" y="95"/>
                    <a:pt x="229" y="93"/>
                    <a:pt x="231" y="91"/>
                  </a:cubicBezTo>
                  <a:cubicBezTo>
                    <a:pt x="233" y="90"/>
                    <a:pt x="233" y="89"/>
                    <a:pt x="231" y="88"/>
                  </a:cubicBezTo>
                  <a:cubicBezTo>
                    <a:pt x="230" y="88"/>
                    <a:pt x="229" y="87"/>
                    <a:pt x="228" y="86"/>
                  </a:cubicBezTo>
                  <a:cubicBezTo>
                    <a:pt x="227" y="84"/>
                    <a:pt x="228" y="81"/>
                    <a:pt x="228" y="79"/>
                  </a:cubicBezTo>
                  <a:cubicBezTo>
                    <a:pt x="228" y="77"/>
                    <a:pt x="227" y="75"/>
                    <a:pt x="228" y="73"/>
                  </a:cubicBezTo>
                  <a:cubicBezTo>
                    <a:pt x="228" y="71"/>
                    <a:pt x="230" y="71"/>
                    <a:pt x="230" y="69"/>
                  </a:cubicBezTo>
                  <a:cubicBezTo>
                    <a:pt x="229" y="67"/>
                    <a:pt x="227" y="66"/>
                    <a:pt x="226" y="65"/>
                  </a:cubicBezTo>
                  <a:cubicBezTo>
                    <a:pt x="225" y="64"/>
                    <a:pt x="224" y="63"/>
                    <a:pt x="225" y="62"/>
                  </a:cubicBezTo>
                  <a:cubicBezTo>
                    <a:pt x="227" y="61"/>
                    <a:pt x="227" y="59"/>
                    <a:pt x="228" y="57"/>
                  </a:cubicBezTo>
                  <a:cubicBezTo>
                    <a:pt x="229" y="56"/>
                    <a:pt x="230" y="53"/>
                    <a:pt x="229" y="52"/>
                  </a:cubicBezTo>
                  <a:cubicBezTo>
                    <a:pt x="229" y="51"/>
                    <a:pt x="225" y="50"/>
                    <a:pt x="223" y="49"/>
                  </a:cubicBezTo>
                  <a:cubicBezTo>
                    <a:pt x="221" y="49"/>
                    <a:pt x="219" y="49"/>
                    <a:pt x="217" y="49"/>
                  </a:cubicBezTo>
                  <a:cubicBezTo>
                    <a:pt x="216" y="49"/>
                    <a:pt x="213" y="48"/>
                    <a:pt x="212" y="49"/>
                  </a:cubicBezTo>
                  <a:cubicBezTo>
                    <a:pt x="209" y="51"/>
                    <a:pt x="209" y="58"/>
                    <a:pt x="206" y="60"/>
                  </a:cubicBezTo>
                  <a:cubicBezTo>
                    <a:pt x="204" y="63"/>
                    <a:pt x="198" y="64"/>
                    <a:pt x="198" y="68"/>
                  </a:cubicBezTo>
                  <a:cubicBezTo>
                    <a:pt x="198" y="69"/>
                    <a:pt x="201" y="68"/>
                    <a:pt x="201" y="68"/>
                  </a:cubicBezTo>
                  <a:cubicBezTo>
                    <a:pt x="202" y="69"/>
                    <a:pt x="201" y="73"/>
                    <a:pt x="201" y="73"/>
                  </a:cubicBezTo>
                  <a:cubicBezTo>
                    <a:pt x="200" y="75"/>
                    <a:pt x="202" y="76"/>
                    <a:pt x="199" y="76"/>
                  </a:cubicBezTo>
                  <a:cubicBezTo>
                    <a:pt x="199" y="77"/>
                    <a:pt x="198" y="77"/>
                    <a:pt x="198" y="78"/>
                  </a:cubicBezTo>
                  <a:cubicBezTo>
                    <a:pt x="199" y="79"/>
                    <a:pt x="200" y="79"/>
                    <a:pt x="201" y="79"/>
                  </a:cubicBezTo>
                  <a:cubicBezTo>
                    <a:pt x="202" y="79"/>
                    <a:pt x="206" y="79"/>
                    <a:pt x="206" y="80"/>
                  </a:cubicBezTo>
                  <a:cubicBezTo>
                    <a:pt x="206" y="82"/>
                    <a:pt x="206" y="84"/>
                    <a:pt x="208" y="85"/>
                  </a:cubicBezTo>
                  <a:cubicBezTo>
                    <a:pt x="210" y="86"/>
                    <a:pt x="212" y="85"/>
                    <a:pt x="210" y="87"/>
                  </a:cubicBezTo>
                  <a:cubicBezTo>
                    <a:pt x="209" y="88"/>
                    <a:pt x="209" y="90"/>
                    <a:pt x="208" y="91"/>
                  </a:cubicBezTo>
                  <a:cubicBezTo>
                    <a:pt x="207" y="93"/>
                    <a:pt x="202" y="88"/>
                    <a:pt x="201" y="87"/>
                  </a:cubicBezTo>
                  <a:cubicBezTo>
                    <a:pt x="198" y="85"/>
                    <a:pt x="194" y="84"/>
                    <a:pt x="191" y="83"/>
                  </a:cubicBezTo>
                  <a:cubicBezTo>
                    <a:pt x="189" y="82"/>
                    <a:pt x="188" y="81"/>
                    <a:pt x="186" y="80"/>
                  </a:cubicBezTo>
                  <a:cubicBezTo>
                    <a:pt x="185" y="80"/>
                    <a:pt x="183" y="79"/>
                    <a:pt x="182" y="79"/>
                  </a:cubicBezTo>
                  <a:cubicBezTo>
                    <a:pt x="179" y="79"/>
                    <a:pt x="176" y="78"/>
                    <a:pt x="173" y="78"/>
                  </a:cubicBezTo>
                  <a:cubicBezTo>
                    <a:pt x="169" y="78"/>
                    <a:pt x="165" y="78"/>
                    <a:pt x="168" y="83"/>
                  </a:cubicBezTo>
                  <a:cubicBezTo>
                    <a:pt x="170" y="84"/>
                    <a:pt x="169" y="86"/>
                    <a:pt x="167" y="87"/>
                  </a:cubicBezTo>
                  <a:cubicBezTo>
                    <a:pt x="166" y="88"/>
                    <a:pt x="163" y="86"/>
                    <a:pt x="164" y="89"/>
                  </a:cubicBezTo>
                  <a:cubicBezTo>
                    <a:pt x="165" y="90"/>
                    <a:pt x="157" y="90"/>
                    <a:pt x="161" y="87"/>
                  </a:cubicBezTo>
                  <a:cubicBezTo>
                    <a:pt x="162" y="86"/>
                    <a:pt x="159" y="84"/>
                    <a:pt x="158" y="85"/>
                  </a:cubicBezTo>
                  <a:cubicBezTo>
                    <a:pt x="156" y="85"/>
                    <a:pt x="154" y="86"/>
                    <a:pt x="153" y="87"/>
                  </a:cubicBezTo>
                  <a:cubicBezTo>
                    <a:pt x="150" y="89"/>
                    <a:pt x="147" y="87"/>
                    <a:pt x="144" y="88"/>
                  </a:cubicBezTo>
                  <a:cubicBezTo>
                    <a:pt x="141" y="89"/>
                    <a:pt x="139" y="91"/>
                    <a:pt x="137" y="91"/>
                  </a:cubicBezTo>
                  <a:cubicBezTo>
                    <a:pt x="136" y="91"/>
                    <a:pt x="130" y="91"/>
                    <a:pt x="131" y="90"/>
                  </a:cubicBezTo>
                  <a:cubicBezTo>
                    <a:pt x="133" y="90"/>
                    <a:pt x="133" y="90"/>
                    <a:pt x="133" y="89"/>
                  </a:cubicBezTo>
                  <a:cubicBezTo>
                    <a:pt x="133" y="86"/>
                    <a:pt x="135" y="87"/>
                    <a:pt x="135" y="85"/>
                  </a:cubicBezTo>
                  <a:cubicBezTo>
                    <a:pt x="136" y="84"/>
                    <a:pt x="129" y="86"/>
                    <a:pt x="129" y="86"/>
                  </a:cubicBezTo>
                  <a:cubicBezTo>
                    <a:pt x="128" y="86"/>
                    <a:pt x="127" y="86"/>
                    <a:pt x="127" y="87"/>
                  </a:cubicBezTo>
                  <a:cubicBezTo>
                    <a:pt x="127" y="88"/>
                    <a:pt x="127" y="89"/>
                    <a:pt x="127" y="90"/>
                  </a:cubicBezTo>
                  <a:cubicBezTo>
                    <a:pt x="126" y="90"/>
                    <a:pt x="124" y="89"/>
                    <a:pt x="123" y="89"/>
                  </a:cubicBezTo>
                  <a:cubicBezTo>
                    <a:pt x="121" y="89"/>
                    <a:pt x="118" y="90"/>
                    <a:pt x="116" y="91"/>
                  </a:cubicBezTo>
                  <a:cubicBezTo>
                    <a:pt x="113" y="92"/>
                    <a:pt x="110" y="94"/>
                    <a:pt x="107" y="95"/>
                  </a:cubicBezTo>
                  <a:cubicBezTo>
                    <a:pt x="105" y="95"/>
                    <a:pt x="104" y="96"/>
                    <a:pt x="103" y="98"/>
                  </a:cubicBezTo>
                  <a:cubicBezTo>
                    <a:pt x="103" y="99"/>
                    <a:pt x="103" y="102"/>
                    <a:pt x="101" y="102"/>
                  </a:cubicBezTo>
                  <a:cubicBezTo>
                    <a:pt x="99" y="102"/>
                    <a:pt x="97" y="103"/>
                    <a:pt x="95" y="103"/>
                  </a:cubicBezTo>
                  <a:cubicBezTo>
                    <a:pt x="94" y="103"/>
                    <a:pt x="93" y="101"/>
                    <a:pt x="92" y="100"/>
                  </a:cubicBezTo>
                  <a:cubicBezTo>
                    <a:pt x="90" y="98"/>
                    <a:pt x="87" y="99"/>
                    <a:pt x="89" y="96"/>
                  </a:cubicBezTo>
                  <a:cubicBezTo>
                    <a:pt x="90" y="94"/>
                    <a:pt x="93" y="95"/>
                    <a:pt x="94" y="94"/>
                  </a:cubicBezTo>
                  <a:cubicBezTo>
                    <a:pt x="96" y="94"/>
                    <a:pt x="98" y="95"/>
                    <a:pt x="97" y="93"/>
                  </a:cubicBezTo>
                  <a:cubicBezTo>
                    <a:pt x="96" y="92"/>
                    <a:pt x="95" y="90"/>
                    <a:pt x="94" y="89"/>
                  </a:cubicBezTo>
                  <a:cubicBezTo>
                    <a:pt x="92" y="87"/>
                    <a:pt x="89" y="88"/>
                    <a:pt x="87" y="88"/>
                  </a:cubicBezTo>
                  <a:cubicBezTo>
                    <a:pt x="86" y="88"/>
                    <a:pt x="80" y="87"/>
                    <a:pt x="80" y="87"/>
                  </a:cubicBezTo>
                  <a:cubicBezTo>
                    <a:pt x="80" y="87"/>
                    <a:pt x="83" y="88"/>
                    <a:pt x="83" y="88"/>
                  </a:cubicBezTo>
                  <a:cubicBezTo>
                    <a:pt x="84" y="89"/>
                    <a:pt x="84" y="90"/>
                    <a:pt x="84" y="91"/>
                  </a:cubicBezTo>
                  <a:cubicBezTo>
                    <a:pt x="84" y="92"/>
                    <a:pt x="84" y="94"/>
                    <a:pt x="84" y="95"/>
                  </a:cubicBezTo>
                  <a:cubicBezTo>
                    <a:pt x="83" y="96"/>
                    <a:pt x="82" y="97"/>
                    <a:pt x="82" y="98"/>
                  </a:cubicBezTo>
                  <a:cubicBezTo>
                    <a:pt x="83" y="100"/>
                    <a:pt x="87" y="100"/>
                    <a:pt x="86" y="103"/>
                  </a:cubicBezTo>
                  <a:cubicBezTo>
                    <a:pt x="85" y="104"/>
                    <a:pt x="84" y="106"/>
                    <a:pt x="84" y="107"/>
                  </a:cubicBezTo>
                  <a:cubicBezTo>
                    <a:pt x="84" y="107"/>
                    <a:pt x="84" y="111"/>
                    <a:pt x="84" y="111"/>
                  </a:cubicBezTo>
                  <a:cubicBezTo>
                    <a:pt x="84" y="111"/>
                    <a:pt x="83" y="108"/>
                    <a:pt x="83" y="108"/>
                  </a:cubicBezTo>
                  <a:cubicBezTo>
                    <a:pt x="82" y="108"/>
                    <a:pt x="81" y="110"/>
                    <a:pt x="80" y="109"/>
                  </a:cubicBezTo>
                  <a:cubicBezTo>
                    <a:pt x="80" y="109"/>
                    <a:pt x="82" y="108"/>
                    <a:pt x="82" y="107"/>
                  </a:cubicBezTo>
                  <a:cubicBezTo>
                    <a:pt x="81" y="106"/>
                    <a:pt x="79" y="106"/>
                    <a:pt x="78" y="106"/>
                  </a:cubicBezTo>
                  <a:cubicBezTo>
                    <a:pt x="77" y="106"/>
                    <a:pt x="76" y="105"/>
                    <a:pt x="75" y="106"/>
                  </a:cubicBezTo>
                  <a:cubicBezTo>
                    <a:pt x="73" y="106"/>
                    <a:pt x="72" y="108"/>
                    <a:pt x="70" y="108"/>
                  </a:cubicBezTo>
                  <a:cubicBezTo>
                    <a:pt x="68" y="110"/>
                    <a:pt x="67" y="110"/>
                    <a:pt x="65" y="112"/>
                  </a:cubicBezTo>
                  <a:cubicBezTo>
                    <a:pt x="63" y="114"/>
                    <a:pt x="61" y="114"/>
                    <a:pt x="64" y="116"/>
                  </a:cubicBezTo>
                  <a:cubicBezTo>
                    <a:pt x="65" y="117"/>
                    <a:pt x="67" y="120"/>
                    <a:pt x="66" y="121"/>
                  </a:cubicBezTo>
                  <a:cubicBezTo>
                    <a:pt x="65" y="122"/>
                    <a:pt x="59" y="120"/>
                    <a:pt x="58" y="120"/>
                  </a:cubicBezTo>
                  <a:cubicBezTo>
                    <a:pt x="57" y="119"/>
                    <a:pt x="54" y="120"/>
                    <a:pt x="53" y="120"/>
                  </a:cubicBezTo>
                  <a:cubicBezTo>
                    <a:pt x="54" y="119"/>
                    <a:pt x="49" y="115"/>
                    <a:pt x="48" y="117"/>
                  </a:cubicBezTo>
                  <a:cubicBezTo>
                    <a:pt x="43" y="121"/>
                    <a:pt x="54" y="122"/>
                    <a:pt x="54" y="124"/>
                  </a:cubicBezTo>
                  <a:cubicBezTo>
                    <a:pt x="53" y="128"/>
                    <a:pt x="50" y="126"/>
                    <a:pt x="47" y="126"/>
                  </a:cubicBezTo>
                  <a:cubicBezTo>
                    <a:pt x="44" y="125"/>
                    <a:pt x="43" y="123"/>
                    <a:pt x="40" y="122"/>
                  </a:cubicBezTo>
                  <a:cubicBezTo>
                    <a:pt x="38" y="121"/>
                    <a:pt x="38" y="120"/>
                    <a:pt x="37" y="118"/>
                  </a:cubicBezTo>
                  <a:cubicBezTo>
                    <a:pt x="37" y="116"/>
                    <a:pt x="36" y="116"/>
                    <a:pt x="35" y="115"/>
                  </a:cubicBezTo>
                  <a:cubicBezTo>
                    <a:pt x="35" y="114"/>
                    <a:pt x="38" y="112"/>
                    <a:pt x="38" y="112"/>
                  </a:cubicBezTo>
                  <a:cubicBezTo>
                    <a:pt x="39" y="109"/>
                    <a:pt x="34" y="107"/>
                    <a:pt x="32" y="107"/>
                  </a:cubicBezTo>
                  <a:cubicBezTo>
                    <a:pt x="30" y="106"/>
                    <a:pt x="30" y="104"/>
                    <a:pt x="28" y="104"/>
                  </a:cubicBezTo>
                  <a:cubicBezTo>
                    <a:pt x="29" y="103"/>
                    <a:pt x="24" y="99"/>
                    <a:pt x="24" y="99"/>
                  </a:cubicBezTo>
                  <a:cubicBezTo>
                    <a:pt x="26" y="98"/>
                    <a:pt x="28" y="101"/>
                    <a:pt x="29" y="102"/>
                  </a:cubicBezTo>
                  <a:cubicBezTo>
                    <a:pt x="30" y="103"/>
                    <a:pt x="31" y="103"/>
                    <a:pt x="31" y="102"/>
                  </a:cubicBezTo>
                  <a:cubicBezTo>
                    <a:pt x="32" y="102"/>
                    <a:pt x="33" y="103"/>
                    <a:pt x="33" y="103"/>
                  </a:cubicBezTo>
                  <a:cubicBezTo>
                    <a:pt x="36" y="104"/>
                    <a:pt x="38" y="105"/>
                    <a:pt x="41" y="105"/>
                  </a:cubicBezTo>
                  <a:cubicBezTo>
                    <a:pt x="43" y="106"/>
                    <a:pt x="46" y="106"/>
                    <a:pt x="49" y="107"/>
                  </a:cubicBezTo>
                  <a:cubicBezTo>
                    <a:pt x="54" y="109"/>
                    <a:pt x="58" y="109"/>
                    <a:pt x="63" y="106"/>
                  </a:cubicBezTo>
                  <a:cubicBezTo>
                    <a:pt x="65" y="105"/>
                    <a:pt x="66" y="104"/>
                    <a:pt x="68" y="103"/>
                  </a:cubicBezTo>
                  <a:cubicBezTo>
                    <a:pt x="71" y="101"/>
                    <a:pt x="69" y="100"/>
                    <a:pt x="69" y="97"/>
                  </a:cubicBezTo>
                  <a:cubicBezTo>
                    <a:pt x="69" y="94"/>
                    <a:pt x="62" y="93"/>
                    <a:pt x="60" y="91"/>
                  </a:cubicBezTo>
                  <a:cubicBezTo>
                    <a:pt x="57" y="89"/>
                    <a:pt x="53" y="87"/>
                    <a:pt x="50" y="86"/>
                  </a:cubicBezTo>
                  <a:cubicBezTo>
                    <a:pt x="47" y="84"/>
                    <a:pt x="43" y="82"/>
                    <a:pt x="40" y="82"/>
                  </a:cubicBezTo>
                  <a:cubicBezTo>
                    <a:pt x="39" y="81"/>
                    <a:pt x="39" y="82"/>
                    <a:pt x="38" y="82"/>
                  </a:cubicBezTo>
                  <a:cubicBezTo>
                    <a:pt x="37" y="82"/>
                    <a:pt x="36" y="81"/>
                    <a:pt x="35" y="81"/>
                  </a:cubicBezTo>
                  <a:cubicBezTo>
                    <a:pt x="33" y="80"/>
                    <a:pt x="31" y="84"/>
                    <a:pt x="29" y="84"/>
                  </a:cubicBezTo>
                  <a:cubicBezTo>
                    <a:pt x="29" y="83"/>
                    <a:pt x="33" y="80"/>
                    <a:pt x="29" y="80"/>
                  </a:cubicBezTo>
                  <a:cubicBezTo>
                    <a:pt x="28" y="80"/>
                    <a:pt x="24" y="78"/>
                    <a:pt x="24" y="78"/>
                  </a:cubicBezTo>
                  <a:cubicBezTo>
                    <a:pt x="25" y="77"/>
                    <a:pt x="29" y="80"/>
                    <a:pt x="29" y="78"/>
                  </a:cubicBezTo>
                  <a:cubicBezTo>
                    <a:pt x="29" y="77"/>
                    <a:pt x="25" y="75"/>
                    <a:pt x="24" y="75"/>
                  </a:cubicBezTo>
                  <a:cubicBezTo>
                    <a:pt x="23" y="76"/>
                    <a:pt x="20" y="78"/>
                    <a:pt x="20" y="78"/>
                  </a:cubicBezTo>
                  <a:cubicBezTo>
                    <a:pt x="20" y="77"/>
                    <a:pt x="20" y="77"/>
                    <a:pt x="19" y="76"/>
                  </a:cubicBezTo>
                  <a:cubicBezTo>
                    <a:pt x="17" y="76"/>
                    <a:pt x="17" y="77"/>
                    <a:pt x="16" y="78"/>
                  </a:cubicBezTo>
                  <a:cubicBezTo>
                    <a:pt x="16" y="78"/>
                    <a:pt x="16" y="78"/>
                    <a:pt x="16" y="77"/>
                  </a:cubicBezTo>
                  <a:cubicBezTo>
                    <a:pt x="15" y="78"/>
                    <a:pt x="14" y="80"/>
                    <a:pt x="13" y="80"/>
                  </a:cubicBezTo>
                  <a:cubicBezTo>
                    <a:pt x="12" y="81"/>
                    <a:pt x="10" y="81"/>
                    <a:pt x="10" y="81"/>
                  </a:cubicBezTo>
                  <a:cubicBezTo>
                    <a:pt x="9" y="83"/>
                    <a:pt x="5" y="83"/>
                    <a:pt x="6" y="85"/>
                  </a:cubicBezTo>
                  <a:cubicBezTo>
                    <a:pt x="9" y="87"/>
                    <a:pt x="5" y="85"/>
                    <a:pt x="5" y="88"/>
                  </a:cubicBezTo>
                  <a:cubicBezTo>
                    <a:pt x="5" y="90"/>
                    <a:pt x="9" y="91"/>
                    <a:pt x="10" y="92"/>
                  </a:cubicBezTo>
                  <a:cubicBezTo>
                    <a:pt x="12" y="93"/>
                    <a:pt x="14" y="95"/>
                    <a:pt x="13" y="97"/>
                  </a:cubicBezTo>
                  <a:cubicBezTo>
                    <a:pt x="12" y="99"/>
                    <a:pt x="9" y="100"/>
                    <a:pt x="9" y="102"/>
                  </a:cubicBezTo>
                  <a:cubicBezTo>
                    <a:pt x="10" y="104"/>
                    <a:pt x="12" y="106"/>
                    <a:pt x="13" y="108"/>
                  </a:cubicBezTo>
                  <a:cubicBezTo>
                    <a:pt x="14" y="110"/>
                    <a:pt x="12" y="110"/>
                    <a:pt x="12" y="112"/>
                  </a:cubicBezTo>
                  <a:cubicBezTo>
                    <a:pt x="12" y="114"/>
                    <a:pt x="15" y="116"/>
                    <a:pt x="13" y="117"/>
                  </a:cubicBezTo>
                  <a:cubicBezTo>
                    <a:pt x="11" y="118"/>
                    <a:pt x="14" y="121"/>
                    <a:pt x="14" y="122"/>
                  </a:cubicBezTo>
                  <a:cubicBezTo>
                    <a:pt x="16" y="124"/>
                    <a:pt x="18" y="124"/>
                    <a:pt x="15" y="126"/>
                  </a:cubicBezTo>
                  <a:cubicBezTo>
                    <a:pt x="13" y="128"/>
                    <a:pt x="14" y="128"/>
                    <a:pt x="15" y="129"/>
                  </a:cubicBezTo>
                  <a:cubicBezTo>
                    <a:pt x="20" y="132"/>
                    <a:pt x="23" y="134"/>
                    <a:pt x="18" y="138"/>
                  </a:cubicBezTo>
                  <a:cubicBezTo>
                    <a:pt x="13" y="143"/>
                    <a:pt x="8" y="147"/>
                    <a:pt x="4" y="152"/>
                  </a:cubicBezTo>
                  <a:cubicBezTo>
                    <a:pt x="6" y="152"/>
                    <a:pt x="6" y="151"/>
                    <a:pt x="7" y="152"/>
                  </a:cubicBezTo>
                  <a:cubicBezTo>
                    <a:pt x="8" y="154"/>
                    <a:pt x="10" y="154"/>
                    <a:pt x="11" y="155"/>
                  </a:cubicBezTo>
                  <a:cubicBezTo>
                    <a:pt x="17" y="157"/>
                    <a:pt x="9" y="157"/>
                    <a:pt x="7" y="157"/>
                  </a:cubicBezTo>
                  <a:cubicBezTo>
                    <a:pt x="5" y="157"/>
                    <a:pt x="4" y="158"/>
                    <a:pt x="4" y="160"/>
                  </a:cubicBezTo>
                  <a:cubicBezTo>
                    <a:pt x="4" y="162"/>
                    <a:pt x="2" y="163"/>
                    <a:pt x="1" y="165"/>
                  </a:cubicBezTo>
                  <a:cubicBezTo>
                    <a:pt x="0" y="166"/>
                    <a:pt x="1" y="168"/>
                    <a:pt x="2" y="170"/>
                  </a:cubicBezTo>
                  <a:cubicBezTo>
                    <a:pt x="2" y="172"/>
                    <a:pt x="0" y="174"/>
                    <a:pt x="1" y="175"/>
                  </a:cubicBezTo>
                  <a:cubicBezTo>
                    <a:pt x="3" y="176"/>
                    <a:pt x="3" y="176"/>
                    <a:pt x="3" y="178"/>
                  </a:cubicBezTo>
                  <a:cubicBezTo>
                    <a:pt x="2" y="180"/>
                    <a:pt x="4" y="181"/>
                    <a:pt x="4" y="183"/>
                  </a:cubicBezTo>
                  <a:cubicBezTo>
                    <a:pt x="4" y="184"/>
                    <a:pt x="7" y="186"/>
                    <a:pt x="8" y="186"/>
                  </a:cubicBezTo>
                  <a:cubicBezTo>
                    <a:pt x="8" y="186"/>
                    <a:pt x="9" y="185"/>
                    <a:pt x="10" y="185"/>
                  </a:cubicBezTo>
                  <a:cubicBezTo>
                    <a:pt x="11" y="185"/>
                    <a:pt x="11" y="187"/>
                    <a:pt x="12" y="187"/>
                  </a:cubicBezTo>
                  <a:cubicBezTo>
                    <a:pt x="14" y="186"/>
                    <a:pt x="14" y="185"/>
                    <a:pt x="16" y="187"/>
                  </a:cubicBezTo>
                  <a:cubicBezTo>
                    <a:pt x="18" y="188"/>
                    <a:pt x="18" y="188"/>
                    <a:pt x="18" y="190"/>
                  </a:cubicBezTo>
                  <a:cubicBezTo>
                    <a:pt x="17" y="195"/>
                    <a:pt x="21" y="199"/>
                    <a:pt x="24" y="201"/>
                  </a:cubicBezTo>
                  <a:cubicBezTo>
                    <a:pt x="26" y="202"/>
                    <a:pt x="27" y="203"/>
                    <a:pt x="25" y="204"/>
                  </a:cubicBezTo>
                  <a:cubicBezTo>
                    <a:pt x="24" y="206"/>
                    <a:pt x="23" y="205"/>
                    <a:pt x="21" y="205"/>
                  </a:cubicBezTo>
                  <a:cubicBezTo>
                    <a:pt x="19" y="205"/>
                    <a:pt x="22" y="214"/>
                    <a:pt x="24" y="213"/>
                  </a:cubicBezTo>
                  <a:cubicBezTo>
                    <a:pt x="25" y="212"/>
                    <a:pt x="26" y="209"/>
                    <a:pt x="27" y="210"/>
                  </a:cubicBezTo>
                  <a:cubicBezTo>
                    <a:pt x="28" y="210"/>
                    <a:pt x="29" y="211"/>
                    <a:pt x="31" y="211"/>
                  </a:cubicBezTo>
                  <a:cubicBezTo>
                    <a:pt x="33" y="211"/>
                    <a:pt x="35" y="212"/>
                    <a:pt x="35" y="214"/>
                  </a:cubicBezTo>
                  <a:cubicBezTo>
                    <a:pt x="35" y="215"/>
                    <a:pt x="34" y="215"/>
                    <a:pt x="34" y="215"/>
                  </a:cubicBezTo>
                  <a:cubicBezTo>
                    <a:pt x="33" y="216"/>
                    <a:pt x="34" y="218"/>
                    <a:pt x="35" y="218"/>
                  </a:cubicBezTo>
                  <a:cubicBezTo>
                    <a:pt x="36" y="219"/>
                    <a:pt x="38" y="218"/>
                    <a:pt x="39" y="219"/>
                  </a:cubicBezTo>
                  <a:cubicBezTo>
                    <a:pt x="40" y="220"/>
                    <a:pt x="40" y="222"/>
                    <a:pt x="40" y="223"/>
                  </a:cubicBezTo>
                  <a:cubicBezTo>
                    <a:pt x="40" y="224"/>
                    <a:pt x="43" y="223"/>
                    <a:pt x="44" y="223"/>
                  </a:cubicBezTo>
                  <a:cubicBezTo>
                    <a:pt x="45" y="224"/>
                    <a:pt x="47" y="227"/>
                    <a:pt x="48" y="225"/>
                  </a:cubicBezTo>
                  <a:cubicBezTo>
                    <a:pt x="49" y="223"/>
                    <a:pt x="50" y="224"/>
                    <a:pt x="51" y="225"/>
                  </a:cubicBezTo>
                  <a:cubicBezTo>
                    <a:pt x="53" y="227"/>
                    <a:pt x="53" y="226"/>
                    <a:pt x="55" y="226"/>
                  </a:cubicBezTo>
                  <a:cubicBezTo>
                    <a:pt x="56" y="226"/>
                    <a:pt x="57" y="229"/>
                    <a:pt x="58" y="228"/>
                  </a:cubicBezTo>
                  <a:cubicBezTo>
                    <a:pt x="60" y="227"/>
                    <a:pt x="62" y="229"/>
                    <a:pt x="63" y="230"/>
                  </a:cubicBezTo>
                  <a:cubicBezTo>
                    <a:pt x="65" y="231"/>
                    <a:pt x="62" y="232"/>
                    <a:pt x="62" y="232"/>
                  </a:cubicBezTo>
                  <a:cubicBezTo>
                    <a:pt x="60" y="233"/>
                    <a:pt x="63" y="234"/>
                    <a:pt x="63" y="234"/>
                  </a:cubicBezTo>
                  <a:cubicBezTo>
                    <a:pt x="63" y="234"/>
                    <a:pt x="60" y="234"/>
                    <a:pt x="61" y="236"/>
                  </a:cubicBezTo>
                  <a:cubicBezTo>
                    <a:pt x="63" y="237"/>
                    <a:pt x="62" y="238"/>
                    <a:pt x="61" y="239"/>
                  </a:cubicBezTo>
                  <a:cubicBezTo>
                    <a:pt x="61" y="240"/>
                    <a:pt x="58" y="240"/>
                    <a:pt x="57" y="240"/>
                  </a:cubicBezTo>
                  <a:cubicBezTo>
                    <a:pt x="55" y="240"/>
                    <a:pt x="54" y="242"/>
                    <a:pt x="53" y="244"/>
                  </a:cubicBezTo>
                  <a:cubicBezTo>
                    <a:pt x="54" y="244"/>
                    <a:pt x="58" y="244"/>
                    <a:pt x="58" y="245"/>
                  </a:cubicBezTo>
                  <a:cubicBezTo>
                    <a:pt x="58" y="246"/>
                    <a:pt x="53" y="247"/>
                    <a:pt x="53" y="248"/>
                  </a:cubicBezTo>
                  <a:cubicBezTo>
                    <a:pt x="53" y="249"/>
                    <a:pt x="55" y="249"/>
                    <a:pt x="55" y="251"/>
                  </a:cubicBezTo>
                  <a:cubicBezTo>
                    <a:pt x="55" y="251"/>
                    <a:pt x="52" y="252"/>
                    <a:pt x="52" y="252"/>
                  </a:cubicBezTo>
                  <a:cubicBezTo>
                    <a:pt x="51" y="253"/>
                    <a:pt x="51" y="254"/>
                    <a:pt x="50" y="255"/>
                  </a:cubicBezTo>
                  <a:cubicBezTo>
                    <a:pt x="50" y="256"/>
                    <a:pt x="48" y="255"/>
                    <a:pt x="48" y="257"/>
                  </a:cubicBezTo>
                  <a:cubicBezTo>
                    <a:pt x="47" y="258"/>
                    <a:pt x="49" y="260"/>
                    <a:pt x="51" y="260"/>
                  </a:cubicBezTo>
                  <a:cubicBezTo>
                    <a:pt x="53" y="261"/>
                    <a:pt x="55" y="262"/>
                    <a:pt x="58" y="264"/>
                  </a:cubicBezTo>
                  <a:cubicBezTo>
                    <a:pt x="59" y="265"/>
                    <a:pt x="60" y="266"/>
                    <a:pt x="61" y="266"/>
                  </a:cubicBezTo>
                  <a:cubicBezTo>
                    <a:pt x="62" y="268"/>
                    <a:pt x="62" y="267"/>
                    <a:pt x="64" y="266"/>
                  </a:cubicBezTo>
                  <a:cubicBezTo>
                    <a:pt x="67" y="266"/>
                    <a:pt x="70" y="269"/>
                    <a:pt x="73" y="269"/>
                  </a:cubicBezTo>
                  <a:cubicBezTo>
                    <a:pt x="76" y="269"/>
                    <a:pt x="79" y="271"/>
                    <a:pt x="82" y="272"/>
                  </a:cubicBezTo>
                  <a:cubicBezTo>
                    <a:pt x="85" y="273"/>
                    <a:pt x="87" y="272"/>
                    <a:pt x="90" y="272"/>
                  </a:cubicBezTo>
                  <a:cubicBezTo>
                    <a:pt x="91" y="273"/>
                    <a:pt x="92" y="274"/>
                    <a:pt x="92" y="275"/>
                  </a:cubicBezTo>
                  <a:cubicBezTo>
                    <a:pt x="92" y="276"/>
                    <a:pt x="93" y="276"/>
                    <a:pt x="94" y="276"/>
                  </a:cubicBezTo>
                  <a:cubicBezTo>
                    <a:pt x="97" y="277"/>
                    <a:pt x="99" y="282"/>
                    <a:pt x="103" y="280"/>
                  </a:cubicBezTo>
                  <a:cubicBezTo>
                    <a:pt x="104" y="279"/>
                    <a:pt x="106" y="278"/>
                    <a:pt x="105" y="277"/>
                  </a:cubicBezTo>
                  <a:cubicBezTo>
                    <a:pt x="104" y="276"/>
                    <a:pt x="103" y="275"/>
                    <a:pt x="102" y="274"/>
                  </a:cubicBezTo>
                  <a:cubicBezTo>
                    <a:pt x="100" y="272"/>
                    <a:pt x="99" y="270"/>
                    <a:pt x="100" y="267"/>
                  </a:cubicBezTo>
                  <a:cubicBezTo>
                    <a:pt x="100" y="265"/>
                    <a:pt x="99" y="263"/>
                    <a:pt x="97" y="262"/>
                  </a:cubicBezTo>
                  <a:cubicBezTo>
                    <a:pt x="95" y="261"/>
                    <a:pt x="98" y="259"/>
                    <a:pt x="99" y="258"/>
                  </a:cubicBezTo>
                  <a:cubicBezTo>
                    <a:pt x="100" y="256"/>
                    <a:pt x="100" y="254"/>
                    <a:pt x="103" y="254"/>
                  </a:cubicBezTo>
                  <a:cubicBezTo>
                    <a:pt x="104" y="254"/>
                    <a:pt x="105" y="253"/>
                    <a:pt x="106" y="252"/>
                  </a:cubicBezTo>
                  <a:cubicBezTo>
                    <a:pt x="107" y="251"/>
                    <a:pt x="108" y="251"/>
                    <a:pt x="109" y="250"/>
                  </a:cubicBezTo>
                  <a:cubicBezTo>
                    <a:pt x="108" y="250"/>
                    <a:pt x="106" y="249"/>
                    <a:pt x="106" y="248"/>
                  </a:cubicBezTo>
                  <a:cubicBezTo>
                    <a:pt x="106" y="247"/>
                    <a:pt x="108" y="248"/>
                    <a:pt x="108" y="248"/>
                  </a:cubicBezTo>
                  <a:cubicBezTo>
                    <a:pt x="108" y="247"/>
                    <a:pt x="106" y="244"/>
                    <a:pt x="105" y="243"/>
                  </a:cubicBezTo>
                  <a:cubicBezTo>
                    <a:pt x="104" y="241"/>
                    <a:pt x="103" y="241"/>
                    <a:pt x="101" y="241"/>
                  </a:cubicBezTo>
                  <a:cubicBezTo>
                    <a:pt x="98" y="241"/>
                    <a:pt x="100" y="239"/>
                    <a:pt x="98" y="238"/>
                  </a:cubicBezTo>
                  <a:cubicBezTo>
                    <a:pt x="97" y="237"/>
                    <a:pt x="94" y="237"/>
                    <a:pt x="96" y="235"/>
                  </a:cubicBezTo>
                  <a:cubicBezTo>
                    <a:pt x="97" y="233"/>
                    <a:pt x="99" y="232"/>
                    <a:pt x="97" y="231"/>
                  </a:cubicBezTo>
                  <a:cubicBezTo>
                    <a:pt x="96" y="229"/>
                    <a:pt x="98" y="228"/>
                    <a:pt x="99" y="227"/>
                  </a:cubicBezTo>
                  <a:cubicBezTo>
                    <a:pt x="99" y="226"/>
                    <a:pt x="101" y="223"/>
                    <a:pt x="101" y="224"/>
                  </a:cubicBezTo>
                  <a:cubicBezTo>
                    <a:pt x="102" y="225"/>
                    <a:pt x="103" y="227"/>
                    <a:pt x="104" y="228"/>
                  </a:cubicBezTo>
                  <a:cubicBezTo>
                    <a:pt x="106" y="228"/>
                    <a:pt x="107" y="227"/>
                    <a:pt x="107" y="226"/>
                  </a:cubicBezTo>
                  <a:cubicBezTo>
                    <a:pt x="106" y="224"/>
                    <a:pt x="106" y="223"/>
                    <a:pt x="108" y="222"/>
                  </a:cubicBezTo>
                  <a:cubicBezTo>
                    <a:pt x="110" y="221"/>
                    <a:pt x="110" y="219"/>
                    <a:pt x="112" y="219"/>
                  </a:cubicBezTo>
                  <a:cubicBezTo>
                    <a:pt x="114" y="218"/>
                    <a:pt x="116" y="215"/>
                    <a:pt x="118" y="216"/>
                  </a:cubicBezTo>
                  <a:cubicBezTo>
                    <a:pt x="120" y="216"/>
                    <a:pt x="120" y="218"/>
                    <a:pt x="122" y="216"/>
                  </a:cubicBezTo>
                  <a:cubicBezTo>
                    <a:pt x="124" y="215"/>
                    <a:pt x="124" y="216"/>
                    <a:pt x="126" y="217"/>
                  </a:cubicBezTo>
                  <a:cubicBezTo>
                    <a:pt x="128" y="217"/>
                    <a:pt x="130" y="217"/>
                    <a:pt x="132" y="218"/>
                  </a:cubicBezTo>
                  <a:cubicBezTo>
                    <a:pt x="134" y="219"/>
                    <a:pt x="134" y="221"/>
                    <a:pt x="136" y="223"/>
                  </a:cubicBezTo>
                  <a:cubicBezTo>
                    <a:pt x="136" y="223"/>
                    <a:pt x="136" y="220"/>
                    <a:pt x="138" y="221"/>
                  </a:cubicBezTo>
                  <a:cubicBezTo>
                    <a:pt x="139" y="221"/>
                    <a:pt x="140" y="223"/>
                    <a:pt x="142" y="223"/>
                  </a:cubicBezTo>
                  <a:cubicBezTo>
                    <a:pt x="143" y="224"/>
                    <a:pt x="144" y="222"/>
                    <a:pt x="145" y="221"/>
                  </a:cubicBezTo>
                  <a:cubicBezTo>
                    <a:pt x="147" y="219"/>
                    <a:pt x="148" y="221"/>
                    <a:pt x="150" y="221"/>
                  </a:cubicBezTo>
                  <a:cubicBezTo>
                    <a:pt x="152" y="221"/>
                    <a:pt x="153" y="219"/>
                    <a:pt x="155" y="220"/>
                  </a:cubicBezTo>
                  <a:cubicBezTo>
                    <a:pt x="157" y="221"/>
                    <a:pt x="158" y="222"/>
                    <a:pt x="160" y="223"/>
                  </a:cubicBezTo>
                  <a:cubicBezTo>
                    <a:pt x="162" y="224"/>
                    <a:pt x="161" y="223"/>
                    <a:pt x="163" y="222"/>
                  </a:cubicBezTo>
                  <a:cubicBezTo>
                    <a:pt x="164" y="221"/>
                    <a:pt x="168" y="222"/>
                    <a:pt x="169" y="222"/>
                  </a:cubicBezTo>
                  <a:cubicBezTo>
                    <a:pt x="170" y="222"/>
                    <a:pt x="172" y="220"/>
                    <a:pt x="172" y="219"/>
                  </a:cubicBezTo>
                  <a:cubicBezTo>
                    <a:pt x="172" y="217"/>
                    <a:pt x="169" y="217"/>
                    <a:pt x="168" y="216"/>
                  </a:cubicBezTo>
                  <a:cubicBezTo>
                    <a:pt x="161" y="213"/>
                    <a:pt x="171" y="214"/>
                    <a:pt x="169" y="210"/>
                  </a:cubicBezTo>
                  <a:cubicBezTo>
                    <a:pt x="168" y="209"/>
                    <a:pt x="166" y="209"/>
                    <a:pt x="169" y="208"/>
                  </a:cubicBezTo>
                  <a:cubicBezTo>
                    <a:pt x="170" y="207"/>
                    <a:pt x="172" y="208"/>
                    <a:pt x="173" y="207"/>
                  </a:cubicBezTo>
                  <a:cubicBezTo>
                    <a:pt x="177" y="207"/>
                    <a:pt x="166" y="202"/>
                    <a:pt x="171" y="200"/>
                  </a:cubicBezTo>
                  <a:cubicBezTo>
                    <a:pt x="172" y="200"/>
                    <a:pt x="174" y="200"/>
                    <a:pt x="175" y="200"/>
                  </a:cubicBezTo>
                  <a:cubicBezTo>
                    <a:pt x="178" y="200"/>
                    <a:pt x="180" y="200"/>
                    <a:pt x="183" y="199"/>
                  </a:cubicBezTo>
                  <a:cubicBezTo>
                    <a:pt x="185" y="198"/>
                    <a:pt x="187" y="198"/>
                    <a:pt x="189" y="198"/>
                  </a:cubicBezTo>
                  <a:cubicBezTo>
                    <a:pt x="191" y="197"/>
                    <a:pt x="193" y="196"/>
                    <a:pt x="196" y="196"/>
                  </a:cubicBezTo>
                  <a:cubicBezTo>
                    <a:pt x="200" y="195"/>
                    <a:pt x="204" y="194"/>
                    <a:pt x="208" y="192"/>
                  </a:cubicBezTo>
                  <a:cubicBezTo>
                    <a:pt x="211" y="190"/>
                    <a:pt x="217" y="190"/>
                    <a:pt x="219" y="194"/>
                  </a:cubicBezTo>
                  <a:cubicBezTo>
                    <a:pt x="220" y="196"/>
                    <a:pt x="219" y="196"/>
                    <a:pt x="220" y="198"/>
                  </a:cubicBezTo>
                  <a:cubicBezTo>
                    <a:pt x="220" y="201"/>
                    <a:pt x="224" y="198"/>
                    <a:pt x="226" y="199"/>
                  </a:cubicBezTo>
                  <a:cubicBezTo>
                    <a:pt x="227" y="199"/>
                    <a:pt x="226" y="200"/>
                    <a:pt x="227" y="200"/>
                  </a:cubicBezTo>
                  <a:cubicBezTo>
                    <a:pt x="228" y="201"/>
                    <a:pt x="228" y="200"/>
                    <a:pt x="228" y="200"/>
                  </a:cubicBezTo>
                  <a:cubicBezTo>
                    <a:pt x="229" y="199"/>
                    <a:pt x="230" y="200"/>
                    <a:pt x="231" y="201"/>
                  </a:cubicBezTo>
                  <a:cubicBezTo>
                    <a:pt x="232" y="201"/>
                    <a:pt x="232" y="201"/>
                    <a:pt x="231" y="202"/>
                  </a:cubicBezTo>
                  <a:cubicBezTo>
                    <a:pt x="230" y="205"/>
                    <a:pt x="237" y="203"/>
                    <a:pt x="239" y="202"/>
                  </a:cubicBezTo>
                  <a:cubicBezTo>
                    <a:pt x="239" y="202"/>
                    <a:pt x="248" y="197"/>
                    <a:pt x="248" y="198"/>
                  </a:cubicBezTo>
                  <a:cubicBezTo>
                    <a:pt x="248" y="199"/>
                    <a:pt x="246" y="201"/>
                    <a:pt x="248" y="202"/>
                  </a:cubicBezTo>
                  <a:cubicBezTo>
                    <a:pt x="250" y="202"/>
                    <a:pt x="251" y="203"/>
                    <a:pt x="252" y="204"/>
                  </a:cubicBezTo>
                  <a:cubicBezTo>
                    <a:pt x="255" y="207"/>
                    <a:pt x="256" y="210"/>
                    <a:pt x="258" y="213"/>
                  </a:cubicBezTo>
                  <a:cubicBezTo>
                    <a:pt x="260" y="216"/>
                    <a:pt x="261" y="219"/>
                    <a:pt x="263" y="221"/>
                  </a:cubicBezTo>
                  <a:cubicBezTo>
                    <a:pt x="266" y="224"/>
                    <a:pt x="266" y="217"/>
                    <a:pt x="269" y="220"/>
                  </a:cubicBezTo>
                  <a:cubicBezTo>
                    <a:pt x="273" y="224"/>
                    <a:pt x="275" y="222"/>
                    <a:pt x="280" y="221"/>
                  </a:cubicBezTo>
                  <a:cubicBezTo>
                    <a:pt x="282" y="220"/>
                    <a:pt x="283" y="223"/>
                    <a:pt x="284" y="224"/>
                  </a:cubicBezTo>
                  <a:cubicBezTo>
                    <a:pt x="285" y="226"/>
                    <a:pt x="287" y="226"/>
                    <a:pt x="288" y="228"/>
                  </a:cubicBezTo>
                  <a:cubicBezTo>
                    <a:pt x="289" y="230"/>
                    <a:pt x="291" y="230"/>
                    <a:pt x="293" y="230"/>
                  </a:cubicBezTo>
                  <a:cubicBezTo>
                    <a:pt x="296" y="229"/>
                    <a:pt x="295" y="230"/>
                    <a:pt x="296" y="231"/>
                  </a:cubicBezTo>
                  <a:cubicBezTo>
                    <a:pt x="298" y="235"/>
                    <a:pt x="304" y="230"/>
                    <a:pt x="307" y="230"/>
                  </a:cubicBezTo>
                  <a:cubicBezTo>
                    <a:pt x="310" y="229"/>
                    <a:pt x="313" y="226"/>
                    <a:pt x="316" y="225"/>
                  </a:cubicBezTo>
                  <a:cubicBezTo>
                    <a:pt x="320" y="222"/>
                    <a:pt x="322" y="222"/>
                    <a:pt x="327" y="223"/>
                  </a:cubicBezTo>
                  <a:cubicBezTo>
                    <a:pt x="329" y="223"/>
                    <a:pt x="329" y="224"/>
                    <a:pt x="331" y="226"/>
                  </a:cubicBezTo>
                  <a:cubicBezTo>
                    <a:pt x="332" y="227"/>
                    <a:pt x="334" y="227"/>
                    <a:pt x="336" y="227"/>
                  </a:cubicBezTo>
                  <a:cubicBezTo>
                    <a:pt x="338" y="227"/>
                    <a:pt x="339" y="228"/>
                    <a:pt x="341" y="228"/>
                  </a:cubicBezTo>
                  <a:cubicBezTo>
                    <a:pt x="343" y="230"/>
                    <a:pt x="344" y="228"/>
                    <a:pt x="346" y="227"/>
                  </a:cubicBezTo>
                  <a:cubicBezTo>
                    <a:pt x="349" y="224"/>
                    <a:pt x="344" y="222"/>
                    <a:pt x="346" y="219"/>
                  </a:cubicBezTo>
                  <a:cubicBezTo>
                    <a:pt x="347" y="217"/>
                    <a:pt x="351" y="213"/>
                    <a:pt x="353" y="214"/>
                  </a:cubicBezTo>
                  <a:cubicBezTo>
                    <a:pt x="357" y="216"/>
                    <a:pt x="362" y="216"/>
                    <a:pt x="366" y="218"/>
                  </a:cubicBezTo>
                  <a:cubicBezTo>
                    <a:pt x="368" y="219"/>
                    <a:pt x="367" y="221"/>
                    <a:pt x="368" y="222"/>
                  </a:cubicBezTo>
                  <a:cubicBezTo>
                    <a:pt x="369" y="225"/>
                    <a:pt x="371" y="225"/>
                    <a:pt x="374" y="226"/>
                  </a:cubicBezTo>
                  <a:cubicBezTo>
                    <a:pt x="378" y="227"/>
                    <a:pt x="382" y="224"/>
                    <a:pt x="386" y="225"/>
                  </a:cubicBezTo>
                  <a:cubicBezTo>
                    <a:pt x="387" y="225"/>
                    <a:pt x="389" y="225"/>
                    <a:pt x="390" y="226"/>
                  </a:cubicBezTo>
                  <a:cubicBezTo>
                    <a:pt x="392" y="227"/>
                    <a:pt x="394" y="227"/>
                    <a:pt x="396" y="229"/>
                  </a:cubicBezTo>
                  <a:cubicBezTo>
                    <a:pt x="401" y="233"/>
                    <a:pt x="409" y="233"/>
                    <a:pt x="415" y="231"/>
                  </a:cubicBezTo>
                  <a:cubicBezTo>
                    <a:pt x="419" y="230"/>
                    <a:pt x="422" y="228"/>
                    <a:pt x="426" y="227"/>
                  </a:cubicBezTo>
                  <a:cubicBezTo>
                    <a:pt x="428" y="225"/>
                    <a:pt x="431" y="227"/>
                    <a:pt x="433" y="227"/>
                  </a:cubicBezTo>
                  <a:cubicBezTo>
                    <a:pt x="435" y="228"/>
                    <a:pt x="436" y="226"/>
                    <a:pt x="438" y="227"/>
                  </a:cubicBezTo>
                  <a:cubicBezTo>
                    <a:pt x="439" y="228"/>
                    <a:pt x="443" y="231"/>
                    <a:pt x="445" y="230"/>
                  </a:cubicBezTo>
                  <a:cubicBezTo>
                    <a:pt x="446" y="230"/>
                    <a:pt x="448" y="229"/>
                    <a:pt x="449" y="228"/>
                  </a:cubicBezTo>
                  <a:cubicBezTo>
                    <a:pt x="452" y="227"/>
                    <a:pt x="453" y="227"/>
                    <a:pt x="453" y="225"/>
                  </a:cubicBezTo>
                  <a:cubicBezTo>
                    <a:pt x="453" y="221"/>
                    <a:pt x="456" y="217"/>
                    <a:pt x="458" y="215"/>
                  </a:cubicBezTo>
                  <a:cubicBezTo>
                    <a:pt x="459" y="214"/>
                    <a:pt x="460" y="212"/>
                    <a:pt x="459" y="211"/>
                  </a:cubicBezTo>
                  <a:cubicBezTo>
                    <a:pt x="458" y="210"/>
                    <a:pt x="455" y="210"/>
                    <a:pt x="457" y="208"/>
                  </a:cubicBezTo>
                  <a:cubicBezTo>
                    <a:pt x="460" y="205"/>
                    <a:pt x="465" y="205"/>
                    <a:pt x="470" y="204"/>
                  </a:cubicBezTo>
                  <a:cubicBezTo>
                    <a:pt x="472" y="204"/>
                    <a:pt x="474" y="204"/>
                    <a:pt x="476" y="205"/>
                  </a:cubicBezTo>
                  <a:cubicBezTo>
                    <a:pt x="478" y="206"/>
                    <a:pt x="481" y="206"/>
                    <a:pt x="483" y="207"/>
                  </a:cubicBezTo>
                  <a:cubicBezTo>
                    <a:pt x="486" y="208"/>
                    <a:pt x="487" y="212"/>
                    <a:pt x="489" y="215"/>
                  </a:cubicBezTo>
                  <a:cubicBezTo>
                    <a:pt x="490" y="218"/>
                    <a:pt x="492" y="221"/>
                    <a:pt x="493" y="224"/>
                  </a:cubicBezTo>
                  <a:cubicBezTo>
                    <a:pt x="493" y="225"/>
                    <a:pt x="493" y="227"/>
                    <a:pt x="494" y="229"/>
                  </a:cubicBezTo>
                  <a:cubicBezTo>
                    <a:pt x="494" y="230"/>
                    <a:pt x="497" y="230"/>
                    <a:pt x="498" y="230"/>
                  </a:cubicBezTo>
                  <a:cubicBezTo>
                    <a:pt x="502" y="231"/>
                    <a:pt x="507" y="233"/>
                    <a:pt x="508" y="237"/>
                  </a:cubicBezTo>
                  <a:cubicBezTo>
                    <a:pt x="509" y="240"/>
                    <a:pt x="510" y="242"/>
                    <a:pt x="514" y="242"/>
                  </a:cubicBezTo>
                  <a:cubicBezTo>
                    <a:pt x="515" y="242"/>
                    <a:pt x="517" y="242"/>
                    <a:pt x="518" y="242"/>
                  </a:cubicBezTo>
                  <a:cubicBezTo>
                    <a:pt x="520" y="242"/>
                    <a:pt x="520" y="240"/>
                    <a:pt x="522" y="240"/>
                  </a:cubicBezTo>
                  <a:cubicBezTo>
                    <a:pt x="525" y="240"/>
                    <a:pt x="528" y="237"/>
                    <a:pt x="530" y="241"/>
                  </a:cubicBezTo>
                  <a:cubicBezTo>
                    <a:pt x="530" y="243"/>
                    <a:pt x="530" y="243"/>
                    <a:pt x="529" y="244"/>
                  </a:cubicBezTo>
                  <a:cubicBezTo>
                    <a:pt x="527" y="246"/>
                    <a:pt x="527" y="247"/>
                    <a:pt x="526" y="249"/>
                  </a:cubicBezTo>
                  <a:cubicBezTo>
                    <a:pt x="525" y="252"/>
                    <a:pt x="523" y="255"/>
                    <a:pt x="521" y="258"/>
                  </a:cubicBezTo>
                  <a:cubicBezTo>
                    <a:pt x="520" y="260"/>
                    <a:pt x="519" y="259"/>
                    <a:pt x="518" y="258"/>
                  </a:cubicBezTo>
                  <a:cubicBezTo>
                    <a:pt x="516" y="257"/>
                    <a:pt x="516" y="258"/>
                    <a:pt x="514" y="259"/>
                  </a:cubicBezTo>
                  <a:cubicBezTo>
                    <a:pt x="513" y="259"/>
                    <a:pt x="511" y="260"/>
                    <a:pt x="511" y="260"/>
                  </a:cubicBezTo>
                  <a:cubicBezTo>
                    <a:pt x="510" y="261"/>
                    <a:pt x="513" y="265"/>
                    <a:pt x="513" y="267"/>
                  </a:cubicBezTo>
                  <a:cubicBezTo>
                    <a:pt x="512" y="268"/>
                    <a:pt x="512" y="270"/>
                    <a:pt x="512" y="271"/>
                  </a:cubicBezTo>
                  <a:cubicBezTo>
                    <a:pt x="511" y="273"/>
                    <a:pt x="509" y="272"/>
                    <a:pt x="509" y="274"/>
                  </a:cubicBezTo>
                  <a:cubicBezTo>
                    <a:pt x="511" y="273"/>
                    <a:pt x="512" y="274"/>
                    <a:pt x="514" y="272"/>
                  </a:cubicBezTo>
                  <a:cubicBezTo>
                    <a:pt x="515" y="270"/>
                    <a:pt x="517" y="272"/>
                    <a:pt x="519" y="272"/>
                  </a:cubicBezTo>
                  <a:cubicBezTo>
                    <a:pt x="523" y="274"/>
                    <a:pt x="527" y="272"/>
                    <a:pt x="531" y="269"/>
                  </a:cubicBezTo>
                  <a:cubicBezTo>
                    <a:pt x="534" y="266"/>
                    <a:pt x="537" y="262"/>
                    <a:pt x="540" y="259"/>
                  </a:cubicBezTo>
                  <a:cubicBezTo>
                    <a:pt x="543" y="255"/>
                    <a:pt x="546" y="251"/>
                    <a:pt x="549" y="247"/>
                  </a:cubicBezTo>
                  <a:cubicBezTo>
                    <a:pt x="554" y="240"/>
                    <a:pt x="559" y="235"/>
                    <a:pt x="558" y="226"/>
                  </a:cubicBezTo>
                  <a:cubicBezTo>
                    <a:pt x="558" y="222"/>
                    <a:pt x="559" y="220"/>
                    <a:pt x="561" y="217"/>
                  </a:cubicBezTo>
                  <a:cubicBezTo>
                    <a:pt x="562" y="215"/>
                    <a:pt x="562" y="214"/>
                    <a:pt x="563" y="212"/>
                  </a:cubicBezTo>
                  <a:cubicBezTo>
                    <a:pt x="563" y="212"/>
                    <a:pt x="563" y="211"/>
                    <a:pt x="563" y="210"/>
                  </a:cubicBezTo>
                  <a:cubicBezTo>
                    <a:pt x="563" y="209"/>
                    <a:pt x="561" y="208"/>
                    <a:pt x="561" y="207"/>
                  </a:cubicBezTo>
                  <a:cubicBezTo>
                    <a:pt x="561" y="207"/>
                    <a:pt x="563" y="208"/>
                    <a:pt x="563" y="207"/>
                  </a:cubicBezTo>
                  <a:cubicBezTo>
                    <a:pt x="562" y="206"/>
                    <a:pt x="562" y="205"/>
                    <a:pt x="561" y="205"/>
                  </a:cubicBezTo>
                  <a:cubicBezTo>
                    <a:pt x="560" y="204"/>
                    <a:pt x="558" y="201"/>
                    <a:pt x="557" y="200"/>
                  </a:cubicBezTo>
                  <a:cubicBezTo>
                    <a:pt x="556" y="200"/>
                    <a:pt x="551" y="198"/>
                    <a:pt x="550" y="199"/>
                  </a:cubicBezTo>
                  <a:cubicBezTo>
                    <a:pt x="550" y="200"/>
                    <a:pt x="551" y="201"/>
                    <a:pt x="550" y="201"/>
                  </a:cubicBezTo>
                  <a:cubicBezTo>
                    <a:pt x="548" y="201"/>
                    <a:pt x="548" y="203"/>
                    <a:pt x="547" y="203"/>
                  </a:cubicBezTo>
                  <a:cubicBezTo>
                    <a:pt x="545" y="205"/>
                    <a:pt x="544" y="202"/>
                    <a:pt x="544" y="201"/>
                  </a:cubicBezTo>
                  <a:cubicBezTo>
                    <a:pt x="544" y="199"/>
                    <a:pt x="546" y="198"/>
                    <a:pt x="543" y="199"/>
                  </a:cubicBezTo>
                  <a:cubicBezTo>
                    <a:pt x="540" y="200"/>
                    <a:pt x="544" y="202"/>
                    <a:pt x="540" y="202"/>
                  </a:cubicBezTo>
                  <a:cubicBezTo>
                    <a:pt x="539" y="202"/>
                    <a:pt x="541" y="197"/>
                    <a:pt x="540" y="196"/>
                  </a:cubicBezTo>
                  <a:cubicBezTo>
                    <a:pt x="540" y="197"/>
                    <a:pt x="529" y="197"/>
                    <a:pt x="534" y="194"/>
                  </a:cubicBezTo>
                  <a:cubicBezTo>
                    <a:pt x="538" y="191"/>
                    <a:pt x="542" y="188"/>
                    <a:pt x="546" y="185"/>
                  </a:cubicBezTo>
                  <a:cubicBezTo>
                    <a:pt x="547" y="184"/>
                    <a:pt x="548" y="182"/>
                    <a:pt x="549" y="181"/>
                  </a:cubicBezTo>
                  <a:cubicBezTo>
                    <a:pt x="552" y="179"/>
                    <a:pt x="555" y="177"/>
                    <a:pt x="557" y="175"/>
                  </a:cubicBezTo>
                  <a:cubicBezTo>
                    <a:pt x="558" y="174"/>
                    <a:pt x="559" y="172"/>
                    <a:pt x="561" y="171"/>
                  </a:cubicBezTo>
                  <a:cubicBezTo>
                    <a:pt x="563" y="169"/>
                    <a:pt x="565" y="167"/>
                    <a:pt x="567" y="165"/>
                  </a:cubicBezTo>
                  <a:cubicBezTo>
                    <a:pt x="571" y="162"/>
                    <a:pt x="577" y="162"/>
                    <a:pt x="582" y="162"/>
                  </a:cubicBezTo>
                  <a:cubicBezTo>
                    <a:pt x="583" y="162"/>
                    <a:pt x="584" y="162"/>
                    <a:pt x="585" y="162"/>
                  </a:cubicBezTo>
                  <a:cubicBezTo>
                    <a:pt x="586" y="163"/>
                    <a:pt x="586" y="164"/>
                    <a:pt x="587" y="164"/>
                  </a:cubicBezTo>
                  <a:cubicBezTo>
                    <a:pt x="588" y="163"/>
                    <a:pt x="590" y="163"/>
                    <a:pt x="591" y="162"/>
                  </a:cubicBezTo>
                  <a:cubicBezTo>
                    <a:pt x="592" y="162"/>
                    <a:pt x="593" y="163"/>
                    <a:pt x="594" y="163"/>
                  </a:cubicBezTo>
                  <a:cubicBezTo>
                    <a:pt x="595" y="163"/>
                    <a:pt x="596" y="163"/>
                    <a:pt x="597" y="163"/>
                  </a:cubicBezTo>
                  <a:cubicBezTo>
                    <a:pt x="597" y="162"/>
                    <a:pt x="598" y="163"/>
                    <a:pt x="599" y="163"/>
                  </a:cubicBezTo>
                  <a:cubicBezTo>
                    <a:pt x="601" y="163"/>
                    <a:pt x="601" y="160"/>
                    <a:pt x="604" y="160"/>
                  </a:cubicBezTo>
                  <a:cubicBezTo>
                    <a:pt x="605" y="160"/>
                    <a:pt x="607" y="160"/>
                    <a:pt x="608" y="160"/>
                  </a:cubicBezTo>
                  <a:cubicBezTo>
                    <a:pt x="609" y="161"/>
                    <a:pt x="610" y="162"/>
                    <a:pt x="611" y="162"/>
                  </a:cubicBezTo>
                  <a:cubicBezTo>
                    <a:pt x="612" y="163"/>
                    <a:pt x="616" y="161"/>
                    <a:pt x="616" y="164"/>
                  </a:cubicBezTo>
                  <a:cubicBezTo>
                    <a:pt x="616" y="164"/>
                    <a:pt x="613" y="164"/>
                    <a:pt x="613" y="165"/>
                  </a:cubicBezTo>
                  <a:cubicBezTo>
                    <a:pt x="612" y="167"/>
                    <a:pt x="616" y="166"/>
                    <a:pt x="616" y="166"/>
                  </a:cubicBezTo>
                  <a:cubicBezTo>
                    <a:pt x="618" y="166"/>
                    <a:pt x="620" y="166"/>
                    <a:pt x="621" y="166"/>
                  </a:cubicBezTo>
                  <a:cubicBezTo>
                    <a:pt x="622" y="165"/>
                    <a:pt x="622" y="165"/>
                    <a:pt x="623" y="164"/>
                  </a:cubicBezTo>
                  <a:cubicBezTo>
                    <a:pt x="624" y="164"/>
                    <a:pt x="625" y="165"/>
                    <a:pt x="627" y="165"/>
                  </a:cubicBezTo>
                  <a:cubicBezTo>
                    <a:pt x="628" y="165"/>
                    <a:pt x="635" y="163"/>
                    <a:pt x="631" y="162"/>
                  </a:cubicBezTo>
                  <a:cubicBezTo>
                    <a:pt x="629" y="162"/>
                    <a:pt x="628" y="163"/>
                    <a:pt x="628" y="160"/>
                  </a:cubicBezTo>
                  <a:cubicBezTo>
                    <a:pt x="628" y="159"/>
                    <a:pt x="630" y="156"/>
                    <a:pt x="631" y="155"/>
                  </a:cubicBezTo>
                  <a:cubicBezTo>
                    <a:pt x="633" y="154"/>
                    <a:pt x="634" y="153"/>
                    <a:pt x="636" y="151"/>
                  </a:cubicBezTo>
                  <a:cubicBezTo>
                    <a:pt x="637" y="150"/>
                    <a:pt x="639" y="150"/>
                    <a:pt x="640" y="148"/>
                  </a:cubicBezTo>
                  <a:cubicBezTo>
                    <a:pt x="641" y="146"/>
                    <a:pt x="642" y="145"/>
                    <a:pt x="644" y="145"/>
                  </a:cubicBezTo>
                  <a:cubicBezTo>
                    <a:pt x="646" y="145"/>
                    <a:pt x="649" y="144"/>
                    <a:pt x="651" y="144"/>
                  </a:cubicBezTo>
                  <a:cubicBezTo>
                    <a:pt x="653" y="144"/>
                    <a:pt x="654" y="146"/>
                    <a:pt x="655" y="146"/>
                  </a:cubicBezTo>
                  <a:cubicBezTo>
                    <a:pt x="656" y="145"/>
                    <a:pt x="657" y="143"/>
                    <a:pt x="658" y="144"/>
                  </a:cubicBezTo>
                  <a:cubicBezTo>
                    <a:pt x="659" y="145"/>
                    <a:pt x="656" y="148"/>
                    <a:pt x="656" y="149"/>
                  </a:cubicBezTo>
                  <a:cubicBezTo>
                    <a:pt x="656" y="151"/>
                    <a:pt x="657" y="149"/>
                    <a:pt x="659" y="150"/>
                  </a:cubicBezTo>
                  <a:cubicBezTo>
                    <a:pt x="659" y="150"/>
                    <a:pt x="657" y="152"/>
                    <a:pt x="657" y="153"/>
                  </a:cubicBezTo>
                  <a:cubicBezTo>
                    <a:pt x="657" y="154"/>
                    <a:pt x="664" y="149"/>
                    <a:pt x="664" y="149"/>
                  </a:cubicBezTo>
                  <a:cubicBezTo>
                    <a:pt x="665" y="148"/>
                    <a:pt x="666" y="147"/>
                    <a:pt x="668" y="146"/>
                  </a:cubicBezTo>
                  <a:cubicBezTo>
                    <a:pt x="669" y="145"/>
                    <a:pt x="672" y="147"/>
                    <a:pt x="672" y="145"/>
                  </a:cubicBezTo>
                  <a:cubicBezTo>
                    <a:pt x="671" y="143"/>
                    <a:pt x="672" y="139"/>
                    <a:pt x="675" y="139"/>
                  </a:cubicBezTo>
                  <a:cubicBezTo>
                    <a:pt x="676" y="138"/>
                    <a:pt x="678" y="137"/>
                    <a:pt x="679" y="138"/>
                  </a:cubicBezTo>
                  <a:cubicBezTo>
                    <a:pt x="680" y="138"/>
                    <a:pt x="682" y="140"/>
                    <a:pt x="683" y="139"/>
                  </a:cubicBezTo>
                  <a:cubicBezTo>
                    <a:pt x="681" y="140"/>
                    <a:pt x="678" y="139"/>
                    <a:pt x="677" y="142"/>
                  </a:cubicBezTo>
                  <a:cubicBezTo>
                    <a:pt x="677" y="143"/>
                    <a:pt x="677" y="144"/>
                    <a:pt x="677" y="145"/>
                  </a:cubicBezTo>
                  <a:cubicBezTo>
                    <a:pt x="677" y="146"/>
                    <a:pt x="675" y="146"/>
                    <a:pt x="676" y="147"/>
                  </a:cubicBezTo>
                  <a:cubicBezTo>
                    <a:pt x="676" y="148"/>
                    <a:pt x="677" y="148"/>
                    <a:pt x="676" y="149"/>
                  </a:cubicBezTo>
                  <a:cubicBezTo>
                    <a:pt x="675" y="149"/>
                    <a:pt x="674" y="150"/>
                    <a:pt x="675" y="151"/>
                  </a:cubicBezTo>
                  <a:cubicBezTo>
                    <a:pt x="675" y="151"/>
                    <a:pt x="669" y="153"/>
                    <a:pt x="669" y="154"/>
                  </a:cubicBezTo>
                  <a:cubicBezTo>
                    <a:pt x="667" y="155"/>
                    <a:pt x="666" y="157"/>
                    <a:pt x="664" y="158"/>
                  </a:cubicBezTo>
                  <a:cubicBezTo>
                    <a:pt x="662" y="160"/>
                    <a:pt x="660" y="161"/>
                    <a:pt x="658" y="163"/>
                  </a:cubicBezTo>
                  <a:cubicBezTo>
                    <a:pt x="654" y="166"/>
                    <a:pt x="651" y="173"/>
                    <a:pt x="646" y="173"/>
                  </a:cubicBezTo>
                  <a:cubicBezTo>
                    <a:pt x="645" y="173"/>
                    <a:pt x="641" y="174"/>
                    <a:pt x="641" y="175"/>
                  </a:cubicBezTo>
                  <a:cubicBezTo>
                    <a:pt x="641" y="178"/>
                    <a:pt x="641" y="179"/>
                    <a:pt x="638" y="181"/>
                  </a:cubicBezTo>
                  <a:cubicBezTo>
                    <a:pt x="634" y="184"/>
                    <a:pt x="634" y="190"/>
                    <a:pt x="635" y="195"/>
                  </a:cubicBezTo>
                  <a:cubicBezTo>
                    <a:pt x="636" y="200"/>
                    <a:pt x="635" y="206"/>
                    <a:pt x="638" y="210"/>
                  </a:cubicBezTo>
                  <a:cubicBezTo>
                    <a:pt x="639" y="212"/>
                    <a:pt x="639" y="215"/>
                    <a:pt x="639" y="217"/>
                  </a:cubicBezTo>
                  <a:cubicBezTo>
                    <a:pt x="639" y="217"/>
                    <a:pt x="639" y="219"/>
                    <a:pt x="640" y="219"/>
                  </a:cubicBezTo>
                  <a:cubicBezTo>
                    <a:pt x="641" y="219"/>
                    <a:pt x="639" y="222"/>
                    <a:pt x="640" y="222"/>
                  </a:cubicBezTo>
                  <a:cubicBezTo>
                    <a:pt x="640" y="222"/>
                    <a:pt x="645" y="218"/>
                    <a:pt x="645" y="217"/>
                  </a:cubicBezTo>
                  <a:cubicBezTo>
                    <a:pt x="647" y="215"/>
                    <a:pt x="648" y="213"/>
                    <a:pt x="649" y="210"/>
                  </a:cubicBezTo>
                  <a:cubicBezTo>
                    <a:pt x="650" y="208"/>
                    <a:pt x="654" y="206"/>
                    <a:pt x="655" y="206"/>
                  </a:cubicBezTo>
                  <a:cubicBezTo>
                    <a:pt x="658" y="208"/>
                    <a:pt x="655" y="202"/>
                    <a:pt x="656" y="201"/>
                  </a:cubicBezTo>
                  <a:cubicBezTo>
                    <a:pt x="658" y="198"/>
                    <a:pt x="659" y="197"/>
                    <a:pt x="662" y="197"/>
                  </a:cubicBezTo>
                  <a:cubicBezTo>
                    <a:pt x="665" y="197"/>
                    <a:pt x="669" y="197"/>
                    <a:pt x="667" y="194"/>
                  </a:cubicBezTo>
                  <a:cubicBezTo>
                    <a:pt x="664" y="191"/>
                    <a:pt x="666" y="188"/>
                    <a:pt x="669" y="186"/>
                  </a:cubicBezTo>
                  <a:cubicBezTo>
                    <a:pt x="670" y="185"/>
                    <a:pt x="670" y="187"/>
                    <a:pt x="671" y="187"/>
                  </a:cubicBezTo>
                  <a:cubicBezTo>
                    <a:pt x="673" y="187"/>
                    <a:pt x="673" y="184"/>
                    <a:pt x="673" y="183"/>
                  </a:cubicBezTo>
                  <a:cubicBezTo>
                    <a:pt x="671" y="181"/>
                    <a:pt x="669" y="180"/>
                    <a:pt x="671" y="177"/>
                  </a:cubicBezTo>
                  <a:cubicBezTo>
                    <a:pt x="671" y="177"/>
                    <a:pt x="674" y="176"/>
                    <a:pt x="673" y="175"/>
                  </a:cubicBezTo>
                  <a:cubicBezTo>
                    <a:pt x="672" y="175"/>
                    <a:pt x="671" y="173"/>
                    <a:pt x="670" y="173"/>
                  </a:cubicBezTo>
                  <a:cubicBezTo>
                    <a:pt x="669" y="173"/>
                    <a:pt x="670" y="174"/>
                    <a:pt x="669" y="174"/>
                  </a:cubicBezTo>
                  <a:cubicBezTo>
                    <a:pt x="667" y="174"/>
                    <a:pt x="666" y="173"/>
                    <a:pt x="667" y="171"/>
                  </a:cubicBezTo>
                  <a:cubicBezTo>
                    <a:pt x="668" y="169"/>
                    <a:pt x="670" y="168"/>
                    <a:pt x="672" y="165"/>
                  </a:cubicBezTo>
                  <a:cubicBezTo>
                    <a:pt x="673" y="163"/>
                    <a:pt x="673" y="160"/>
                    <a:pt x="676" y="158"/>
                  </a:cubicBezTo>
                  <a:cubicBezTo>
                    <a:pt x="677" y="157"/>
                    <a:pt x="677" y="159"/>
                    <a:pt x="677" y="159"/>
                  </a:cubicBezTo>
                  <a:cubicBezTo>
                    <a:pt x="679" y="159"/>
                    <a:pt x="679" y="157"/>
                    <a:pt x="680" y="158"/>
                  </a:cubicBezTo>
                  <a:cubicBezTo>
                    <a:pt x="681" y="158"/>
                    <a:pt x="681" y="159"/>
                    <a:pt x="682" y="158"/>
                  </a:cubicBezTo>
                  <a:cubicBezTo>
                    <a:pt x="684" y="157"/>
                    <a:pt x="685" y="156"/>
                    <a:pt x="687" y="155"/>
                  </a:cubicBezTo>
                  <a:cubicBezTo>
                    <a:pt x="690" y="154"/>
                    <a:pt x="686" y="158"/>
                    <a:pt x="688" y="159"/>
                  </a:cubicBezTo>
                  <a:cubicBezTo>
                    <a:pt x="688" y="160"/>
                    <a:pt x="692" y="156"/>
                    <a:pt x="693" y="156"/>
                  </a:cubicBezTo>
                  <a:cubicBezTo>
                    <a:pt x="695" y="155"/>
                    <a:pt x="697" y="154"/>
                    <a:pt x="700" y="154"/>
                  </a:cubicBezTo>
                  <a:cubicBezTo>
                    <a:pt x="702" y="154"/>
                    <a:pt x="704" y="154"/>
                    <a:pt x="705" y="156"/>
                  </a:cubicBezTo>
                  <a:cubicBezTo>
                    <a:pt x="706" y="156"/>
                    <a:pt x="707" y="157"/>
                    <a:pt x="708" y="158"/>
                  </a:cubicBezTo>
                  <a:cubicBezTo>
                    <a:pt x="709" y="159"/>
                    <a:pt x="709" y="156"/>
                    <a:pt x="710" y="156"/>
                  </a:cubicBezTo>
                  <a:cubicBezTo>
                    <a:pt x="718" y="149"/>
                    <a:pt x="727" y="146"/>
                    <a:pt x="736" y="142"/>
                  </a:cubicBezTo>
                  <a:cubicBezTo>
                    <a:pt x="738" y="141"/>
                    <a:pt x="741" y="140"/>
                    <a:pt x="742" y="138"/>
                  </a:cubicBezTo>
                  <a:cubicBezTo>
                    <a:pt x="743" y="136"/>
                    <a:pt x="743" y="139"/>
                    <a:pt x="745" y="139"/>
                  </a:cubicBezTo>
                  <a:cubicBezTo>
                    <a:pt x="746" y="139"/>
                    <a:pt x="748" y="139"/>
                    <a:pt x="749" y="139"/>
                  </a:cubicBezTo>
                  <a:cubicBezTo>
                    <a:pt x="750" y="140"/>
                    <a:pt x="751" y="141"/>
                    <a:pt x="752" y="141"/>
                  </a:cubicBezTo>
                  <a:cubicBezTo>
                    <a:pt x="755" y="141"/>
                    <a:pt x="755" y="137"/>
                    <a:pt x="754" y="135"/>
                  </a:cubicBezTo>
                  <a:cubicBezTo>
                    <a:pt x="754" y="134"/>
                    <a:pt x="750" y="132"/>
                    <a:pt x="751" y="131"/>
                  </a:cubicBezTo>
                  <a:cubicBezTo>
                    <a:pt x="751" y="130"/>
                    <a:pt x="749" y="125"/>
                    <a:pt x="748" y="126"/>
                  </a:cubicBezTo>
                  <a:cubicBezTo>
                    <a:pt x="748" y="127"/>
                    <a:pt x="746" y="125"/>
                    <a:pt x="745" y="125"/>
                  </a:cubicBezTo>
                  <a:cubicBezTo>
                    <a:pt x="744" y="124"/>
                    <a:pt x="745" y="123"/>
                    <a:pt x="744" y="122"/>
                  </a:cubicBezTo>
                  <a:cubicBezTo>
                    <a:pt x="744" y="121"/>
                    <a:pt x="741" y="122"/>
                    <a:pt x="741" y="122"/>
                  </a:cubicBezTo>
                  <a:cubicBezTo>
                    <a:pt x="740" y="123"/>
                    <a:pt x="737" y="122"/>
                    <a:pt x="738" y="121"/>
                  </a:cubicBezTo>
                  <a:cubicBezTo>
                    <a:pt x="738" y="120"/>
                    <a:pt x="741" y="121"/>
                    <a:pt x="742" y="121"/>
                  </a:cubicBezTo>
                  <a:cubicBezTo>
                    <a:pt x="742" y="120"/>
                    <a:pt x="739" y="120"/>
                    <a:pt x="739" y="120"/>
                  </a:cubicBezTo>
                  <a:cubicBezTo>
                    <a:pt x="739" y="117"/>
                    <a:pt x="747" y="122"/>
                    <a:pt x="748" y="122"/>
                  </a:cubicBezTo>
                  <a:cubicBezTo>
                    <a:pt x="750" y="123"/>
                    <a:pt x="756" y="121"/>
                    <a:pt x="758" y="119"/>
                  </a:cubicBezTo>
                  <a:cubicBezTo>
                    <a:pt x="759" y="118"/>
                    <a:pt x="757" y="118"/>
                    <a:pt x="757" y="117"/>
                  </a:cubicBezTo>
                  <a:cubicBezTo>
                    <a:pt x="757" y="117"/>
                    <a:pt x="761" y="117"/>
                    <a:pt x="761" y="115"/>
                  </a:cubicBezTo>
                  <a:cubicBezTo>
                    <a:pt x="760" y="114"/>
                    <a:pt x="758" y="113"/>
                    <a:pt x="759" y="112"/>
                  </a:cubicBezTo>
                  <a:cubicBezTo>
                    <a:pt x="759" y="111"/>
                    <a:pt x="761" y="109"/>
                    <a:pt x="761" y="109"/>
                  </a:cubicBezTo>
                  <a:cubicBezTo>
                    <a:pt x="762" y="109"/>
                    <a:pt x="766" y="110"/>
                    <a:pt x="766" y="109"/>
                  </a:cubicBezTo>
                  <a:cubicBezTo>
                    <a:pt x="765" y="110"/>
                    <a:pt x="762" y="111"/>
                    <a:pt x="763" y="112"/>
                  </a:cubicBezTo>
                  <a:cubicBezTo>
                    <a:pt x="764" y="113"/>
                    <a:pt x="765" y="114"/>
                    <a:pt x="765" y="114"/>
                  </a:cubicBezTo>
                  <a:cubicBezTo>
                    <a:pt x="765" y="115"/>
                    <a:pt x="764" y="116"/>
                    <a:pt x="765" y="116"/>
                  </a:cubicBezTo>
                  <a:cubicBezTo>
                    <a:pt x="767" y="116"/>
                    <a:pt x="769" y="115"/>
                    <a:pt x="771" y="115"/>
                  </a:cubicBezTo>
                  <a:cubicBezTo>
                    <a:pt x="773" y="115"/>
                    <a:pt x="775" y="115"/>
                    <a:pt x="777" y="116"/>
                  </a:cubicBezTo>
                  <a:cubicBezTo>
                    <a:pt x="778" y="117"/>
                    <a:pt x="778" y="117"/>
                    <a:pt x="778" y="119"/>
                  </a:cubicBezTo>
                  <a:cubicBezTo>
                    <a:pt x="778" y="120"/>
                    <a:pt x="782" y="121"/>
                    <a:pt x="783" y="121"/>
                  </a:cubicBezTo>
                  <a:cubicBezTo>
                    <a:pt x="784" y="122"/>
                    <a:pt x="790" y="126"/>
                    <a:pt x="791" y="124"/>
                  </a:cubicBezTo>
                  <a:cubicBezTo>
                    <a:pt x="790" y="127"/>
                    <a:pt x="796" y="124"/>
                    <a:pt x="796" y="124"/>
                  </a:cubicBezTo>
                  <a:cubicBezTo>
                    <a:pt x="796" y="123"/>
                    <a:pt x="792" y="123"/>
                    <a:pt x="793" y="122"/>
                  </a:cubicBezTo>
                  <a:cubicBezTo>
                    <a:pt x="793" y="120"/>
                    <a:pt x="796" y="122"/>
                    <a:pt x="796" y="122"/>
                  </a:cubicBezTo>
                  <a:cubicBezTo>
                    <a:pt x="796" y="120"/>
                    <a:pt x="795" y="122"/>
                    <a:pt x="796" y="119"/>
                  </a:cubicBezTo>
                  <a:cubicBezTo>
                    <a:pt x="796" y="118"/>
                    <a:pt x="796" y="117"/>
                    <a:pt x="796" y="116"/>
                  </a:cubicBezTo>
                  <a:cubicBezTo>
                    <a:pt x="795" y="115"/>
                    <a:pt x="794" y="115"/>
                    <a:pt x="794" y="114"/>
                  </a:cubicBezTo>
                  <a:cubicBezTo>
                    <a:pt x="794" y="114"/>
                    <a:pt x="801" y="116"/>
                    <a:pt x="802" y="115"/>
                  </a:cubicBezTo>
                  <a:cubicBezTo>
                    <a:pt x="802" y="115"/>
                    <a:pt x="801" y="114"/>
                    <a:pt x="800" y="114"/>
                  </a:cubicBezTo>
                  <a:cubicBezTo>
                    <a:pt x="801" y="114"/>
                    <a:pt x="804" y="115"/>
                    <a:pt x="805" y="114"/>
                  </a:cubicBezTo>
                  <a:cubicBezTo>
                    <a:pt x="805" y="113"/>
                    <a:pt x="805" y="112"/>
                    <a:pt x="806" y="111"/>
                  </a:cubicBezTo>
                  <a:cubicBezTo>
                    <a:pt x="806" y="111"/>
                    <a:pt x="809" y="111"/>
                    <a:pt x="809" y="111"/>
                  </a:cubicBezTo>
                  <a:cubicBezTo>
                    <a:pt x="809" y="111"/>
                    <a:pt x="808" y="111"/>
                    <a:pt x="808" y="111"/>
                  </a:cubicBezTo>
                  <a:cubicBezTo>
                    <a:pt x="807" y="110"/>
                    <a:pt x="810" y="111"/>
                    <a:pt x="808" y="111"/>
                  </a:cubicBezTo>
                  <a:close/>
                  <a:moveTo>
                    <a:pt x="405" y="192"/>
                  </a:moveTo>
                  <a:cubicBezTo>
                    <a:pt x="404" y="195"/>
                    <a:pt x="404" y="198"/>
                    <a:pt x="403" y="201"/>
                  </a:cubicBezTo>
                  <a:cubicBezTo>
                    <a:pt x="402" y="203"/>
                    <a:pt x="399" y="202"/>
                    <a:pt x="399" y="204"/>
                  </a:cubicBezTo>
                  <a:cubicBezTo>
                    <a:pt x="399" y="204"/>
                    <a:pt x="401" y="204"/>
                    <a:pt x="402" y="204"/>
                  </a:cubicBezTo>
                  <a:cubicBezTo>
                    <a:pt x="402" y="204"/>
                    <a:pt x="393" y="210"/>
                    <a:pt x="392" y="210"/>
                  </a:cubicBezTo>
                  <a:cubicBezTo>
                    <a:pt x="391" y="211"/>
                    <a:pt x="390" y="212"/>
                    <a:pt x="388" y="212"/>
                  </a:cubicBezTo>
                  <a:cubicBezTo>
                    <a:pt x="387" y="213"/>
                    <a:pt x="386" y="215"/>
                    <a:pt x="385" y="216"/>
                  </a:cubicBezTo>
                  <a:cubicBezTo>
                    <a:pt x="384" y="217"/>
                    <a:pt x="377" y="219"/>
                    <a:pt x="376" y="217"/>
                  </a:cubicBezTo>
                  <a:cubicBezTo>
                    <a:pt x="376" y="216"/>
                    <a:pt x="383" y="214"/>
                    <a:pt x="384" y="213"/>
                  </a:cubicBezTo>
                  <a:cubicBezTo>
                    <a:pt x="387" y="211"/>
                    <a:pt x="390" y="208"/>
                    <a:pt x="393" y="206"/>
                  </a:cubicBezTo>
                  <a:cubicBezTo>
                    <a:pt x="395" y="205"/>
                    <a:pt x="395" y="202"/>
                    <a:pt x="397" y="201"/>
                  </a:cubicBezTo>
                  <a:cubicBezTo>
                    <a:pt x="399" y="198"/>
                    <a:pt x="401" y="195"/>
                    <a:pt x="402" y="192"/>
                  </a:cubicBezTo>
                  <a:cubicBezTo>
                    <a:pt x="402" y="190"/>
                    <a:pt x="402" y="190"/>
                    <a:pt x="404" y="189"/>
                  </a:cubicBezTo>
                  <a:cubicBezTo>
                    <a:pt x="406" y="188"/>
                    <a:pt x="405" y="191"/>
                    <a:pt x="405" y="192"/>
                  </a:cubicBezTo>
                  <a:cubicBezTo>
                    <a:pt x="404" y="193"/>
                    <a:pt x="405" y="190"/>
                    <a:pt x="405" y="19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44" name="Freeform 721"/>
            <p:cNvSpPr/>
            <p:nvPr/>
          </p:nvSpPr>
          <p:spPr bwMode="auto">
            <a:xfrm>
              <a:off x="18193828" y="6226607"/>
              <a:ext cx="140127" cy="299442"/>
            </a:xfrm>
            <a:custGeom>
              <a:avLst/>
              <a:gdLst>
                <a:gd name="T0" fmla="*/ 13 w 15"/>
                <a:gd name="T1" fmla="*/ 26 h 32"/>
                <a:gd name="T2" fmla="*/ 10 w 15"/>
                <a:gd name="T3" fmla="*/ 13 h 32"/>
                <a:gd name="T4" fmla="*/ 9 w 15"/>
                <a:gd name="T5" fmla="*/ 4 h 32"/>
                <a:gd name="T6" fmla="*/ 9 w 15"/>
                <a:gd name="T7" fmla="*/ 1 h 32"/>
                <a:gd name="T8" fmla="*/ 6 w 15"/>
                <a:gd name="T9" fmla="*/ 0 h 32"/>
                <a:gd name="T10" fmla="*/ 7 w 15"/>
                <a:gd name="T11" fmla="*/ 3 h 32"/>
                <a:gd name="T12" fmla="*/ 6 w 15"/>
                <a:gd name="T13" fmla="*/ 5 h 32"/>
                <a:gd name="T14" fmla="*/ 4 w 15"/>
                <a:gd name="T15" fmla="*/ 7 h 32"/>
                <a:gd name="T16" fmla="*/ 4 w 15"/>
                <a:gd name="T17" fmla="*/ 9 h 32"/>
                <a:gd name="T18" fmla="*/ 2 w 15"/>
                <a:gd name="T19" fmla="*/ 14 h 32"/>
                <a:gd name="T20" fmla="*/ 5 w 15"/>
                <a:gd name="T21" fmla="*/ 20 h 32"/>
                <a:gd name="T22" fmla="*/ 6 w 15"/>
                <a:gd name="T23" fmla="*/ 32 h 32"/>
                <a:gd name="T24" fmla="*/ 15 w 15"/>
                <a:gd name="T25" fmla="*/ 32 h 32"/>
                <a:gd name="T26" fmla="*/ 13 w 15"/>
                <a:gd name="T27" fmla="*/ 26 h 32"/>
                <a:gd name="T28" fmla="*/ 13 w 15"/>
                <a:gd name="T29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32">
                  <a:moveTo>
                    <a:pt x="13" y="26"/>
                  </a:moveTo>
                  <a:cubicBezTo>
                    <a:pt x="13" y="22"/>
                    <a:pt x="9" y="17"/>
                    <a:pt x="10" y="13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3"/>
                    <a:pt x="9" y="2"/>
                    <a:pt x="9" y="1"/>
                  </a:cubicBezTo>
                  <a:cubicBezTo>
                    <a:pt x="9" y="0"/>
                    <a:pt x="6" y="0"/>
                    <a:pt x="6" y="0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5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3" y="11"/>
                    <a:pt x="3" y="13"/>
                    <a:pt x="2" y="14"/>
                  </a:cubicBezTo>
                  <a:cubicBezTo>
                    <a:pt x="0" y="15"/>
                    <a:pt x="4" y="18"/>
                    <a:pt x="5" y="20"/>
                  </a:cubicBezTo>
                  <a:cubicBezTo>
                    <a:pt x="6" y="22"/>
                    <a:pt x="4" y="32"/>
                    <a:pt x="6" y="32"/>
                  </a:cubicBezTo>
                  <a:cubicBezTo>
                    <a:pt x="9" y="32"/>
                    <a:pt x="12" y="32"/>
                    <a:pt x="15" y="32"/>
                  </a:cubicBezTo>
                  <a:cubicBezTo>
                    <a:pt x="15" y="30"/>
                    <a:pt x="14" y="28"/>
                    <a:pt x="13" y="26"/>
                  </a:cubicBezTo>
                  <a:cubicBezTo>
                    <a:pt x="13" y="24"/>
                    <a:pt x="13" y="27"/>
                    <a:pt x="13" y="2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45" name="Freeform 722"/>
            <p:cNvSpPr/>
            <p:nvPr/>
          </p:nvSpPr>
          <p:spPr bwMode="auto">
            <a:xfrm>
              <a:off x="18222490" y="6516489"/>
              <a:ext cx="140127" cy="216615"/>
            </a:xfrm>
            <a:custGeom>
              <a:avLst/>
              <a:gdLst>
                <a:gd name="T0" fmla="*/ 12 w 15"/>
                <a:gd name="T1" fmla="*/ 1 h 23"/>
                <a:gd name="T2" fmla="*/ 7 w 15"/>
                <a:gd name="T3" fmla="*/ 1 h 23"/>
                <a:gd name="T4" fmla="*/ 2 w 15"/>
                <a:gd name="T5" fmla="*/ 2 h 23"/>
                <a:gd name="T6" fmla="*/ 1 w 15"/>
                <a:gd name="T7" fmla="*/ 7 h 23"/>
                <a:gd name="T8" fmla="*/ 2 w 15"/>
                <a:gd name="T9" fmla="*/ 11 h 23"/>
                <a:gd name="T10" fmla="*/ 1 w 15"/>
                <a:gd name="T11" fmla="*/ 23 h 23"/>
                <a:gd name="T12" fmla="*/ 4 w 15"/>
                <a:gd name="T13" fmla="*/ 20 h 23"/>
                <a:gd name="T14" fmla="*/ 7 w 15"/>
                <a:gd name="T15" fmla="*/ 20 h 23"/>
                <a:gd name="T16" fmla="*/ 9 w 15"/>
                <a:gd name="T17" fmla="*/ 23 h 23"/>
                <a:gd name="T18" fmla="*/ 9 w 15"/>
                <a:gd name="T19" fmla="*/ 20 h 23"/>
                <a:gd name="T20" fmla="*/ 6 w 15"/>
                <a:gd name="T21" fmla="*/ 16 h 23"/>
                <a:gd name="T22" fmla="*/ 4 w 15"/>
                <a:gd name="T23" fmla="*/ 7 h 23"/>
                <a:gd name="T24" fmla="*/ 9 w 15"/>
                <a:gd name="T25" fmla="*/ 3 h 23"/>
                <a:gd name="T26" fmla="*/ 15 w 15"/>
                <a:gd name="T27" fmla="*/ 6 h 23"/>
                <a:gd name="T28" fmla="*/ 12 w 15"/>
                <a:gd name="T2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3">
                  <a:moveTo>
                    <a:pt x="12" y="1"/>
                  </a:moveTo>
                  <a:cubicBezTo>
                    <a:pt x="11" y="1"/>
                    <a:pt x="9" y="1"/>
                    <a:pt x="7" y="1"/>
                  </a:cubicBezTo>
                  <a:cubicBezTo>
                    <a:pt x="5" y="1"/>
                    <a:pt x="3" y="0"/>
                    <a:pt x="2" y="2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1" y="8"/>
                    <a:pt x="2" y="9"/>
                    <a:pt x="2" y="11"/>
                  </a:cubicBezTo>
                  <a:cubicBezTo>
                    <a:pt x="2" y="12"/>
                    <a:pt x="0" y="23"/>
                    <a:pt x="1" y="23"/>
                  </a:cubicBezTo>
                  <a:cubicBezTo>
                    <a:pt x="3" y="22"/>
                    <a:pt x="1" y="19"/>
                    <a:pt x="4" y="20"/>
                  </a:cubicBezTo>
                  <a:cubicBezTo>
                    <a:pt x="5" y="20"/>
                    <a:pt x="7" y="19"/>
                    <a:pt x="7" y="20"/>
                  </a:cubicBezTo>
                  <a:cubicBezTo>
                    <a:pt x="8" y="20"/>
                    <a:pt x="8" y="23"/>
                    <a:pt x="9" y="23"/>
                  </a:cubicBezTo>
                  <a:cubicBezTo>
                    <a:pt x="9" y="23"/>
                    <a:pt x="9" y="20"/>
                    <a:pt x="9" y="20"/>
                  </a:cubicBezTo>
                  <a:cubicBezTo>
                    <a:pt x="9" y="18"/>
                    <a:pt x="7" y="17"/>
                    <a:pt x="6" y="16"/>
                  </a:cubicBezTo>
                  <a:cubicBezTo>
                    <a:pt x="5" y="14"/>
                    <a:pt x="2" y="9"/>
                    <a:pt x="4" y="7"/>
                  </a:cubicBezTo>
                  <a:cubicBezTo>
                    <a:pt x="7" y="5"/>
                    <a:pt x="6" y="4"/>
                    <a:pt x="9" y="3"/>
                  </a:cubicBezTo>
                  <a:cubicBezTo>
                    <a:pt x="11" y="2"/>
                    <a:pt x="14" y="4"/>
                    <a:pt x="15" y="6"/>
                  </a:cubicBezTo>
                  <a:cubicBezTo>
                    <a:pt x="14" y="4"/>
                    <a:pt x="13" y="2"/>
                    <a:pt x="12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46" name="Freeform 723"/>
            <p:cNvSpPr/>
            <p:nvPr/>
          </p:nvSpPr>
          <p:spPr bwMode="auto">
            <a:xfrm>
              <a:off x="17483637" y="7153601"/>
              <a:ext cx="197453" cy="235731"/>
            </a:xfrm>
            <a:custGeom>
              <a:avLst/>
              <a:gdLst>
                <a:gd name="T0" fmla="*/ 5 w 21"/>
                <a:gd name="T1" fmla="*/ 1 h 25"/>
                <a:gd name="T2" fmla="*/ 4 w 21"/>
                <a:gd name="T3" fmla="*/ 7 h 25"/>
                <a:gd name="T4" fmla="*/ 1 w 21"/>
                <a:gd name="T5" fmla="*/ 9 h 25"/>
                <a:gd name="T6" fmla="*/ 3 w 21"/>
                <a:gd name="T7" fmla="*/ 11 h 25"/>
                <a:gd name="T8" fmla="*/ 2 w 21"/>
                <a:gd name="T9" fmla="*/ 14 h 25"/>
                <a:gd name="T10" fmla="*/ 3 w 21"/>
                <a:gd name="T11" fmla="*/ 16 h 25"/>
                <a:gd name="T12" fmla="*/ 1 w 21"/>
                <a:gd name="T13" fmla="*/ 20 h 25"/>
                <a:gd name="T14" fmla="*/ 3 w 21"/>
                <a:gd name="T15" fmla="*/ 21 h 25"/>
                <a:gd name="T16" fmla="*/ 0 w 21"/>
                <a:gd name="T17" fmla="*/ 24 h 25"/>
                <a:gd name="T18" fmla="*/ 2 w 21"/>
                <a:gd name="T19" fmla="*/ 23 h 25"/>
                <a:gd name="T20" fmla="*/ 3 w 21"/>
                <a:gd name="T21" fmla="*/ 24 h 25"/>
                <a:gd name="T22" fmla="*/ 6 w 21"/>
                <a:gd name="T23" fmla="*/ 22 h 25"/>
                <a:gd name="T24" fmla="*/ 8 w 21"/>
                <a:gd name="T25" fmla="*/ 22 h 25"/>
                <a:gd name="T26" fmla="*/ 9 w 21"/>
                <a:gd name="T27" fmla="*/ 22 h 25"/>
                <a:gd name="T28" fmla="*/ 12 w 21"/>
                <a:gd name="T29" fmla="*/ 21 h 25"/>
                <a:gd name="T30" fmla="*/ 14 w 21"/>
                <a:gd name="T31" fmla="*/ 20 h 25"/>
                <a:gd name="T32" fmla="*/ 17 w 21"/>
                <a:gd name="T33" fmla="*/ 18 h 25"/>
                <a:gd name="T34" fmla="*/ 20 w 21"/>
                <a:gd name="T35" fmla="*/ 20 h 25"/>
                <a:gd name="T36" fmla="*/ 19 w 21"/>
                <a:gd name="T37" fmla="*/ 16 h 25"/>
                <a:gd name="T38" fmla="*/ 17 w 21"/>
                <a:gd name="T39" fmla="*/ 12 h 25"/>
                <a:gd name="T40" fmla="*/ 12 w 21"/>
                <a:gd name="T41" fmla="*/ 0 h 25"/>
                <a:gd name="T42" fmla="*/ 5 w 21"/>
                <a:gd name="T43" fmla="*/ 1 h 25"/>
                <a:gd name="T44" fmla="*/ 5 w 21"/>
                <a:gd name="T45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25">
                  <a:moveTo>
                    <a:pt x="5" y="1"/>
                  </a:moveTo>
                  <a:cubicBezTo>
                    <a:pt x="3" y="2"/>
                    <a:pt x="2" y="6"/>
                    <a:pt x="4" y="7"/>
                  </a:cubicBezTo>
                  <a:cubicBezTo>
                    <a:pt x="7" y="10"/>
                    <a:pt x="2" y="9"/>
                    <a:pt x="1" y="9"/>
                  </a:cubicBezTo>
                  <a:cubicBezTo>
                    <a:pt x="1" y="9"/>
                    <a:pt x="3" y="11"/>
                    <a:pt x="3" y="11"/>
                  </a:cubicBezTo>
                  <a:cubicBezTo>
                    <a:pt x="3" y="13"/>
                    <a:pt x="3" y="13"/>
                    <a:pt x="2" y="14"/>
                  </a:cubicBezTo>
                  <a:cubicBezTo>
                    <a:pt x="2" y="14"/>
                    <a:pt x="3" y="15"/>
                    <a:pt x="3" y="16"/>
                  </a:cubicBezTo>
                  <a:cubicBezTo>
                    <a:pt x="2" y="17"/>
                    <a:pt x="1" y="20"/>
                    <a:pt x="1" y="20"/>
                  </a:cubicBezTo>
                  <a:cubicBezTo>
                    <a:pt x="1" y="20"/>
                    <a:pt x="3" y="20"/>
                    <a:pt x="3" y="21"/>
                  </a:cubicBezTo>
                  <a:cubicBezTo>
                    <a:pt x="3" y="21"/>
                    <a:pt x="0" y="23"/>
                    <a:pt x="0" y="24"/>
                  </a:cubicBezTo>
                  <a:cubicBezTo>
                    <a:pt x="0" y="24"/>
                    <a:pt x="1" y="23"/>
                    <a:pt x="2" y="23"/>
                  </a:cubicBezTo>
                  <a:cubicBezTo>
                    <a:pt x="2" y="23"/>
                    <a:pt x="2" y="25"/>
                    <a:pt x="3" y="24"/>
                  </a:cubicBezTo>
                  <a:cubicBezTo>
                    <a:pt x="3" y="23"/>
                    <a:pt x="5" y="22"/>
                    <a:pt x="6" y="22"/>
                  </a:cubicBezTo>
                  <a:cubicBezTo>
                    <a:pt x="7" y="21"/>
                    <a:pt x="6" y="25"/>
                    <a:pt x="8" y="22"/>
                  </a:cubicBezTo>
                  <a:cubicBezTo>
                    <a:pt x="9" y="20"/>
                    <a:pt x="8" y="21"/>
                    <a:pt x="9" y="22"/>
                  </a:cubicBezTo>
                  <a:cubicBezTo>
                    <a:pt x="9" y="22"/>
                    <a:pt x="12" y="21"/>
                    <a:pt x="12" y="21"/>
                  </a:cubicBezTo>
                  <a:cubicBezTo>
                    <a:pt x="14" y="21"/>
                    <a:pt x="13" y="20"/>
                    <a:pt x="14" y="20"/>
                  </a:cubicBezTo>
                  <a:cubicBezTo>
                    <a:pt x="16" y="20"/>
                    <a:pt x="16" y="19"/>
                    <a:pt x="17" y="18"/>
                  </a:cubicBezTo>
                  <a:cubicBezTo>
                    <a:pt x="18" y="16"/>
                    <a:pt x="19" y="19"/>
                    <a:pt x="20" y="20"/>
                  </a:cubicBezTo>
                  <a:cubicBezTo>
                    <a:pt x="21" y="20"/>
                    <a:pt x="19" y="16"/>
                    <a:pt x="19" y="16"/>
                  </a:cubicBezTo>
                  <a:cubicBezTo>
                    <a:pt x="18" y="15"/>
                    <a:pt x="17" y="14"/>
                    <a:pt x="17" y="12"/>
                  </a:cubicBezTo>
                  <a:cubicBezTo>
                    <a:pt x="17" y="7"/>
                    <a:pt x="14" y="4"/>
                    <a:pt x="12" y="0"/>
                  </a:cubicBezTo>
                  <a:cubicBezTo>
                    <a:pt x="10" y="2"/>
                    <a:pt x="8" y="1"/>
                    <a:pt x="5" y="1"/>
                  </a:cubicBezTo>
                  <a:cubicBezTo>
                    <a:pt x="5" y="2"/>
                    <a:pt x="6" y="1"/>
                    <a:pt x="5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47" name="Freeform 724"/>
            <p:cNvSpPr/>
            <p:nvPr/>
          </p:nvSpPr>
          <p:spPr bwMode="auto">
            <a:xfrm>
              <a:off x="17400836" y="6901941"/>
              <a:ext cx="299364" cy="289887"/>
            </a:xfrm>
            <a:custGeom>
              <a:avLst/>
              <a:gdLst>
                <a:gd name="T0" fmla="*/ 32 w 32"/>
                <a:gd name="T1" fmla="*/ 3 h 31"/>
                <a:gd name="T2" fmla="*/ 29 w 32"/>
                <a:gd name="T3" fmla="*/ 1 h 31"/>
                <a:gd name="T4" fmla="*/ 27 w 32"/>
                <a:gd name="T5" fmla="*/ 4 h 31"/>
                <a:gd name="T6" fmla="*/ 25 w 32"/>
                <a:gd name="T7" fmla="*/ 5 h 31"/>
                <a:gd name="T8" fmla="*/ 20 w 32"/>
                <a:gd name="T9" fmla="*/ 6 h 31"/>
                <a:gd name="T10" fmla="*/ 20 w 32"/>
                <a:gd name="T11" fmla="*/ 10 h 31"/>
                <a:gd name="T12" fmla="*/ 13 w 32"/>
                <a:gd name="T13" fmla="*/ 9 h 31"/>
                <a:gd name="T14" fmla="*/ 10 w 32"/>
                <a:gd name="T15" fmla="*/ 12 h 31"/>
                <a:gd name="T16" fmla="*/ 0 w 32"/>
                <a:gd name="T17" fmla="*/ 19 h 31"/>
                <a:gd name="T18" fmla="*/ 6 w 32"/>
                <a:gd name="T19" fmla="*/ 21 h 31"/>
                <a:gd name="T20" fmla="*/ 5 w 32"/>
                <a:gd name="T21" fmla="*/ 24 h 31"/>
                <a:gd name="T22" fmla="*/ 6 w 32"/>
                <a:gd name="T23" fmla="*/ 26 h 31"/>
                <a:gd name="T24" fmla="*/ 3 w 32"/>
                <a:gd name="T25" fmla="*/ 29 h 31"/>
                <a:gd name="T26" fmla="*/ 5 w 32"/>
                <a:gd name="T27" fmla="*/ 30 h 31"/>
                <a:gd name="T28" fmla="*/ 5 w 32"/>
                <a:gd name="T29" fmla="*/ 31 h 31"/>
                <a:gd name="T30" fmla="*/ 9 w 32"/>
                <a:gd name="T31" fmla="*/ 31 h 31"/>
                <a:gd name="T32" fmla="*/ 12 w 32"/>
                <a:gd name="T33" fmla="*/ 31 h 31"/>
                <a:gd name="T34" fmla="*/ 14 w 32"/>
                <a:gd name="T35" fmla="*/ 28 h 31"/>
                <a:gd name="T36" fmla="*/ 21 w 32"/>
                <a:gd name="T37" fmla="*/ 27 h 31"/>
                <a:gd name="T38" fmla="*/ 16 w 32"/>
                <a:gd name="T39" fmla="*/ 22 h 31"/>
                <a:gd name="T40" fmla="*/ 20 w 32"/>
                <a:gd name="T41" fmla="*/ 19 h 31"/>
                <a:gd name="T42" fmla="*/ 27 w 32"/>
                <a:gd name="T43" fmla="*/ 14 h 31"/>
                <a:gd name="T44" fmla="*/ 27 w 32"/>
                <a:gd name="T45" fmla="*/ 8 h 31"/>
                <a:gd name="T46" fmla="*/ 32 w 32"/>
                <a:gd name="T4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31">
                  <a:moveTo>
                    <a:pt x="32" y="3"/>
                  </a:moveTo>
                  <a:cubicBezTo>
                    <a:pt x="31" y="2"/>
                    <a:pt x="30" y="0"/>
                    <a:pt x="29" y="1"/>
                  </a:cubicBezTo>
                  <a:cubicBezTo>
                    <a:pt x="28" y="1"/>
                    <a:pt x="28" y="3"/>
                    <a:pt x="27" y="4"/>
                  </a:cubicBezTo>
                  <a:cubicBezTo>
                    <a:pt x="27" y="4"/>
                    <a:pt x="26" y="3"/>
                    <a:pt x="25" y="5"/>
                  </a:cubicBezTo>
                  <a:cubicBezTo>
                    <a:pt x="24" y="6"/>
                    <a:pt x="22" y="6"/>
                    <a:pt x="20" y="6"/>
                  </a:cubicBezTo>
                  <a:cubicBezTo>
                    <a:pt x="18" y="7"/>
                    <a:pt x="22" y="9"/>
                    <a:pt x="20" y="10"/>
                  </a:cubicBezTo>
                  <a:cubicBezTo>
                    <a:pt x="17" y="11"/>
                    <a:pt x="16" y="9"/>
                    <a:pt x="13" y="9"/>
                  </a:cubicBezTo>
                  <a:cubicBezTo>
                    <a:pt x="12" y="8"/>
                    <a:pt x="10" y="11"/>
                    <a:pt x="10" y="12"/>
                  </a:cubicBezTo>
                  <a:cubicBezTo>
                    <a:pt x="7" y="15"/>
                    <a:pt x="1" y="15"/>
                    <a:pt x="0" y="19"/>
                  </a:cubicBezTo>
                  <a:cubicBezTo>
                    <a:pt x="0" y="19"/>
                    <a:pt x="6" y="21"/>
                    <a:pt x="6" y="21"/>
                  </a:cubicBezTo>
                  <a:cubicBezTo>
                    <a:pt x="6" y="22"/>
                    <a:pt x="5" y="24"/>
                    <a:pt x="5" y="24"/>
                  </a:cubicBezTo>
                  <a:cubicBezTo>
                    <a:pt x="5" y="26"/>
                    <a:pt x="6" y="25"/>
                    <a:pt x="6" y="26"/>
                  </a:cubicBezTo>
                  <a:cubicBezTo>
                    <a:pt x="6" y="25"/>
                    <a:pt x="2" y="28"/>
                    <a:pt x="3" y="29"/>
                  </a:cubicBezTo>
                  <a:cubicBezTo>
                    <a:pt x="3" y="29"/>
                    <a:pt x="5" y="30"/>
                    <a:pt x="5" y="30"/>
                  </a:cubicBezTo>
                  <a:cubicBezTo>
                    <a:pt x="6" y="30"/>
                    <a:pt x="5" y="30"/>
                    <a:pt x="5" y="31"/>
                  </a:cubicBezTo>
                  <a:cubicBezTo>
                    <a:pt x="5" y="30"/>
                    <a:pt x="9" y="30"/>
                    <a:pt x="9" y="31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2" y="31"/>
                    <a:pt x="13" y="29"/>
                    <a:pt x="14" y="28"/>
                  </a:cubicBezTo>
                  <a:cubicBezTo>
                    <a:pt x="17" y="28"/>
                    <a:pt x="19" y="29"/>
                    <a:pt x="21" y="27"/>
                  </a:cubicBezTo>
                  <a:cubicBezTo>
                    <a:pt x="21" y="25"/>
                    <a:pt x="16" y="23"/>
                    <a:pt x="16" y="22"/>
                  </a:cubicBezTo>
                  <a:cubicBezTo>
                    <a:pt x="17" y="21"/>
                    <a:pt x="18" y="20"/>
                    <a:pt x="20" y="19"/>
                  </a:cubicBezTo>
                  <a:cubicBezTo>
                    <a:pt x="22" y="17"/>
                    <a:pt x="24" y="15"/>
                    <a:pt x="27" y="14"/>
                  </a:cubicBezTo>
                  <a:cubicBezTo>
                    <a:pt x="29" y="12"/>
                    <a:pt x="26" y="9"/>
                    <a:pt x="27" y="8"/>
                  </a:cubicBezTo>
                  <a:cubicBezTo>
                    <a:pt x="29" y="6"/>
                    <a:pt x="30" y="4"/>
                    <a:pt x="32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48" name="Freeform 725"/>
            <p:cNvSpPr/>
            <p:nvPr/>
          </p:nvSpPr>
          <p:spPr bwMode="auto">
            <a:xfrm>
              <a:off x="11209749" y="6162893"/>
              <a:ext cx="222932" cy="232543"/>
            </a:xfrm>
            <a:custGeom>
              <a:avLst/>
              <a:gdLst>
                <a:gd name="T0" fmla="*/ 21 w 24"/>
                <a:gd name="T1" fmla="*/ 8 h 25"/>
                <a:gd name="T2" fmla="*/ 18 w 24"/>
                <a:gd name="T3" fmla="*/ 5 h 25"/>
                <a:gd name="T4" fmla="*/ 15 w 24"/>
                <a:gd name="T5" fmla="*/ 6 h 25"/>
                <a:gd name="T6" fmla="*/ 16 w 24"/>
                <a:gd name="T7" fmla="*/ 1 h 25"/>
                <a:gd name="T8" fmla="*/ 10 w 24"/>
                <a:gd name="T9" fmla="*/ 1 h 25"/>
                <a:gd name="T10" fmla="*/ 10 w 24"/>
                <a:gd name="T11" fmla="*/ 2 h 25"/>
                <a:gd name="T12" fmla="*/ 9 w 24"/>
                <a:gd name="T13" fmla="*/ 3 h 25"/>
                <a:gd name="T14" fmla="*/ 11 w 24"/>
                <a:gd name="T15" fmla="*/ 4 h 25"/>
                <a:gd name="T16" fmla="*/ 9 w 24"/>
                <a:gd name="T17" fmla="*/ 5 h 25"/>
                <a:gd name="T18" fmla="*/ 2 w 24"/>
                <a:gd name="T19" fmla="*/ 6 h 25"/>
                <a:gd name="T20" fmla="*/ 3 w 24"/>
                <a:gd name="T21" fmla="*/ 7 h 25"/>
                <a:gd name="T22" fmla="*/ 2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3 w 24"/>
                <a:gd name="T29" fmla="*/ 10 h 25"/>
                <a:gd name="T30" fmla="*/ 6 w 24"/>
                <a:gd name="T31" fmla="*/ 13 h 25"/>
                <a:gd name="T32" fmla="*/ 5 w 24"/>
                <a:gd name="T33" fmla="*/ 17 h 25"/>
                <a:gd name="T34" fmla="*/ 1 w 24"/>
                <a:gd name="T35" fmla="*/ 20 h 25"/>
                <a:gd name="T36" fmla="*/ 3 w 24"/>
                <a:gd name="T37" fmla="*/ 20 h 25"/>
                <a:gd name="T38" fmla="*/ 0 w 24"/>
                <a:gd name="T39" fmla="*/ 22 h 25"/>
                <a:gd name="T40" fmla="*/ 3 w 24"/>
                <a:gd name="T41" fmla="*/ 21 h 25"/>
                <a:gd name="T42" fmla="*/ 2 w 24"/>
                <a:gd name="T43" fmla="*/ 24 h 25"/>
                <a:gd name="T44" fmla="*/ 4 w 24"/>
                <a:gd name="T45" fmla="*/ 23 h 25"/>
                <a:gd name="T46" fmla="*/ 4 w 24"/>
                <a:gd name="T47" fmla="*/ 25 h 25"/>
                <a:gd name="T48" fmla="*/ 8 w 24"/>
                <a:gd name="T49" fmla="*/ 24 h 25"/>
                <a:gd name="T50" fmla="*/ 17 w 24"/>
                <a:gd name="T51" fmla="*/ 20 h 25"/>
                <a:gd name="T52" fmla="*/ 22 w 24"/>
                <a:gd name="T53" fmla="*/ 16 h 25"/>
                <a:gd name="T54" fmla="*/ 21 w 24"/>
                <a:gd name="T55" fmla="*/ 8 h 25"/>
                <a:gd name="T56" fmla="*/ 21 w 24"/>
                <a:gd name="T5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" h="25">
                  <a:moveTo>
                    <a:pt x="21" y="8"/>
                  </a:moveTo>
                  <a:cubicBezTo>
                    <a:pt x="20" y="8"/>
                    <a:pt x="19" y="5"/>
                    <a:pt x="18" y="5"/>
                  </a:cubicBezTo>
                  <a:cubicBezTo>
                    <a:pt x="16" y="6"/>
                    <a:pt x="17" y="7"/>
                    <a:pt x="15" y="6"/>
                  </a:cubicBezTo>
                  <a:cubicBezTo>
                    <a:pt x="11" y="5"/>
                    <a:pt x="15" y="3"/>
                    <a:pt x="16" y="1"/>
                  </a:cubicBezTo>
                  <a:cubicBezTo>
                    <a:pt x="14" y="1"/>
                    <a:pt x="11" y="0"/>
                    <a:pt x="10" y="1"/>
                  </a:cubicBezTo>
                  <a:cubicBezTo>
                    <a:pt x="10" y="1"/>
                    <a:pt x="12" y="1"/>
                    <a:pt x="10" y="2"/>
                  </a:cubicBezTo>
                  <a:cubicBezTo>
                    <a:pt x="10" y="2"/>
                    <a:pt x="8" y="3"/>
                    <a:pt x="9" y="3"/>
                  </a:cubicBezTo>
                  <a:cubicBezTo>
                    <a:pt x="9" y="4"/>
                    <a:pt x="11" y="3"/>
                    <a:pt x="11" y="4"/>
                  </a:cubicBezTo>
                  <a:cubicBezTo>
                    <a:pt x="12" y="5"/>
                    <a:pt x="9" y="5"/>
                    <a:pt x="9" y="5"/>
                  </a:cubicBezTo>
                  <a:cubicBezTo>
                    <a:pt x="7" y="6"/>
                    <a:pt x="3" y="5"/>
                    <a:pt x="2" y="6"/>
                  </a:cubicBezTo>
                  <a:cubicBezTo>
                    <a:pt x="2" y="6"/>
                    <a:pt x="3" y="6"/>
                    <a:pt x="3" y="7"/>
                  </a:cubicBezTo>
                  <a:cubicBezTo>
                    <a:pt x="3" y="7"/>
                    <a:pt x="1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1" y="8"/>
                    <a:pt x="1" y="8"/>
                  </a:cubicBezTo>
                  <a:cubicBezTo>
                    <a:pt x="1" y="9"/>
                    <a:pt x="5" y="9"/>
                    <a:pt x="3" y="10"/>
                  </a:cubicBezTo>
                  <a:cubicBezTo>
                    <a:pt x="0" y="12"/>
                    <a:pt x="4" y="13"/>
                    <a:pt x="6" y="13"/>
                  </a:cubicBezTo>
                  <a:cubicBezTo>
                    <a:pt x="7" y="13"/>
                    <a:pt x="5" y="16"/>
                    <a:pt x="5" y="17"/>
                  </a:cubicBezTo>
                  <a:cubicBezTo>
                    <a:pt x="4" y="17"/>
                    <a:pt x="2" y="21"/>
                    <a:pt x="1" y="20"/>
                  </a:cubicBezTo>
                  <a:cubicBezTo>
                    <a:pt x="1" y="20"/>
                    <a:pt x="3" y="20"/>
                    <a:pt x="3" y="20"/>
                  </a:cubicBezTo>
                  <a:cubicBezTo>
                    <a:pt x="2" y="21"/>
                    <a:pt x="1" y="20"/>
                    <a:pt x="0" y="22"/>
                  </a:cubicBezTo>
                  <a:cubicBezTo>
                    <a:pt x="0" y="22"/>
                    <a:pt x="3" y="21"/>
                    <a:pt x="3" y="21"/>
                  </a:cubicBezTo>
                  <a:cubicBezTo>
                    <a:pt x="3" y="21"/>
                    <a:pt x="2" y="23"/>
                    <a:pt x="2" y="24"/>
                  </a:cubicBezTo>
                  <a:cubicBezTo>
                    <a:pt x="2" y="24"/>
                    <a:pt x="4" y="23"/>
                    <a:pt x="4" y="23"/>
                  </a:cubicBezTo>
                  <a:cubicBezTo>
                    <a:pt x="4" y="23"/>
                    <a:pt x="4" y="24"/>
                    <a:pt x="4" y="25"/>
                  </a:cubicBezTo>
                  <a:cubicBezTo>
                    <a:pt x="5" y="25"/>
                    <a:pt x="7" y="24"/>
                    <a:pt x="8" y="24"/>
                  </a:cubicBezTo>
                  <a:cubicBezTo>
                    <a:pt x="11" y="23"/>
                    <a:pt x="14" y="20"/>
                    <a:pt x="17" y="20"/>
                  </a:cubicBezTo>
                  <a:cubicBezTo>
                    <a:pt x="21" y="20"/>
                    <a:pt x="20" y="19"/>
                    <a:pt x="22" y="16"/>
                  </a:cubicBezTo>
                  <a:cubicBezTo>
                    <a:pt x="24" y="13"/>
                    <a:pt x="21" y="11"/>
                    <a:pt x="21" y="8"/>
                  </a:cubicBezTo>
                  <a:cubicBezTo>
                    <a:pt x="20" y="8"/>
                    <a:pt x="21" y="9"/>
                    <a:pt x="21" y="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49" name="Freeform 726"/>
            <p:cNvSpPr/>
            <p:nvPr/>
          </p:nvSpPr>
          <p:spPr bwMode="auto">
            <a:xfrm>
              <a:off x="11321211" y="6153340"/>
              <a:ext cx="149682" cy="92380"/>
            </a:xfrm>
            <a:custGeom>
              <a:avLst/>
              <a:gdLst>
                <a:gd name="T0" fmla="*/ 1 w 16"/>
                <a:gd name="T1" fmla="*/ 6 h 10"/>
                <a:gd name="T2" fmla="*/ 4 w 16"/>
                <a:gd name="T3" fmla="*/ 8 h 10"/>
                <a:gd name="T4" fmla="*/ 5 w 16"/>
                <a:gd name="T5" fmla="*/ 7 h 10"/>
                <a:gd name="T6" fmla="*/ 8 w 16"/>
                <a:gd name="T7" fmla="*/ 8 h 10"/>
                <a:gd name="T8" fmla="*/ 11 w 16"/>
                <a:gd name="T9" fmla="*/ 4 h 10"/>
                <a:gd name="T10" fmla="*/ 11 w 16"/>
                <a:gd name="T11" fmla="*/ 2 h 10"/>
                <a:gd name="T12" fmla="*/ 7 w 16"/>
                <a:gd name="T13" fmla="*/ 1 h 10"/>
                <a:gd name="T14" fmla="*/ 4 w 16"/>
                <a:gd name="T15" fmla="*/ 2 h 10"/>
                <a:gd name="T16" fmla="*/ 1 w 16"/>
                <a:gd name="T17" fmla="*/ 6 h 10"/>
                <a:gd name="T18" fmla="*/ 1 w 16"/>
                <a:gd name="T1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0">
                  <a:moveTo>
                    <a:pt x="1" y="6"/>
                  </a:moveTo>
                  <a:cubicBezTo>
                    <a:pt x="0" y="7"/>
                    <a:pt x="3" y="8"/>
                    <a:pt x="4" y="8"/>
                  </a:cubicBezTo>
                  <a:cubicBezTo>
                    <a:pt x="4" y="8"/>
                    <a:pt x="5" y="7"/>
                    <a:pt x="5" y="7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10" y="10"/>
                    <a:pt x="16" y="5"/>
                    <a:pt x="11" y="4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0" y="0"/>
                    <a:pt x="9" y="0"/>
                    <a:pt x="7" y="1"/>
                  </a:cubicBezTo>
                  <a:cubicBezTo>
                    <a:pt x="6" y="1"/>
                    <a:pt x="4" y="1"/>
                    <a:pt x="4" y="2"/>
                  </a:cubicBezTo>
                  <a:cubicBezTo>
                    <a:pt x="3" y="3"/>
                    <a:pt x="1" y="4"/>
                    <a:pt x="1" y="6"/>
                  </a:cubicBezTo>
                  <a:cubicBezTo>
                    <a:pt x="1" y="6"/>
                    <a:pt x="1" y="5"/>
                    <a:pt x="1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50" name="Freeform 727"/>
            <p:cNvSpPr/>
            <p:nvPr/>
          </p:nvSpPr>
          <p:spPr bwMode="auto">
            <a:xfrm>
              <a:off x="11267072" y="6854158"/>
              <a:ext cx="585987" cy="430050"/>
            </a:xfrm>
            <a:custGeom>
              <a:avLst/>
              <a:gdLst>
                <a:gd name="T0" fmla="*/ 58 w 63"/>
                <a:gd name="T1" fmla="*/ 8 h 46"/>
                <a:gd name="T2" fmla="*/ 52 w 63"/>
                <a:gd name="T3" fmla="*/ 6 h 46"/>
                <a:gd name="T4" fmla="*/ 49 w 63"/>
                <a:gd name="T5" fmla="*/ 6 h 46"/>
                <a:gd name="T6" fmla="*/ 45 w 63"/>
                <a:gd name="T7" fmla="*/ 6 h 46"/>
                <a:gd name="T8" fmla="*/ 40 w 63"/>
                <a:gd name="T9" fmla="*/ 4 h 46"/>
                <a:gd name="T10" fmla="*/ 38 w 63"/>
                <a:gd name="T11" fmla="*/ 2 h 46"/>
                <a:gd name="T12" fmla="*/ 35 w 63"/>
                <a:gd name="T13" fmla="*/ 2 h 46"/>
                <a:gd name="T14" fmla="*/ 31 w 63"/>
                <a:gd name="T15" fmla="*/ 2 h 46"/>
                <a:gd name="T16" fmla="*/ 27 w 63"/>
                <a:gd name="T17" fmla="*/ 2 h 46"/>
                <a:gd name="T18" fmla="*/ 17 w 63"/>
                <a:gd name="T19" fmla="*/ 1 h 46"/>
                <a:gd name="T20" fmla="*/ 8 w 63"/>
                <a:gd name="T21" fmla="*/ 0 h 46"/>
                <a:gd name="T22" fmla="*/ 2 w 63"/>
                <a:gd name="T23" fmla="*/ 3 h 46"/>
                <a:gd name="T24" fmla="*/ 2 w 63"/>
                <a:gd name="T25" fmla="*/ 6 h 46"/>
                <a:gd name="T26" fmla="*/ 2 w 63"/>
                <a:gd name="T27" fmla="*/ 11 h 46"/>
                <a:gd name="T28" fmla="*/ 5 w 63"/>
                <a:gd name="T29" fmla="*/ 10 h 46"/>
                <a:gd name="T30" fmla="*/ 7 w 63"/>
                <a:gd name="T31" fmla="*/ 12 h 46"/>
                <a:gd name="T32" fmla="*/ 12 w 63"/>
                <a:gd name="T33" fmla="*/ 11 h 46"/>
                <a:gd name="T34" fmla="*/ 14 w 63"/>
                <a:gd name="T35" fmla="*/ 14 h 46"/>
                <a:gd name="T36" fmla="*/ 13 w 63"/>
                <a:gd name="T37" fmla="*/ 20 h 46"/>
                <a:gd name="T38" fmla="*/ 12 w 63"/>
                <a:gd name="T39" fmla="*/ 25 h 46"/>
                <a:gd name="T40" fmla="*/ 12 w 63"/>
                <a:gd name="T41" fmla="*/ 28 h 46"/>
                <a:gd name="T42" fmla="*/ 10 w 63"/>
                <a:gd name="T43" fmla="*/ 33 h 46"/>
                <a:gd name="T44" fmla="*/ 10 w 63"/>
                <a:gd name="T45" fmla="*/ 38 h 46"/>
                <a:gd name="T46" fmla="*/ 17 w 63"/>
                <a:gd name="T47" fmla="*/ 44 h 46"/>
                <a:gd name="T48" fmla="*/ 20 w 63"/>
                <a:gd name="T49" fmla="*/ 45 h 46"/>
                <a:gd name="T50" fmla="*/ 21 w 63"/>
                <a:gd name="T51" fmla="*/ 43 h 46"/>
                <a:gd name="T52" fmla="*/ 24 w 63"/>
                <a:gd name="T53" fmla="*/ 42 h 46"/>
                <a:gd name="T54" fmla="*/ 36 w 63"/>
                <a:gd name="T55" fmla="*/ 41 h 46"/>
                <a:gd name="T56" fmla="*/ 39 w 63"/>
                <a:gd name="T57" fmla="*/ 38 h 46"/>
                <a:gd name="T58" fmla="*/ 43 w 63"/>
                <a:gd name="T59" fmla="*/ 35 h 46"/>
                <a:gd name="T60" fmla="*/ 47 w 63"/>
                <a:gd name="T61" fmla="*/ 30 h 46"/>
                <a:gd name="T62" fmla="*/ 45 w 63"/>
                <a:gd name="T63" fmla="*/ 26 h 46"/>
                <a:gd name="T64" fmla="*/ 48 w 63"/>
                <a:gd name="T65" fmla="*/ 21 h 46"/>
                <a:gd name="T66" fmla="*/ 50 w 63"/>
                <a:gd name="T67" fmla="*/ 19 h 46"/>
                <a:gd name="T68" fmla="*/ 51 w 63"/>
                <a:gd name="T69" fmla="*/ 17 h 46"/>
                <a:gd name="T70" fmla="*/ 60 w 63"/>
                <a:gd name="T71" fmla="*/ 13 h 46"/>
                <a:gd name="T72" fmla="*/ 63 w 63"/>
                <a:gd name="T73" fmla="*/ 9 h 46"/>
                <a:gd name="T74" fmla="*/ 58 w 63"/>
                <a:gd name="T75" fmla="*/ 8 h 46"/>
                <a:gd name="T76" fmla="*/ 58 w 63"/>
                <a:gd name="T77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46">
                  <a:moveTo>
                    <a:pt x="58" y="8"/>
                  </a:moveTo>
                  <a:cubicBezTo>
                    <a:pt x="55" y="8"/>
                    <a:pt x="54" y="7"/>
                    <a:pt x="52" y="6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8" y="6"/>
                    <a:pt x="46" y="6"/>
                    <a:pt x="45" y="6"/>
                  </a:cubicBezTo>
                  <a:cubicBezTo>
                    <a:pt x="43" y="5"/>
                    <a:pt x="41" y="4"/>
                    <a:pt x="40" y="4"/>
                  </a:cubicBezTo>
                  <a:cubicBezTo>
                    <a:pt x="39" y="3"/>
                    <a:pt x="39" y="3"/>
                    <a:pt x="38" y="2"/>
                  </a:cubicBezTo>
                  <a:cubicBezTo>
                    <a:pt x="37" y="3"/>
                    <a:pt x="36" y="2"/>
                    <a:pt x="35" y="2"/>
                  </a:cubicBezTo>
                  <a:cubicBezTo>
                    <a:pt x="33" y="1"/>
                    <a:pt x="32" y="2"/>
                    <a:pt x="31" y="2"/>
                  </a:cubicBezTo>
                  <a:cubicBezTo>
                    <a:pt x="29" y="2"/>
                    <a:pt x="28" y="2"/>
                    <a:pt x="27" y="2"/>
                  </a:cubicBezTo>
                  <a:cubicBezTo>
                    <a:pt x="24" y="2"/>
                    <a:pt x="21" y="1"/>
                    <a:pt x="17" y="1"/>
                  </a:cubicBezTo>
                  <a:cubicBezTo>
                    <a:pt x="15" y="1"/>
                    <a:pt x="11" y="0"/>
                    <a:pt x="8" y="0"/>
                  </a:cubicBezTo>
                  <a:cubicBezTo>
                    <a:pt x="7" y="1"/>
                    <a:pt x="4" y="2"/>
                    <a:pt x="2" y="3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2" y="8"/>
                    <a:pt x="2" y="9"/>
                    <a:pt x="2" y="11"/>
                  </a:cubicBezTo>
                  <a:cubicBezTo>
                    <a:pt x="3" y="11"/>
                    <a:pt x="5" y="10"/>
                    <a:pt x="5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2"/>
                    <a:pt x="10" y="11"/>
                    <a:pt x="12" y="11"/>
                  </a:cubicBezTo>
                  <a:cubicBezTo>
                    <a:pt x="14" y="10"/>
                    <a:pt x="16" y="13"/>
                    <a:pt x="14" y="14"/>
                  </a:cubicBezTo>
                  <a:cubicBezTo>
                    <a:pt x="12" y="16"/>
                    <a:pt x="13" y="17"/>
                    <a:pt x="13" y="20"/>
                  </a:cubicBezTo>
                  <a:cubicBezTo>
                    <a:pt x="12" y="21"/>
                    <a:pt x="13" y="24"/>
                    <a:pt x="12" y="25"/>
                  </a:cubicBezTo>
                  <a:cubicBezTo>
                    <a:pt x="9" y="25"/>
                    <a:pt x="10" y="26"/>
                    <a:pt x="12" y="28"/>
                  </a:cubicBezTo>
                  <a:cubicBezTo>
                    <a:pt x="13" y="29"/>
                    <a:pt x="10" y="31"/>
                    <a:pt x="10" y="33"/>
                  </a:cubicBezTo>
                  <a:cubicBezTo>
                    <a:pt x="12" y="35"/>
                    <a:pt x="10" y="36"/>
                    <a:pt x="10" y="38"/>
                  </a:cubicBezTo>
                  <a:cubicBezTo>
                    <a:pt x="13" y="37"/>
                    <a:pt x="15" y="42"/>
                    <a:pt x="17" y="44"/>
                  </a:cubicBezTo>
                  <a:cubicBezTo>
                    <a:pt x="17" y="45"/>
                    <a:pt x="19" y="46"/>
                    <a:pt x="20" y="45"/>
                  </a:cubicBezTo>
                  <a:cubicBezTo>
                    <a:pt x="20" y="45"/>
                    <a:pt x="21" y="44"/>
                    <a:pt x="21" y="43"/>
                  </a:cubicBezTo>
                  <a:cubicBezTo>
                    <a:pt x="22" y="43"/>
                    <a:pt x="24" y="42"/>
                    <a:pt x="24" y="42"/>
                  </a:cubicBezTo>
                  <a:cubicBezTo>
                    <a:pt x="28" y="41"/>
                    <a:pt x="32" y="42"/>
                    <a:pt x="36" y="41"/>
                  </a:cubicBezTo>
                  <a:cubicBezTo>
                    <a:pt x="37" y="40"/>
                    <a:pt x="37" y="39"/>
                    <a:pt x="39" y="38"/>
                  </a:cubicBezTo>
                  <a:cubicBezTo>
                    <a:pt x="41" y="37"/>
                    <a:pt x="42" y="36"/>
                    <a:pt x="43" y="35"/>
                  </a:cubicBezTo>
                  <a:cubicBezTo>
                    <a:pt x="44" y="32"/>
                    <a:pt x="45" y="31"/>
                    <a:pt x="47" y="30"/>
                  </a:cubicBezTo>
                  <a:cubicBezTo>
                    <a:pt x="48" y="29"/>
                    <a:pt x="46" y="27"/>
                    <a:pt x="45" y="26"/>
                  </a:cubicBezTo>
                  <a:cubicBezTo>
                    <a:pt x="45" y="25"/>
                    <a:pt x="47" y="22"/>
                    <a:pt x="48" y="21"/>
                  </a:cubicBezTo>
                  <a:cubicBezTo>
                    <a:pt x="48" y="21"/>
                    <a:pt x="49" y="20"/>
                    <a:pt x="50" y="19"/>
                  </a:cubicBezTo>
                  <a:cubicBezTo>
                    <a:pt x="50" y="19"/>
                    <a:pt x="50" y="17"/>
                    <a:pt x="51" y="17"/>
                  </a:cubicBezTo>
                  <a:cubicBezTo>
                    <a:pt x="54" y="15"/>
                    <a:pt x="57" y="14"/>
                    <a:pt x="60" y="13"/>
                  </a:cubicBezTo>
                  <a:cubicBezTo>
                    <a:pt x="61" y="12"/>
                    <a:pt x="63" y="11"/>
                    <a:pt x="63" y="9"/>
                  </a:cubicBezTo>
                  <a:cubicBezTo>
                    <a:pt x="62" y="7"/>
                    <a:pt x="60" y="9"/>
                    <a:pt x="58" y="8"/>
                  </a:cubicBezTo>
                  <a:cubicBezTo>
                    <a:pt x="55" y="8"/>
                    <a:pt x="60" y="9"/>
                    <a:pt x="58" y="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51" name="Freeform 728"/>
            <p:cNvSpPr/>
            <p:nvPr/>
          </p:nvSpPr>
          <p:spPr bwMode="auto">
            <a:xfrm>
              <a:off x="11267072" y="6946541"/>
              <a:ext cx="149682" cy="283516"/>
            </a:xfrm>
            <a:custGeom>
              <a:avLst/>
              <a:gdLst>
                <a:gd name="T0" fmla="*/ 11 w 16"/>
                <a:gd name="T1" fmla="*/ 25 h 30"/>
                <a:gd name="T2" fmla="*/ 11 w 16"/>
                <a:gd name="T3" fmla="*/ 21 h 30"/>
                <a:gd name="T4" fmla="*/ 10 w 16"/>
                <a:gd name="T5" fmla="*/ 16 h 30"/>
                <a:gd name="T6" fmla="*/ 12 w 16"/>
                <a:gd name="T7" fmla="*/ 14 h 30"/>
                <a:gd name="T8" fmla="*/ 13 w 16"/>
                <a:gd name="T9" fmla="*/ 9 h 30"/>
                <a:gd name="T10" fmla="*/ 14 w 16"/>
                <a:gd name="T11" fmla="*/ 4 h 30"/>
                <a:gd name="T12" fmla="*/ 12 w 16"/>
                <a:gd name="T13" fmla="*/ 1 h 30"/>
                <a:gd name="T14" fmla="*/ 7 w 16"/>
                <a:gd name="T15" fmla="*/ 2 h 30"/>
                <a:gd name="T16" fmla="*/ 5 w 16"/>
                <a:gd name="T17" fmla="*/ 0 h 30"/>
                <a:gd name="T18" fmla="*/ 4 w 16"/>
                <a:gd name="T19" fmla="*/ 0 h 30"/>
                <a:gd name="T20" fmla="*/ 3 w 16"/>
                <a:gd name="T21" fmla="*/ 4 h 30"/>
                <a:gd name="T22" fmla="*/ 3 w 16"/>
                <a:gd name="T23" fmla="*/ 8 h 30"/>
                <a:gd name="T24" fmla="*/ 2 w 16"/>
                <a:gd name="T25" fmla="*/ 13 h 30"/>
                <a:gd name="T26" fmla="*/ 0 w 16"/>
                <a:gd name="T27" fmla="*/ 20 h 30"/>
                <a:gd name="T28" fmla="*/ 2 w 16"/>
                <a:gd name="T29" fmla="*/ 22 h 30"/>
                <a:gd name="T30" fmla="*/ 2 w 16"/>
                <a:gd name="T31" fmla="*/ 28 h 30"/>
                <a:gd name="T32" fmla="*/ 6 w 16"/>
                <a:gd name="T33" fmla="*/ 30 h 30"/>
                <a:gd name="T34" fmla="*/ 11 w 16"/>
                <a:gd name="T35" fmla="*/ 25 h 30"/>
                <a:gd name="T36" fmla="*/ 11 w 16"/>
                <a:gd name="T3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30">
                  <a:moveTo>
                    <a:pt x="11" y="25"/>
                  </a:moveTo>
                  <a:cubicBezTo>
                    <a:pt x="12" y="23"/>
                    <a:pt x="10" y="22"/>
                    <a:pt x="11" y="21"/>
                  </a:cubicBezTo>
                  <a:cubicBezTo>
                    <a:pt x="12" y="18"/>
                    <a:pt x="12" y="18"/>
                    <a:pt x="10" y="16"/>
                  </a:cubicBezTo>
                  <a:cubicBezTo>
                    <a:pt x="9" y="14"/>
                    <a:pt x="11" y="15"/>
                    <a:pt x="12" y="14"/>
                  </a:cubicBezTo>
                  <a:cubicBezTo>
                    <a:pt x="13" y="13"/>
                    <a:pt x="13" y="10"/>
                    <a:pt x="13" y="9"/>
                  </a:cubicBezTo>
                  <a:cubicBezTo>
                    <a:pt x="13" y="6"/>
                    <a:pt x="12" y="6"/>
                    <a:pt x="14" y="4"/>
                  </a:cubicBezTo>
                  <a:cubicBezTo>
                    <a:pt x="16" y="3"/>
                    <a:pt x="14" y="0"/>
                    <a:pt x="12" y="1"/>
                  </a:cubicBezTo>
                  <a:cubicBezTo>
                    <a:pt x="10" y="1"/>
                    <a:pt x="9" y="2"/>
                    <a:pt x="7" y="2"/>
                  </a:cubicBezTo>
                  <a:cubicBezTo>
                    <a:pt x="5" y="2"/>
                    <a:pt x="6" y="0"/>
                    <a:pt x="5" y="0"/>
                  </a:cubicBezTo>
                  <a:cubicBezTo>
                    <a:pt x="6" y="0"/>
                    <a:pt x="3" y="0"/>
                    <a:pt x="4" y="0"/>
                  </a:cubicBezTo>
                  <a:cubicBezTo>
                    <a:pt x="2" y="1"/>
                    <a:pt x="3" y="2"/>
                    <a:pt x="3" y="4"/>
                  </a:cubicBezTo>
                  <a:cubicBezTo>
                    <a:pt x="3" y="5"/>
                    <a:pt x="3" y="7"/>
                    <a:pt x="3" y="8"/>
                  </a:cubicBezTo>
                  <a:cubicBezTo>
                    <a:pt x="2" y="10"/>
                    <a:pt x="2" y="12"/>
                    <a:pt x="2" y="13"/>
                  </a:cubicBezTo>
                  <a:cubicBezTo>
                    <a:pt x="1" y="16"/>
                    <a:pt x="0" y="17"/>
                    <a:pt x="0" y="20"/>
                  </a:cubicBezTo>
                  <a:cubicBezTo>
                    <a:pt x="1" y="21"/>
                    <a:pt x="2" y="20"/>
                    <a:pt x="2" y="22"/>
                  </a:cubicBezTo>
                  <a:cubicBezTo>
                    <a:pt x="3" y="23"/>
                    <a:pt x="2" y="26"/>
                    <a:pt x="2" y="28"/>
                  </a:cubicBezTo>
                  <a:cubicBezTo>
                    <a:pt x="2" y="30"/>
                    <a:pt x="4" y="30"/>
                    <a:pt x="6" y="30"/>
                  </a:cubicBezTo>
                  <a:cubicBezTo>
                    <a:pt x="10" y="30"/>
                    <a:pt x="9" y="27"/>
                    <a:pt x="11" y="25"/>
                  </a:cubicBezTo>
                  <a:cubicBezTo>
                    <a:pt x="12" y="23"/>
                    <a:pt x="10" y="26"/>
                    <a:pt x="11" y="2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52" name="Freeform 729"/>
            <p:cNvSpPr/>
            <p:nvPr/>
          </p:nvSpPr>
          <p:spPr bwMode="auto">
            <a:xfrm>
              <a:off x="13069621" y="9510902"/>
              <a:ext cx="493633" cy="825058"/>
            </a:xfrm>
            <a:custGeom>
              <a:avLst/>
              <a:gdLst>
                <a:gd name="T0" fmla="*/ 52 w 53"/>
                <a:gd name="T1" fmla="*/ 23 h 88"/>
                <a:gd name="T2" fmla="*/ 50 w 53"/>
                <a:gd name="T3" fmla="*/ 3 h 88"/>
                <a:gd name="T4" fmla="*/ 46 w 53"/>
                <a:gd name="T5" fmla="*/ 3 h 88"/>
                <a:gd name="T6" fmla="*/ 41 w 53"/>
                <a:gd name="T7" fmla="*/ 6 h 88"/>
                <a:gd name="T8" fmla="*/ 38 w 53"/>
                <a:gd name="T9" fmla="*/ 7 h 88"/>
                <a:gd name="T10" fmla="*/ 32 w 53"/>
                <a:gd name="T11" fmla="*/ 7 h 88"/>
                <a:gd name="T12" fmla="*/ 28 w 53"/>
                <a:gd name="T13" fmla="*/ 7 h 88"/>
                <a:gd name="T14" fmla="*/ 23 w 53"/>
                <a:gd name="T15" fmla="*/ 7 h 88"/>
                <a:gd name="T16" fmla="*/ 24 w 53"/>
                <a:gd name="T17" fmla="*/ 18 h 88"/>
                <a:gd name="T18" fmla="*/ 25 w 53"/>
                <a:gd name="T19" fmla="*/ 20 h 88"/>
                <a:gd name="T20" fmla="*/ 27 w 53"/>
                <a:gd name="T21" fmla="*/ 22 h 88"/>
                <a:gd name="T22" fmla="*/ 27 w 53"/>
                <a:gd name="T23" fmla="*/ 28 h 88"/>
                <a:gd name="T24" fmla="*/ 25 w 53"/>
                <a:gd name="T25" fmla="*/ 31 h 88"/>
                <a:gd name="T26" fmla="*/ 24 w 53"/>
                <a:gd name="T27" fmla="*/ 35 h 88"/>
                <a:gd name="T28" fmla="*/ 20 w 53"/>
                <a:gd name="T29" fmla="*/ 31 h 88"/>
                <a:gd name="T30" fmla="*/ 21 w 53"/>
                <a:gd name="T31" fmla="*/ 25 h 88"/>
                <a:gd name="T32" fmla="*/ 16 w 53"/>
                <a:gd name="T33" fmla="*/ 22 h 88"/>
                <a:gd name="T34" fmla="*/ 13 w 53"/>
                <a:gd name="T35" fmla="*/ 20 h 88"/>
                <a:gd name="T36" fmla="*/ 2 w 53"/>
                <a:gd name="T37" fmla="*/ 24 h 88"/>
                <a:gd name="T38" fmla="*/ 0 w 53"/>
                <a:gd name="T39" fmla="*/ 26 h 88"/>
                <a:gd name="T40" fmla="*/ 1 w 53"/>
                <a:gd name="T41" fmla="*/ 30 h 88"/>
                <a:gd name="T42" fmla="*/ 12 w 53"/>
                <a:gd name="T43" fmla="*/ 35 h 88"/>
                <a:gd name="T44" fmla="*/ 13 w 53"/>
                <a:gd name="T45" fmla="*/ 44 h 88"/>
                <a:gd name="T46" fmla="*/ 12 w 53"/>
                <a:gd name="T47" fmla="*/ 52 h 88"/>
                <a:gd name="T48" fmla="*/ 6 w 53"/>
                <a:gd name="T49" fmla="*/ 62 h 88"/>
                <a:gd name="T50" fmla="*/ 6 w 53"/>
                <a:gd name="T51" fmla="*/ 69 h 88"/>
                <a:gd name="T52" fmla="*/ 8 w 53"/>
                <a:gd name="T53" fmla="*/ 78 h 88"/>
                <a:gd name="T54" fmla="*/ 9 w 53"/>
                <a:gd name="T55" fmla="*/ 87 h 88"/>
                <a:gd name="T56" fmla="*/ 12 w 53"/>
                <a:gd name="T57" fmla="*/ 86 h 88"/>
                <a:gd name="T58" fmla="*/ 13 w 53"/>
                <a:gd name="T59" fmla="*/ 83 h 88"/>
                <a:gd name="T60" fmla="*/ 11 w 53"/>
                <a:gd name="T61" fmla="*/ 83 h 88"/>
                <a:gd name="T62" fmla="*/ 16 w 53"/>
                <a:gd name="T63" fmla="*/ 77 h 88"/>
                <a:gd name="T64" fmla="*/ 25 w 53"/>
                <a:gd name="T65" fmla="*/ 72 h 88"/>
                <a:gd name="T66" fmla="*/ 25 w 53"/>
                <a:gd name="T67" fmla="*/ 64 h 88"/>
                <a:gd name="T68" fmla="*/ 21 w 53"/>
                <a:gd name="T69" fmla="*/ 48 h 88"/>
                <a:gd name="T70" fmla="*/ 24 w 53"/>
                <a:gd name="T71" fmla="*/ 48 h 88"/>
                <a:gd name="T72" fmla="*/ 29 w 53"/>
                <a:gd name="T73" fmla="*/ 44 h 88"/>
                <a:gd name="T74" fmla="*/ 35 w 53"/>
                <a:gd name="T75" fmla="*/ 38 h 88"/>
                <a:gd name="T76" fmla="*/ 40 w 53"/>
                <a:gd name="T77" fmla="*/ 36 h 88"/>
                <a:gd name="T78" fmla="*/ 46 w 53"/>
                <a:gd name="T79" fmla="*/ 32 h 88"/>
                <a:gd name="T80" fmla="*/ 52 w 53"/>
                <a:gd name="T81" fmla="*/ 23 h 88"/>
                <a:gd name="T82" fmla="*/ 52 w 53"/>
                <a:gd name="T83" fmla="*/ 2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" h="88">
                  <a:moveTo>
                    <a:pt x="52" y="23"/>
                  </a:moveTo>
                  <a:cubicBezTo>
                    <a:pt x="49" y="17"/>
                    <a:pt x="50" y="9"/>
                    <a:pt x="50" y="3"/>
                  </a:cubicBezTo>
                  <a:cubicBezTo>
                    <a:pt x="50" y="0"/>
                    <a:pt x="48" y="2"/>
                    <a:pt x="46" y="3"/>
                  </a:cubicBezTo>
                  <a:cubicBezTo>
                    <a:pt x="45" y="4"/>
                    <a:pt x="43" y="6"/>
                    <a:pt x="41" y="6"/>
                  </a:cubicBezTo>
                  <a:cubicBezTo>
                    <a:pt x="40" y="6"/>
                    <a:pt x="38" y="5"/>
                    <a:pt x="38" y="7"/>
                  </a:cubicBezTo>
                  <a:cubicBezTo>
                    <a:pt x="36" y="10"/>
                    <a:pt x="34" y="7"/>
                    <a:pt x="32" y="7"/>
                  </a:cubicBezTo>
                  <a:cubicBezTo>
                    <a:pt x="30" y="7"/>
                    <a:pt x="30" y="9"/>
                    <a:pt x="28" y="7"/>
                  </a:cubicBezTo>
                  <a:cubicBezTo>
                    <a:pt x="27" y="7"/>
                    <a:pt x="24" y="7"/>
                    <a:pt x="23" y="7"/>
                  </a:cubicBezTo>
                  <a:cubicBezTo>
                    <a:pt x="20" y="7"/>
                    <a:pt x="21" y="16"/>
                    <a:pt x="24" y="18"/>
                  </a:cubicBezTo>
                  <a:cubicBezTo>
                    <a:pt x="24" y="18"/>
                    <a:pt x="24" y="20"/>
                    <a:pt x="25" y="20"/>
                  </a:cubicBezTo>
                  <a:cubicBezTo>
                    <a:pt x="25" y="21"/>
                    <a:pt x="26" y="21"/>
                    <a:pt x="27" y="22"/>
                  </a:cubicBezTo>
                  <a:cubicBezTo>
                    <a:pt x="27" y="24"/>
                    <a:pt x="27" y="27"/>
                    <a:pt x="27" y="28"/>
                  </a:cubicBezTo>
                  <a:cubicBezTo>
                    <a:pt x="27" y="30"/>
                    <a:pt x="28" y="31"/>
                    <a:pt x="25" y="31"/>
                  </a:cubicBezTo>
                  <a:cubicBezTo>
                    <a:pt x="24" y="31"/>
                    <a:pt x="24" y="34"/>
                    <a:pt x="24" y="35"/>
                  </a:cubicBezTo>
                  <a:cubicBezTo>
                    <a:pt x="23" y="34"/>
                    <a:pt x="21" y="32"/>
                    <a:pt x="20" y="31"/>
                  </a:cubicBezTo>
                  <a:cubicBezTo>
                    <a:pt x="19" y="29"/>
                    <a:pt x="21" y="27"/>
                    <a:pt x="21" y="25"/>
                  </a:cubicBezTo>
                  <a:cubicBezTo>
                    <a:pt x="22" y="20"/>
                    <a:pt x="19" y="24"/>
                    <a:pt x="16" y="22"/>
                  </a:cubicBezTo>
                  <a:cubicBezTo>
                    <a:pt x="15" y="21"/>
                    <a:pt x="15" y="19"/>
                    <a:pt x="13" y="20"/>
                  </a:cubicBezTo>
                  <a:cubicBezTo>
                    <a:pt x="9" y="22"/>
                    <a:pt x="6" y="23"/>
                    <a:pt x="2" y="24"/>
                  </a:cubicBezTo>
                  <a:cubicBezTo>
                    <a:pt x="1" y="25"/>
                    <a:pt x="0" y="25"/>
                    <a:pt x="0" y="26"/>
                  </a:cubicBezTo>
                  <a:cubicBezTo>
                    <a:pt x="0" y="27"/>
                    <a:pt x="1" y="29"/>
                    <a:pt x="1" y="30"/>
                  </a:cubicBezTo>
                  <a:cubicBezTo>
                    <a:pt x="4" y="30"/>
                    <a:pt x="12" y="32"/>
                    <a:pt x="12" y="35"/>
                  </a:cubicBezTo>
                  <a:cubicBezTo>
                    <a:pt x="13" y="38"/>
                    <a:pt x="13" y="41"/>
                    <a:pt x="13" y="44"/>
                  </a:cubicBezTo>
                  <a:cubicBezTo>
                    <a:pt x="12" y="46"/>
                    <a:pt x="14" y="49"/>
                    <a:pt x="12" y="52"/>
                  </a:cubicBezTo>
                  <a:cubicBezTo>
                    <a:pt x="10" y="55"/>
                    <a:pt x="8" y="59"/>
                    <a:pt x="6" y="62"/>
                  </a:cubicBezTo>
                  <a:cubicBezTo>
                    <a:pt x="4" y="64"/>
                    <a:pt x="6" y="68"/>
                    <a:pt x="6" y="69"/>
                  </a:cubicBezTo>
                  <a:cubicBezTo>
                    <a:pt x="8" y="73"/>
                    <a:pt x="8" y="75"/>
                    <a:pt x="8" y="78"/>
                  </a:cubicBezTo>
                  <a:cubicBezTo>
                    <a:pt x="8" y="81"/>
                    <a:pt x="8" y="84"/>
                    <a:pt x="9" y="87"/>
                  </a:cubicBezTo>
                  <a:cubicBezTo>
                    <a:pt x="9" y="88"/>
                    <a:pt x="12" y="87"/>
                    <a:pt x="12" y="86"/>
                  </a:cubicBezTo>
                  <a:cubicBezTo>
                    <a:pt x="13" y="85"/>
                    <a:pt x="13" y="83"/>
                    <a:pt x="13" y="83"/>
                  </a:cubicBezTo>
                  <a:cubicBezTo>
                    <a:pt x="12" y="83"/>
                    <a:pt x="11" y="83"/>
                    <a:pt x="11" y="83"/>
                  </a:cubicBezTo>
                  <a:cubicBezTo>
                    <a:pt x="11" y="80"/>
                    <a:pt x="14" y="78"/>
                    <a:pt x="16" y="77"/>
                  </a:cubicBezTo>
                  <a:cubicBezTo>
                    <a:pt x="19" y="76"/>
                    <a:pt x="23" y="75"/>
                    <a:pt x="25" y="72"/>
                  </a:cubicBezTo>
                  <a:cubicBezTo>
                    <a:pt x="25" y="71"/>
                    <a:pt x="25" y="66"/>
                    <a:pt x="25" y="64"/>
                  </a:cubicBezTo>
                  <a:cubicBezTo>
                    <a:pt x="25" y="62"/>
                    <a:pt x="21" y="48"/>
                    <a:pt x="21" y="48"/>
                  </a:cubicBezTo>
                  <a:cubicBezTo>
                    <a:pt x="22" y="47"/>
                    <a:pt x="22" y="50"/>
                    <a:pt x="24" y="48"/>
                  </a:cubicBezTo>
                  <a:cubicBezTo>
                    <a:pt x="26" y="46"/>
                    <a:pt x="27" y="45"/>
                    <a:pt x="29" y="44"/>
                  </a:cubicBezTo>
                  <a:cubicBezTo>
                    <a:pt x="31" y="43"/>
                    <a:pt x="32" y="37"/>
                    <a:pt x="35" y="38"/>
                  </a:cubicBezTo>
                  <a:cubicBezTo>
                    <a:pt x="36" y="38"/>
                    <a:pt x="38" y="36"/>
                    <a:pt x="40" y="36"/>
                  </a:cubicBezTo>
                  <a:cubicBezTo>
                    <a:pt x="42" y="35"/>
                    <a:pt x="44" y="34"/>
                    <a:pt x="46" y="32"/>
                  </a:cubicBezTo>
                  <a:cubicBezTo>
                    <a:pt x="47" y="31"/>
                    <a:pt x="53" y="25"/>
                    <a:pt x="52" y="23"/>
                  </a:cubicBezTo>
                  <a:cubicBezTo>
                    <a:pt x="51" y="22"/>
                    <a:pt x="52" y="24"/>
                    <a:pt x="52" y="2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53" name="Freeform 730"/>
            <p:cNvSpPr/>
            <p:nvPr/>
          </p:nvSpPr>
          <p:spPr bwMode="auto">
            <a:xfrm>
              <a:off x="13181086" y="9485418"/>
              <a:ext cx="149682" cy="353598"/>
            </a:xfrm>
            <a:custGeom>
              <a:avLst/>
              <a:gdLst>
                <a:gd name="T0" fmla="*/ 4 w 16"/>
                <a:gd name="T1" fmla="*/ 25 h 38"/>
                <a:gd name="T2" fmla="*/ 9 w 16"/>
                <a:gd name="T3" fmla="*/ 26 h 38"/>
                <a:gd name="T4" fmla="*/ 8 w 16"/>
                <a:gd name="T5" fmla="*/ 31 h 38"/>
                <a:gd name="T6" fmla="*/ 12 w 16"/>
                <a:gd name="T7" fmla="*/ 38 h 38"/>
                <a:gd name="T8" fmla="*/ 12 w 16"/>
                <a:gd name="T9" fmla="*/ 34 h 38"/>
                <a:gd name="T10" fmla="*/ 15 w 16"/>
                <a:gd name="T11" fmla="*/ 33 h 38"/>
                <a:gd name="T12" fmla="*/ 15 w 16"/>
                <a:gd name="T13" fmla="*/ 27 h 38"/>
                <a:gd name="T14" fmla="*/ 12 w 16"/>
                <a:gd name="T15" fmla="*/ 22 h 38"/>
                <a:gd name="T16" fmla="*/ 8 w 16"/>
                <a:gd name="T17" fmla="*/ 20 h 38"/>
                <a:gd name="T18" fmla="*/ 8 w 16"/>
                <a:gd name="T19" fmla="*/ 16 h 38"/>
                <a:gd name="T20" fmla="*/ 7 w 16"/>
                <a:gd name="T21" fmla="*/ 14 h 38"/>
                <a:gd name="T22" fmla="*/ 8 w 16"/>
                <a:gd name="T23" fmla="*/ 8 h 38"/>
                <a:gd name="T24" fmla="*/ 7 w 16"/>
                <a:gd name="T25" fmla="*/ 3 h 38"/>
                <a:gd name="T26" fmla="*/ 7 w 16"/>
                <a:gd name="T27" fmla="*/ 1 h 38"/>
                <a:gd name="T28" fmla="*/ 2 w 16"/>
                <a:gd name="T29" fmla="*/ 0 h 38"/>
                <a:gd name="T30" fmla="*/ 4 w 16"/>
                <a:gd name="T31" fmla="*/ 6 h 38"/>
                <a:gd name="T32" fmla="*/ 4 w 16"/>
                <a:gd name="T33" fmla="*/ 14 h 38"/>
                <a:gd name="T34" fmla="*/ 2 w 16"/>
                <a:gd name="T35" fmla="*/ 16 h 38"/>
                <a:gd name="T36" fmla="*/ 1 w 16"/>
                <a:gd name="T37" fmla="*/ 20 h 38"/>
                <a:gd name="T38" fmla="*/ 4 w 16"/>
                <a:gd name="T39" fmla="*/ 25 h 38"/>
                <a:gd name="T40" fmla="*/ 4 w 16"/>
                <a:gd name="T41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38">
                  <a:moveTo>
                    <a:pt x="4" y="25"/>
                  </a:moveTo>
                  <a:cubicBezTo>
                    <a:pt x="6" y="26"/>
                    <a:pt x="9" y="24"/>
                    <a:pt x="9" y="26"/>
                  </a:cubicBezTo>
                  <a:cubicBezTo>
                    <a:pt x="10" y="28"/>
                    <a:pt x="9" y="29"/>
                    <a:pt x="8" y="31"/>
                  </a:cubicBezTo>
                  <a:cubicBezTo>
                    <a:pt x="6" y="33"/>
                    <a:pt x="10" y="36"/>
                    <a:pt x="12" y="38"/>
                  </a:cubicBezTo>
                  <a:cubicBezTo>
                    <a:pt x="13" y="37"/>
                    <a:pt x="12" y="35"/>
                    <a:pt x="12" y="34"/>
                  </a:cubicBezTo>
                  <a:cubicBezTo>
                    <a:pt x="13" y="33"/>
                    <a:pt x="16" y="35"/>
                    <a:pt x="15" y="33"/>
                  </a:cubicBezTo>
                  <a:cubicBezTo>
                    <a:pt x="15" y="31"/>
                    <a:pt x="15" y="29"/>
                    <a:pt x="15" y="27"/>
                  </a:cubicBezTo>
                  <a:cubicBezTo>
                    <a:pt x="14" y="25"/>
                    <a:pt x="13" y="24"/>
                    <a:pt x="12" y="22"/>
                  </a:cubicBezTo>
                  <a:cubicBezTo>
                    <a:pt x="11" y="25"/>
                    <a:pt x="8" y="21"/>
                    <a:pt x="8" y="20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4"/>
                    <a:pt x="8" y="15"/>
                    <a:pt x="7" y="14"/>
                  </a:cubicBezTo>
                  <a:cubicBezTo>
                    <a:pt x="6" y="14"/>
                    <a:pt x="8" y="8"/>
                    <a:pt x="8" y="8"/>
                  </a:cubicBezTo>
                  <a:cubicBezTo>
                    <a:pt x="8" y="6"/>
                    <a:pt x="7" y="5"/>
                    <a:pt x="7" y="3"/>
                  </a:cubicBezTo>
                  <a:cubicBezTo>
                    <a:pt x="6" y="2"/>
                    <a:pt x="5" y="0"/>
                    <a:pt x="7" y="1"/>
                  </a:cubicBezTo>
                  <a:cubicBezTo>
                    <a:pt x="6" y="0"/>
                    <a:pt x="3" y="0"/>
                    <a:pt x="2" y="0"/>
                  </a:cubicBezTo>
                  <a:cubicBezTo>
                    <a:pt x="2" y="1"/>
                    <a:pt x="6" y="5"/>
                    <a:pt x="4" y="6"/>
                  </a:cubicBezTo>
                  <a:cubicBezTo>
                    <a:pt x="1" y="7"/>
                    <a:pt x="2" y="12"/>
                    <a:pt x="4" y="14"/>
                  </a:cubicBezTo>
                  <a:cubicBezTo>
                    <a:pt x="4" y="15"/>
                    <a:pt x="2" y="15"/>
                    <a:pt x="2" y="16"/>
                  </a:cubicBezTo>
                  <a:cubicBezTo>
                    <a:pt x="1" y="16"/>
                    <a:pt x="1" y="19"/>
                    <a:pt x="1" y="20"/>
                  </a:cubicBezTo>
                  <a:cubicBezTo>
                    <a:pt x="0" y="22"/>
                    <a:pt x="3" y="24"/>
                    <a:pt x="4" y="25"/>
                  </a:cubicBezTo>
                  <a:cubicBezTo>
                    <a:pt x="5" y="26"/>
                    <a:pt x="4" y="24"/>
                    <a:pt x="4" y="2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54" name="Freeform 731"/>
            <p:cNvSpPr/>
            <p:nvPr/>
          </p:nvSpPr>
          <p:spPr bwMode="auto">
            <a:xfrm>
              <a:off x="12674715" y="9418522"/>
              <a:ext cx="560509" cy="468277"/>
            </a:xfrm>
            <a:custGeom>
              <a:avLst/>
              <a:gdLst>
                <a:gd name="T0" fmla="*/ 56 w 60"/>
                <a:gd name="T1" fmla="*/ 30 h 50"/>
                <a:gd name="T2" fmla="*/ 55 w 60"/>
                <a:gd name="T3" fmla="*/ 24 h 50"/>
                <a:gd name="T4" fmla="*/ 57 w 60"/>
                <a:gd name="T5" fmla="*/ 22 h 50"/>
                <a:gd name="T6" fmla="*/ 57 w 60"/>
                <a:gd name="T7" fmla="*/ 19 h 50"/>
                <a:gd name="T8" fmla="*/ 58 w 60"/>
                <a:gd name="T9" fmla="*/ 13 h 50"/>
                <a:gd name="T10" fmla="*/ 56 w 60"/>
                <a:gd name="T11" fmla="*/ 8 h 50"/>
                <a:gd name="T12" fmla="*/ 51 w 60"/>
                <a:gd name="T13" fmla="*/ 5 h 50"/>
                <a:gd name="T14" fmla="*/ 48 w 60"/>
                <a:gd name="T15" fmla="*/ 3 h 50"/>
                <a:gd name="T16" fmla="*/ 45 w 60"/>
                <a:gd name="T17" fmla="*/ 0 h 50"/>
                <a:gd name="T18" fmla="*/ 38 w 60"/>
                <a:gd name="T19" fmla="*/ 1 h 50"/>
                <a:gd name="T20" fmla="*/ 34 w 60"/>
                <a:gd name="T21" fmla="*/ 4 h 50"/>
                <a:gd name="T22" fmla="*/ 35 w 60"/>
                <a:gd name="T23" fmla="*/ 10 h 50"/>
                <a:gd name="T24" fmla="*/ 33 w 60"/>
                <a:gd name="T25" fmla="*/ 17 h 50"/>
                <a:gd name="T26" fmla="*/ 37 w 60"/>
                <a:gd name="T27" fmla="*/ 21 h 50"/>
                <a:gd name="T28" fmla="*/ 40 w 60"/>
                <a:gd name="T29" fmla="*/ 23 h 50"/>
                <a:gd name="T30" fmla="*/ 39 w 60"/>
                <a:gd name="T31" fmla="*/ 26 h 50"/>
                <a:gd name="T32" fmla="*/ 35 w 60"/>
                <a:gd name="T33" fmla="*/ 26 h 50"/>
                <a:gd name="T34" fmla="*/ 31 w 60"/>
                <a:gd name="T35" fmla="*/ 22 h 50"/>
                <a:gd name="T36" fmla="*/ 27 w 60"/>
                <a:gd name="T37" fmla="*/ 17 h 50"/>
                <a:gd name="T38" fmla="*/ 20 w 60"/>
                <a:gd name="T39" fmla="*/ 18 h 50"/>
                <a:gd name="T40" fmla="*/ 16 w 60"/>
                <a:gd name="T41" fmla="*/ 16 h 50"/>
                <a:gd name="T42" fmla="*/ 14 w 60"/>
                <a:gd name="T43" fmla="*/ 16 h 50"/>
                <a:gd name="T44" fmla="*/ 11 w 60"/>
                <a:gd name="T45" fmla="*/ 14 h 50"/>
                <a:gd name="T46" fmla="*/ 11 w 60"/>
                <a:gd name="T47" fmla="*/ 20 h 50"/>
                <a:gd name="T48" fmla="*/ 10 w 60"/>
                <a:gd name="T49" fmla="*/ 24 h 50"/>
                <a:gd name="T50" fmla="*/ 2 w 60"/>
                <a:gd name="T51" fmla="*/ 24 h 50"/>
                <a:gd name="T52" fmla="*/ 1 w 60"/>
                <a:gd name="T53" fmla="*/ 29 h 50"/>
                <a:gd name="T54" fmla="*/ 3 w 60"/>
                <a:gd name="T55" fmla="*/ 43 h 50"/>
                <a:gd name="T56" fmla="*/ 8 w 60"/>
                <a:gd name="T57" fmla="*/ 48 h 50"/>
                <a:gd name="T58" fmla="*/ 16 w 60"/>
                <a:gd name="T59" fmla="*/ 50 h 50"/>
                <a:gd name="T60" fmla="*/ 18 w 60"/>
                <a:gd name="T61" fmla="*/ 50 h 50"/>
                <a:gd name="T62" fmla="*/ 22 w 60"/>
                <a:gd name="T63" fmla="*/ 50 h 50"/>
                <a:gd name="T64" fmla="*/ 28 w 60"/>
                <a:gd name="T65" fmla="*/ 47 h 50"/>
                <a:gd name="T66" fmla="*/ 31 w 60"/>
                <a:gd name="T67" fmla="*/ 44 h 50"/>
                <a:gd name="T68" fmla="*/ 35 w 60"/>
                <a:gd name="T69" fmla="*/ 41 h 50"/>
                <a:gd name="T70" fmla="*/ 37 w 60"/>
                <a:gd name="T71" fmla="*/ 38 h 50"/>
                <a:gd name="T72" fmla="*/ 43 w 60"/>
                <a:gd name="T73" fmla="*/ 38 h 50"/>
                <a:gd name="T74" fmla="*/ 42 w 60"/>
                <a:gd name="T75" fmla="*/ 35 h 50"/>
                <a:gd name="T76" fmla="*/ 46 w 60"/>
                <a:gd name="T77" fmla="*/ 33 h 50"/>
                <a:gd name="T78" fmla="*/ 56 w 60"/>
                <a:gd name="T79" fmla="*/ 30 h 50"/>
                <a:gd name="T80" fmla="*/ 56 w 60"/>
                <a:gd name="T81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50">
                  <a:moveTo>
                    <a:pt x="56" y="30"/>
                  </a:moveTo>
                  <a:cubicBezTo>
                    <a:pt x="54" y="27"/>
                    <a:pt x="56" y="27"/>
                    <a:pt x="55" y="24"/>
                  </a:cubicBezTo>
                  <a:cubicBezTo>
                    <a:pt x="55" y="23"/>
                    <a:pt x="56" y="23"/>
                    <a:pt x="57" y="22"/>
                  </a:cubicBezTo>
                  <a:cubicBezTo>
                    <a:pt x="58" y="21"/>
                    <a:pt x="57" y="20"/>
                    <a:pt x="57" y="19"/>
                  </a:cubicBezTo>
                  <a:cubicBezTo>
                    <a:pt x="56" y="17"/>
                    <a:pt x="56" y="14"/>
                    <a:pt x="58" y="13"/>
                  </a:cubicBezTo>
                  <a:cubicBezTo>
                    <a:pt x="60" y="12"/>
                    <a:pt x="57" y="9"/>
                    <a:pt x="56" y="8"/>
                  </a:cubicBezTo>
                  <a:cubicBezTo>
                    <a:pt x="55" y="6"/>
                    <a:pt x="53" y="5"/>
                    <a:pt x="51" y="5"/>
                  </a:cubicBezTo>
                  <a:cubicBezTo>
                    <a:pt x="50" y="4"/>
                    <a:pt x="49" y="3"/>
                    <a:pt x="48" y="3"/>
                  </a:cubicBezTo>
                  <a:cubicBezTo>
                    <a:pt x="47" y="2"/>
                    <a:pt x="46" y="1"/>
                    <a:pt x="45" y="0"/>
                  </a:cubicBezTo>
                  <a:cubicBezTo>
                    <a:pt x="45" y="0"/>
                    <a:pt x="39" y="1"/>
                    <a:pt x="38" y="1"/>
                  </a:cubicBezTo>
                  <a:cubicBezTo>
                    <a:pt x="36" y="1"/>
                    <a:pt x="36" y="3"/>
                    <a:pt x="34" y="4"/>
                  </a:cubicBezTo>
                  <a:cubicBezTo>
                    <a:pt x="33" y="6"/>
                    <a:pt x="34" y="9"/>
                    <a:pt x="35" y="10"/>
                  </a:cubicBezTo>
                  <a:cubicBezTo>
                    <a:pt x="35" y="13"/>
                    <a:pt x="33" y="14"/>
                    <a:pt x="33" y="17"/>
                  </a:cubicBezTo>
                  <a:cubicBezTo>
                    <a:pt x="33" y="18"/>
                    <a:pt x="35" y="21"/>
                    <a:pt x="37" y="21"/>
                  </a:cubicBezTo>
                  <a:cubicBezTo>
                    <a:pt x="39" y="21"/>
                    <a:pt x="40" y="20"/>
                    <a:pt x="40" y="23"/>
                  </a:cubicBezTo>
                  <a:cubicBezTo>
                    <a:pt x="40" y="25"/>
                    <a:pt x="40" y="26"/>
                    <a:pt x="39" y="26"/>
                  </a:cubicBezTo>
                  <a:cubicBezTo>
                    <a:pt x="37" y="27"/>
                    <a:pt x="36" y="28"/>
                    <a:pt x="35" y="26"/>
                  </a:cubicBezTo>
                  <a:cubicBezTo>
                    <a:pt x="34" y="24"/>
                    <a:pt x="33" y="22"/>
                    <a:pt x="31" y="22"/>
                  </a:cubicBezTo>
                  <a:cubicBezTo>
                    <a:pt x="29" y="21"/>
                    <a:pt x="28" y="19"/>
                    <a:pt x="27" y="17"/>
                  </a:cubicBezTo>
                  <a:cubicBezTo>
                    <a:pt x="25" y="21"/>
                    <a:pt x="23" y="19"/>
                    <a:pt x="20" y="18"/>
                  </a:cubicBezTo>
                  <a:cubicBezTo>
                    <a:pt x="18" y="18"/>
                    <a:pt x="18" y="16"/>
                    <a:pt x="16" y="16"/>
                  </a:cubicBezTo>
                  <a:cubicBezTo>
                    <a:pt x="16" y="16"/>
                    <a:pt x="15" y="17"/>
                    <a:pt x="14" y="16"/>
                  </a:cubicBezTo>
                  <a:cubicBezTo>
                    <a:pt x="13" y="16"/>
                    <a:pt x="13" y="14"/>
                    <a:pt x="11" y="14"/>
                  </a:cubicBezTo>
                  <a:cubicBezTo>
                    <a:pt x="11" y="16"/>
                    <a:pt x="11" y="18"/>
                    <a:pt x="11" y="20"/>
                  </a:cubicBezTo>
                  <a:cubicBezTo>
                    <a:pt x="11" y="22"/>
                    <a:pt x="12" y="24"/>
                    <a:pt x="10" y="24"/>
                  </a:cubicBezTo>
                  <a:cubicBezTo>
                    <a:pt x="7" y="24"/>
                    <a:pt x="4" y="24"/>
                    <a:pt x="2" y="24"/>
                  </a:cubicBezTo>
                  <a:cubicBezTo>
                    <a:pt x="1" y="24"/>
                    <a:pt x="1" y="28"/>
                    <a:pt x="1" y="29"/>
                  </a:cubicBezTo>
                  <a:cubicBezTo>
                    <a:pt x="1" y="33"/>
                    <a:pt x="0" y="40"/>
                    <a:pt x="3" y="43"/>
                  </a:cubicBezTo>
                  <a:cubicBezTo>
                    <a:pt x="4" y="44"/>
                    <a:pt x="7" y="48"/>
                    <a:pt x="8" y="48"/>
                  </a:cubicBezTo>
                  <a:cubicBezTo>
                    <a:pt x="10" y="47"/>
                    <a:pt x="19" y="47"/>
                    <a:pt x="16" y="50"/>
                  </a:cubicBezTo>
                  <a:cubicBezTo>
                    <a:pt x="18" y="50"/>
                    <a:pt x="17" y="50"/>
                    <a:pt x="18" y="50"/>
                  </a:cubicBezTo>
                  <a:cubicBezTo>
                    <a:pt x="20" y="49"/>
                    <a:pt x="21" y="50"/>
                    <a:pt x="22" y="50"/>
                  </a:cubicBezTo>
                  <a:cubicBezTo>
                    <a:pt x="25" y="50"/>
                    <a:pt x="27" y="50"/>
                    <a:pt x="28" y="47"/>
                  </a:cubicBezTo>
                  <a:cubicBezTo>
                    <a:pt x="29" y="46"/>
                    <a:pt x="30" y="45"/>
                    <a:pt x="31" y="44"/>
                  </a:cubicBezTo>
                  <a:cubicBezTo>
                    <a:pt x="32" y="43"/>
                    <a:pt x="34" y="43"/>
                    <a:pt x="35" y="41"/>
                  </a:cubicBezTo>
                  <a:cubicBezTo>
                    <a:pt x="36" y="40"/>
                    <a:pt x="36" y="39"/>
                    <a:pt x="37" y="38"/>
                  </a:cubicBezTo>
                  <a:cubicBezTo>
                    <a:pt x="39" y="38"/>
                    <a:pt x="41" y="38"/>
                    <a:pt x="43" y="38"/>
                  </a:cubicBezTo>
                  <a:cubicBezTo>
                    <a:pt x="42" y="37"/>
                    <a:pt x="42" y="35"/>
                    <a:pt x="42" y="35"/>
                  </a:cubicBezTo>
                  <a:cubicBezTo>
                    <a:pt x="44" y="34"/>
                    <a:pt x="45" y="34"/>
                    <a:pt x="46" y="33"/>
                  </a:cubicBezTo>
                  <a:cubicBezTo>
                    <a:pt x="49" y="32"/>
                    <a:pt x="53" y="31"/>
                    <a:pt x="56" y="30"/>
                  </a:cubicBezTo>
                  <a:cubicBezTo>
                    <a:pt x="55" y="29"/>
                    <a:pt x="55" y="30"/>
                    <a:pt x="56" y="3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55" name="Freeform 732"/>
            <p:cNvSpPr/>
            <p:nvPr/>
          </p:nvSpPr>
          <p:spPr bwMode="auto">
            <a:xfrm>
              <a:off x="12247966" y="9839014"/>
              <a:ext cx="595542" cy="589329"/>
            </a:xfrm>
            <a:custGeom>
              <a:avLst/>
              <a:gdLst>
                <a:gd name="T0" fmla="*/ 33 w 64"/>
                <a:gd name="T1" fmla="*/ 5 h 63"/>
                <a:gd name="T2" fmla="*/ 31 w 64"/>
                <a:gd name="T3" fmla="*/ 2 h 63"/>
                <a:gd name="T4" fmla="*/ 28 w 64"/>
                <a:gd name="T5" fmla="*/ 2 h 63"/>
                <a:gd name="T6" fmla="*/ 18 w 64"/>
                <a:gd name="T7" fmla="*/ 2 h 63"/>
                <a:gd name="T8" fmla="*/ 10 w 64"/>
                <a:gd name="T9" fmla="*/ 2 h 63"/>
                <a:gd name="T10" fmla="*/ 7 w 64"/>
                <a:gd name="T11" fmla="*/ 0 h 63"/>
                <a:gd name="T12" fmla="*/ 4 w 64"/>
                <a:gd name="T13" fmla="*/ 2 h 63"/>
                <a:gd name="T14" fmla="*/ 1 w 64"/>
                <a:gd name="T15" fmla="*/ 2 h 63"/>
                <a:gd name="T16" fmla="*/ 6 w 64"/>
                <a:gd name="T17" fmla="*/ 14 h 63"/>
                <a:gd name="T18" fmla="*/ 9 w 64"/>
                <a:gd name="T19" fmla="*/ 21 h 63"/>
                <a:gd name="T20" fmla="*/ 13 w 64"/>
                <a:gd name="T21" fmla="*/ 29 h 63"/>
                <a:gd name="T22" fmla="*/ 13 w 64"/>
                <a:gd name="T23" fmla="*/ 34 h 63"/>
                <a:gd name="T24" fmla="*/ 14 w 64"/>
                <a:gd name="T25" fmla="*/ 42 h 63"/>
                <a:gd name="T26" fmla="*/ 16 w 64"/>
                <a:gd name="T27" fmla="*/ 51 h 63"/>
                <a:gd name="T28" fmla="*/ 22 w 64"/>
                <a:gd name="T29" fmla="*/ 61 h 63"/>
                <a:gd name="T30" fmla="*/ 28 w 64"/>
                <a:gd name="T31" fmla="*/ 62 h 63"/>
                <a:gd name="T32" fmla="*/ 33 w 64"/>
                <a:gd name="T33" fmla="*/ 62 h 63"/>
                <a:gd name="T34" fmla="*/ 38 w 64"/>
                <a:gd name="T35" fmla="*/ 58 h 63"/>
                <a:gd name="T36" fmla="*/ 38 w 64"/>
                <a:gd name="T37" fmla="*/ 40 h 63"/>
                <a:gd name="T38" fmla="*/ 38 w 64"/>
                <a:gd name="T39" fmla="*/ 28 h 63"/>
                <a:gd name="T40" fmla="*/ 39 w 64"/>
                <a:gd name="T41" fmla="*/ 26 h 63"/>
                <a:gd name="T42" fmla="*/ 43 w 64"/>
                <a:gd name="T43" fmla="*/ 26 h 63"/>
                <a:gd name="T44" fmla="*/ 43 w 64"/>
                <a:gd name="T45" fmla="*/ 7 h 63"/>
                <a:gd name="T46" fmla="*/ 51 w 64"/>
                <a:gd name="T47" fmla="*/ 6 h 63"/>
                <a:gd name="T48" fmla="*/ 53 w 64"/>
                <a:gd name="T49" fmla="*/ 5 h 63"/>
                <a:gd name="T50" fmla="*/ 56 w 64"/>
                <a:gd name="T51" fmla="*/ 8 h 63"/>
                <a:gd name="T52" fmla="*/ 58 w 64"/>
                <a:gd name="T53" fmla="*/ 6 h 63"/>
                <a:gd name="T54" fmla="*/ 62 w 64"/>
                <a:gd name="T55" fmla="*/ 5 h 63"/>
                <a:gd name="T56" fmla="*/ 59 w 64"/>
                <a:gd name="T57" fmla="*/ 2 h 63"/>
                <a:gd name="T58" fmla="*/ 45 w 64"/>
                <a:gd name="T59" fmla="*/ 5 h 63"/>
                <a:gd name="T60" fmla="*/ 33 w 64"/>
                <a:gd name="T61" fmla="*/ 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63">
                  <a:moveTo>
                    <a:pt x="33" y="5"/>
                  </a:moveTo>
                  <a:cubicBezTo>
                    <a:pt x="32" y="5"/>
                    <a:pt x="31" y="2"/>
                    <a:pt x="31" y="2"/>
                  </a:cubicBezTo>
                  <a:cubicBezTo>
                    <a:pt x="30" y="2"/>
                    <a:pt x="29" y="2"/>
                    <a:pt x="28" y="2"/>
                  </a:cubicBezTo>
                  <a:cubicBezTo>
                    <a:pt x="25" y="2"/>
                    <a:pt x="21" y="2"/>
                    <a:pt x="18" y="2"/>
                  </a:cubicBezTo>
                  <a:cubicBezTo>
                    <a:pt x="15" y="2"/>
                    <a:pt x="13" y="2"/>
                    <a:pt x="10" y="2"/>
                  </a:cubicBezTo>
                  <a:cubicBezTo>
                    <a:pt x="9" y="2"/>
                    <a:pt x="9" y="0"/>
                    <a:pt x="7" y="0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7"/>
                    <a:pt x="4" y="9"/>
                    <a:pt x="6" y="14"/>
                  </a:cubicBezTo>
                  <a:cubicBezTo>
                    <a:pt x="7" y="16"/>
                    <a:pt x="8" y="19"/>
                    <a:pt x="9" y="21"/>
                  </a:cubicBezTo>
                  <a:cubicBezTo>
                    <a:pt x="10" y="24"/>
                    <a:pt x="12" y="26"/>
                    <a:pt x="13" y="29"/>
                  </a:cubicBezTo>
                  <a:cubicBezTo>
                    <a:pt x="13" y="30"/>
                    <a:pt x="13" y="33"/>
                    <a:pt x="13" y="34"/>
                  </a:cubicBezTo>
                  <a:cubicBezTo>
                    <a:pt x="13" y="37"/>
                    <a:pt x="14" y="39"/>
                    <a:pt x="14" y="42"/>
                  </a:cubicBezTo>
                  <a:cubicBezTo>
                    <a:pt x="15" y="45"/>
                    <a:pt x="15" y="48"/>
                    <a:pt x="16" y="51"/>
                  </a:cubicBezTo>
                  <a:cubicBezTo>
                    <a:pt x="17" y="55"/>
                    <a:pt x="20" y="58"/>
                    <a:pt x="22" y="61"/>
                  </a:cubicBezTo>
                  <a:cubicBezTo>
                    <a:pt x="25" y="58"/>
                    <a:pt x="25" y="60"/>
                    <a:pt x="28" y="62"/>
                  </a:cubicBezTo>
                  <a:cubicBezTo>
                    <a:pt x="29" y="63"/>
                    <a:pt x="32" y="63"/>
                    <a:pt x="33" y="62"/>
                  </a:cubicBezTo>
                  <a:cubicBezTo>
                    <a:pt x="36" y="62"/>
                    <a:pt x="38" y="61"/>
                    <a:pt x="38" y="58"/>
                  </a:cubicBezTo>
                  <a:cubicBezTo>
                    <a:pt x="38" y="52"/>
                    <a:pt x="38" y="46"/>
                    <a:pt x="38" y="40"/>
                  </a:cubicBezTo>
                  <a:cubicBezTo>
                    <a:pt x="38" y="36"/>
                    <a:pt x="38" y="32"/>
                    <a:pt x="38" y="28"/>
                  </a:cubicBezTo>
                  <a:cubicBezTo>
                    <a:pt x="38" y="27"/>
                    <a:pt x="38" y="26"/>
                    <a:pt x="39" y="26"/>
                  </a:cubicBezTo>
                  <a:cubicBezTo>
                    <a:pt x="39" y="26"/>
                    <a:pt x="43" y="26"/>
                    <a:pt x="43" y="26"/>
                  </a:cubicBezTo>
                  <a:cubicBezTo>
                    <a:pt x="43" y="20"/>
                    <a:pt x="43" y="13"/>
                    <a:pt x="43" y="7"/>
                  </a:cubicBezTo>
                  <a:cubicBezTo>
                    <a:pt x="46" y="8"/>
                    <a:pt x="48" y="6"/>
                    <a:pt x="51" y="6"/>
                  </a:cubicBezTo>
                  <a:cubicBezTo>
                    <a:pt x="51" y="5"/>
                    <a:pt x="52" y="5"/>
                    <a:pt x="53" y="5"/>
                  </a:cubicBezTo>
                  <a:cubicBezTo>
                    <a:pt x="53" y="5"/>
                    <a:pt x="55" y="8"/>
                    <a:pt x="56" y="8"/>
                  </a:cubicBezTo>
                  <a:cubicBezTo>
                    <a:pt x="57" y="7"/>
                    <a:pt x="56" y="6"/>
                    <a:pt x="58" y="6"/>
                  </a:cubicBezTo>
                  <a:cubicBezTo>
                    <a:pt x="59" y="6"/>
                    <a:pt x="60" y="5"/>
                    <a:pt x="62" y="5"/>
                  </a:cubicBezTo>
                  <a:cubicBezTo>
                    <a:pt x="64" y="4"/>
                    <a:pt x="60" y="2"/>
                    <a:pt x="59" y="2"/>
                  </a:cubicBezTo>
                  <a:cubicBezTo>
                    <a:pt x="54" y="2"/>
                    <a:pt x="50" y="5"/>
                    <a:pt x="45" y="5"/>
                  </a:cubicBezTo>
                  <a:cubicBezTo>
                    <a:pt x="41" y="5"/>
                    <a:pt x="37" y="5"/>
                    <a:pt x="33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56" name="Freeform 733"/>
            <p:cNvSpPr/>
            <p:nvPr/>
          </p:nvSpPr>
          <p:spPr bwMode="auto">
            <a:xfrm>
              <a:off x="12263888" y="8781415"/>
              <a:ext cx="850321" cy="888769"/>
            </a:xfrm>
            <a:custGeom>
              <a:avLst/>
              <a:gdLst>
                <a:gd name="T0" fmla="*/ 89 w 91"/>
                <a:gd name="T1" fmla="*/ 10 h 95"/>
                <a:gd name="T2" fmla="*/ 83 w 91"/>
                <a:gd name="T3" fmla="*/ 4 h 95"/>
                <a:gd name="T4" fmla="*/ 77 w 91"/>
                <a:gd name="T5" fmla="*/ 6 h 95"/>
                <a:gd name="T6" fmla="*/ 72 w 91"/>
                <a:gd name="T7" fmla="*/ 1 h 95"/>
                <a:gd name="T8" fmla="*/ 65 w 91"/>
                <a:gd name="T9" fmla="*/ 1 h 95"/>
                <a:gd name="T10" fmla="*/ 57 w 91"/>
                <a:gd name="T11" fmla="*/ 2 h 95"/>
                <a:gd name="T12" fmla="*/ 48 w 91"/>
                <a:gd name="T13" fmla="*/ 6 h 95"/>
                <a:gd name="T14" fmla="*/ 35 w 91"/>
                <a:gd name="T15" fmla="*/ 2 h 95"/>
                <a:gd name="T16" fmla="*/ 30 w 91"/>
                <a:gd name="T17" fmla="*/ 12 h 95"/>
                <a:gd name="T18" fmla="*/ 19 w 91"/>
                <a:gd name="T19" fmla="*/ 35 h 95"/>
                <a:gd name="T20" fmla="*/ 17 w 91"/>
                <a:gd name="T21" fmla="*/ 48 h 95"/>
                <a:gd name="T22" fmla="*/ 10 w 91"/>
                <a:gd name="T23" fmla="*/ 49 h 95"/>
                <a:gd name="T24" fmla="*/ 2 w 91"/>
                <a:gd name="T25" fmla="*/ 55 h 95"/>
                <a:gd name="T26" fmla="*/ 1 w 91"/>
                <a:gd name="T27" fmla="*/ 59 h 95"/>
                <a:gd name="T28" fmla="*/ 18 w 91"/>
                <a:gd name="T29" fmla="*/ 57 h 95"/>
                <a:gd name="T30" fmla="*/ 26 w 91"/>
                <a:gd name="T31" fmla="*/ 68 h 95"/>
                <a:gd name="T32" fmla="*/ 35 w 91"/>
                <a:gd name="T33" fmla="*/ 63 h 95"/>
                <a:gd name="T34" fmla="*/ 41 w 91"/>
                <a:gd name="T35" fmla="*/ 64 h 95"/>
                <a:gd name="T36" fmla="*/ 46 w 91"/>
                <a:gd name="T37" fmla="*/ 70 h 95"/>
                <a:gd name="T38" fmla="*/ 47 w 91"/>
                <a:gd name="T39" fmla="*/ 78 h 95"/>
                <a:gd name="T40" fmla="*/ 53 w 91"/>
                <a:gd name="T41" fmla="*/ 82 h 95"/>
                <a:gd name="T42" fmla="*/ 60 w 91"/>
                <a:gd name="T43" fmla="*/ 84 h 95"/>
                <a:gd name="T44" fmla="*/ 66 w 91"/>
                <a:gd name="T45" fmla="*/ 87 h 95"/>
                <a:gd name="T46" fmla="*/ 76 w 91"/>
                <a:gd name="T47" fmla="*/ 90 h 95"/>
                <a:gd name="T48" fmla="*/ 84 w 91"/>
                <a:gd name="T49" fmla="*/ 94 h 95"/>
                <a:gd name="T50" fmla="*/ 77 w 91"/>
                <a:gd name="T51" fmla="*/ 85 h 95"/>
                <a:gd name="T52" fmla="*/ 78 w 91"/>
                <a:gd name="T53" fmla="*/ 73 h 95"/>
                <a:gd name="T54" fmla="*/ 80 w 91"/>
                <a:gd name="T55" fmla="*/ 70 h 95"/>
                <a:gd name="T56" fmla="*/ 84 w 91"/>
                <a:gd name="T57" fmla="*/ 63 h 95"/>
                <a:gd name="T58" fmla="*/ 81 w 91"/>
                <a:gd name="T59" fmla="*/ 55 h 95"/>
                <a:gd name="T60" fmla="*/ 81 w 91"/>
                <a:gd name="T61" fmla="*/ 45 h 95"/>
                <a:gd name="T62" fmla="*/ 83 w 91"/>
                <a:gd name="T63" fmla="*/ 28 h 95"/>
                <a:gd name="T64" fmla="*/ 90 w 91"/>
                <a:gd name="T65" fmla="*/ 18 h 95"/>
                <a:gd name="T66" fmla="*/ 90 w 91"/>
                <a:gd name="T67" fmla="*/ 1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1" h="95">
                  <a:moveTo>
                    <a:pt x="90" y="15"/>
                  </a:moveTo>
                  <a:cubicBezTo>
                    <a:pt x="89" y="14"/>
                    <a:pt x="89" y="12"/>
                    <a:pt x="89" y="10"/>
                  </a:cubicBezTo>
                  <a:cubicBezTo>
                    <a:pt x="89" y="9"/>
                    <a:pt x="87" y="8"/>
                    <a:pt x="86" y="7"/>
                  </a:cubicBezTo>
                  <a:cubicBezTo>
                    <a:pt x="86" y="6"/>
                    <a:pt x="84" y="4"/>
                    <a:pt x="83" y="4"/>
                  </a:cubicBezTo>
                  <a:cubicBezTo>
                    <a:pt x="82" y="4"/>
                    <a:pt x="82" y="6"/>
                    <a:pt x="80" y="5"/>
                  </a:cubicBezTo>
                  <a:cubicBezTo>
                    <a:pt x="78" y="4"/>
                    <a:pt x="79" y="5"/>
                    <a:pt x="77" y="6"/>
                  </a:cubicBezTo>
                  <a:cubicBezTo>
                    <a:pt x="77" y="6"/>
                    <a:pt x="75" y="5"/>
                    <a:pt x="75" y="4"/>
                  </a:cubicBezTo>
                  <a:cubicBezTo>
                    <a:pt x="74" y="3"/>
                    <a:pt x="73" y="2"/>
                    <a:pt x="72" y="1"/>
                  </a:cubicBezTo>
                  <a:cubicBezTo>
                    <a:pt x="71" y="0"/>
                    <a:pt x="70" y="2"/>
                    <a:pt x="69" y="2"/>
                  </a:cubicBezTo>
                  <a:cubicBezTo>
                    <a:pt x="68" y="3"/>
                    <a:pt x="66" y="2"/>
                    <a:pt x="65" y="1"/>
                  </a:cubicBezTo>
                  <a:cubicBezTo>
                    <a:pt x="63" y="0"/>
                    <a:pt x="63" y="1"/>
                    <a:pt x="61" y="2"/>
                  </a:cubicBezTo>
                  <a:cubicBezTo>
                    <a:pt x="60" y="3"/>
                    <a:pt x="58" y="2"/>
                    <a:pt x="57" y="2"/>
                  </a:cubicBezTo>
                  <a:cubicBezTo>
                    <a:pt x="56" y="3"/>
                    <a:pt x="53" y="3"/>
                    <a:pt x="52" y="3"/>
                  </a:cubicBezTo>
                  <a:cubicBezTo>
                    <a:pt x="49" y="1"/>
                    <a:pt x="51" y="6"/>
                    <a:pt x="48" y="6"/>
                  </a:cubicBezTo>
                  <a:cubicBezTo>
                    <a:pt x="46" y="7"/>
                    <a:pt x="42" y="6"/>
                    <a:pt x="40" y="5"/>
                  </a:cubicBezTo>
                  <a:cubicBezTo>
                    <a:pt x="38" y="4"/>
                    <a:pt x="37" y="2"/>
                    <a:pt x="35" y="2"/>
                  </a:cubicBezTo>
                  <a:cubicBezTo>
                    <a:pt x="34" y="1"/>
                    <a:pt x="32" y="3"/>
                    <a:pt x="31" y="4"/>
                  </a:cubicBezTo>
                  <a:cubicBezTo>
                    <a:pt x="29" y="6"/>
                    <a:pt x="31" y="9"/>
                    <a:pt x="30" y="12"/>
                  </a:cubicBezTo>
                  <a:cubicBezTo>
                    <a:pt x="27" y="17"/>
                    <a:pt x="27" y="23"/>
                    <a:pt x="24" y="27"/>
                  </a:cubicBezTo>
                  <a:cubicBezTo>
                    <a:pt x="22" y="30"/>
                    <a:pt x="21" y="32"/>
                    <a:pt x="19" y="35"/>
                  </a:cubicBezTo>
                  <a:cubicBezTo>
                    <a:pt x="18" y="37"/>
                    <a:pt x="18" y="39"/>
                    <a:pt x="18" y="41"/>
                  </a:cubicBezTo>
                  <a:cubicBezTo>
                    <a:pt x="18" y="44"/>
                    <a:pt x="19" y="46"/>
                    <a:pt x="17" y="48"/>
                  </a:cubicBezTo>
                  <a:cubicBezTo>
                    <a:pt x="16" y="48"/>
                    <a:pt x="11" y="51"/>
                    <a:pt x="11" y="51"/>
                  </a:cubicBezTo>
                  <a:cubicBezTo>
                    <a:pt x="10" y="51"/>
                    <a:pt x="12" y="48"/>
                    <a:pt x="10" y="49"/>
                  </a:cubicBezTo>
                  <a:cubicBezTo>
                    <a:pt x="7" y="51"/>
                    <a:pt x="7" y="53"/>
                    <a:pt x="5" y="50"/>
                  </a:cubicBezTo>
                  <a:cubicBezTo>
                    <a:pt x="4" y="51"/>
                    <a:pt x="2" y="53"/>
                    <a:pt x="2" y="55"/>
                  </a:cubicBezTo>
                  <a:cubicBezTo>
                    <a:pt x="2" y="55"/>
                    <a:pt x="2" y="56"/>
                    <a:pt x="1" y="56"/>
                  </a:cubicBezTo>
                  <a:cubicBezTo>
                    <a:pt x="0" y="57"/>
                    <a:pt x="1" y="58"/>
                    <a:pt x="1" y="59"/>
                  </a:cubicBezTo>
                  <a:cubicBezTo>
                    <a:pt x="5" y="56"/>
                    <a:pt x="8" y="57"/>
                    <a:pt x="13" y="57"/>
                  </a:cubicBezTo>
                  <a:cubicBezTo>
                    <a:pt x="15" y="57"/>
                    <a:pt x="16" y="57"/>
                    <a:pt x="18" y="57"/>
                  </a:cubicBezTo>
                  <a:cubicBezTo>
                    <a:pt x="20" y="57"/>
                    <a:pt x="21" y="60"/>
                    <a:pt x="22" y="62"/>
                  </a:cubicBezTo>
                  <a:cubicBezTo>
                    <a:pt x="23" y="64"/>
                    <a:pt x="24" y="67"/>
                    <a:pt x="26" y="68"/>
                  </a:cubicBezTo>
                  <a:cubicBezTo>
                    <a:pt x="27" y="69"/>
                    <a:pt x="31" y="68"/>
                    <a:pt x="33" y="67"/>
                  </a:cubicBezTo>
                  <a:cubicBezTo>
                    <a:pt x="34" y="67"/>
                    <a:pt x="34" y="64"/>
                    <a:pt x="35" y="63"/>
                  </a:cubicBezTo>
                  <a:cubicBezTo>
                    <a:pt x="35" y="61"/>
                    <a:pt x="38" y="62"/>
                    <a:pt x="39" y="62"/>
                  </a:cubicBezTo>
                  <a:cubicBezTo>
                    <a:pt x="39" y="64"/>
                    <a:pt x="39" y="64"/>
                    <a:pt x="41" y="64"/>
                  </a:cubicBezTo>
                  <a:cubicBezTo>
                    <a:pt x="42" y="64"/>
                    <a:pt x="45" y="63"/>
                    <a:pt x="45" y="65"/>
                  </a:cubicBezTo>
                  <a:cubicBezTo>
                    <a:pt x="45" y="67"/>
                    <a:pt x="46" y="68"/>
                    <a:pt x="46" y="70"/>
                  </a:cubicBezTo>
                  <a:cubicBezTo>
                    <a:pt x="46" y="71"/>
                    <a:pt x="46" y="72"/>
                    <a:pt x="45" y="74"/>
                  </a:cubicBezTo>
                  <a:cubicBezTo>
                    <a:pt x="45" y="75"/>
                    <a:pt x="46" y="77"/>
                    <a:pt x="47" y="78"/>
                  </a:cubicBezTo>
                  <a:cubicBezTo>
                    <a:pt x="48" y="79"/>
                    <a:pt x="47" y="81"/>
                    <a:pt x="47" y="82"/>
                  </a:cubicBezTo>
                  <a:cubicBezTo>
                    <a:pt x="47" y="85"/>
                    <a:pt x="52" y="82"/>
                    <a:pt x="53" y="82"/>
                  </a:cubicBezTo>
                  <a:cubicBezTo>
                    <a:pt x="55" y="82"/>
                    <a:pt x="56" y="82"/>
                    <a:pt x="57" y="83"/>
                  </a:cubicBezTo>
                  <a:cubicBezTo>
                    <a:pt x="59" y="85"/>
                    <a:pt x="58" y="84"/>
                    <a:pt x="60" y="84"/>
                  </a:cubicBezTo>
                  <a:cubicBezTo>
                    <a:pt x="62" y="84"/>
                    <a:pt x="62" y="85"/>
                    <a:pt x="63" y="86"/>
                  </a:cubicBezTo>
                  <a:cubicBezTo>
                    <a:pt x="64" y="86"/>
                    <a:pt x="65" y="87"/>
                    <a:pt x="66" y="87"/>
                  </a:cubicBezTo>
                  <a:cubicBezTo>
                    <a:pt x="69" y="88"/>
                    <a:pt x="70" y="88"/>
                    <a:pt x="71" y="85"/>
                  </a:cubicBezTo>
                  <a:cubicBezTo>
                    <a:pt x="72" y="88"/>
                    <a:pt x="73" y="89"/>
                    <a:pt x="76" y="90"/>
                  </a:cubicBezTo>
                  <a:cubicBezTo>
                    <a:pt x="78" y="91"/>
                    <a:pt x="78" y="94"/>
                    <a:pt x="80" y="95"/>
                  </a:cubicBezTo>
                  <a:cubicBezTo>
                    <a:pt x="80" y="95"/>
                    <a:pt x="84" y="94"/>
                    <a:pt x="84" y="94"/>
                  </a:cubicBezTo>
                  <a:cubicBezTo>
                    <a:pt x="84" y="92"/>
                    <a:pt x="85" y="88"/>
                    <a:pt x="83" y="89"/>
                  </a:cubicBezTo>
                  <a:cubicBezTo>
                    <a:pt x="80" y="90"/>
                    <a:pt x="78" y="88"/>
                    <a:pt x="77" y="85"/>
                  </a:cubicBezTo>
                  <a:cubicBezTo>
                    <a:pt x="77" y="83"/>
                    <a:pt x="79" y="80"/>
                    <a:pt x="78" y="77"/>
                  </a:cubicBezTo>
                  <a:cubicBezTo>
                    <a:pt x="78" y="76"/>
                    <a:pt x="77" y="74"/>
                    <a:pt x="78" y="73"/>
                  </a:cubicBezTo>
                  <a:cubicBezTo>
                    <a:pt x="78" y="73"/>
                    <a:pt x="78" y="72"/>
                    <a:pt x="79" y="72"/>
                  </a:cubicBezTo>
                  <a:cubicBezTo>
                    <a:pt x="80" y="72"/>
                    <a:pt x="79" y="70"/>
                    <a:pt x="80" y="70"/>
                  </a:cubicBezTo>
                  <a:cubicBezTo>
                    <a:pt x="81" y="68"/>
                    <a:pt x="86" y="68"/>
                    <a:pt x="87" y="68"/>
                  </a:cubicBezTo>
                  <a:cubicBezTo>
                    <a:pt x="85" y="67"/>
                    <a:pt x="86" y="64"/>
                    <a:pt x="84" y="63"/>
                  </a:cubicBezTo>
                  <a:cubicBezTo>
                    <a:pt x="83" y="62"/>
                    <a:pt x="82" y="61"/>
                    <a:pt x="82" y="60"/>
                  </a:cubicBezTo>
                  <a:cubicBezTo>
                    <a:pt x="82" y="58"/>
                    <a:pt x="82" y="56"/>
                    <a:pt x="81" y="55"/>
                  </a:cubicBezTo>
                  <a:cubicBezTo>
                    <a:pt x="81" y="53"/>
                    <a:pt x="80" y="52"/>
                    <a:pt x="80" y="50"/>
                  </a:cubicBezTo>
                  <a:cubicBezTo>
                    <a:pt x="80" y="49"/>
                    <a:pt x="80" y="44"/>
                    <a:pt x="81" y="45"/>
                  </a:cubicBezTo>
                  <a:cubicBezTo>
                    <a:pt x="80" y="41"/>
                    <a:pt x="80" y="39"/>
                    <a:pt x="82" y="35"/>
                  </a:cubicBezTo>
                  <a:cubicBezTo>
                    <a:pt x="83" y="32"/>
                    <a:pt x="83" y="31"/>
                    <a:pt x="83" y="28"/>
                  </a:cubicBezTo>
                  <a:cubicBezTo>
                    <a:pt x="83" y="25"/>
                    <a:pt x="85" y="23"/>
                    <a:pt x="87" y="21"/>
                  </a:cubicBezTo>
                  <a:cubicBezTo>
                    <a:pt x="88" y="20"/>
                    <a:pt x="89" y="19"/>
                    <a:pt x="90" y="18"/>
                  </a:cubicBezTo>
                  <a:cubicBezTo>
                    <a:pt x="91" y="17"/>
                    <a:pt x="91" y="17"/>
                    <a:pt x="90" y="15"/>
                  </a:cubicBezTo>
                  <a:cubicBezTo>
                    <a:pt x="89" y="15"/>
                    <a:pt x="91" y="16"/>
                    <a:pt x="90" y="1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57" name="Freeform 734"/>
            <p:cNvSpPr/>
            <p:nvPr/>
          </p:nvSpPr>
          <p:spPr bwMode="auto">
            <a:xfrm>
              <a:off x="12254333" y="9307030"/>
              <a:ext cx="525479" cy="589329"/>
            </a:xfrm>
            <a:custGeom>
              <a:avLst/>
              <a:gdLst>
                <a:gd name="T0" fmla="*/ 51 w 56"/>
                <a:gd name="T1" fmla="*/ 27 h 63"/>
                <a:gd name="T2" fmla="*/ 48 w 56"/>
                <a:gd name="T3" fmla="*/ 26 h 63"/>
                <a:gd name="T4" fmla="*/ 47 w 56"/>
                <a:gd name="T5" fmla="*/ 21 h 63"/>
                <a:gd name="T6" fmla="*/ 46 w 56"/>
                <a:gd name="T7" fmla="*/ 12 h 63"/>
                <a:gd name="T8" fmla="*/ 46 w 56"/>
                <a:gd name="T9" fmla="*/ 8 h 63"/>
                <a:gd name="T10" fmla="*/ 43 w 56"/>
                <a:gd name="T11" fmla="*/ 8 h 63"/>
                <a:gd name="T12" fmla="*/ 40 w 56"/>
                <a:gd name="T13" fmla="*/ 6 h 63"/>
                <a:gd name="T14" fmla="*/ 35 w 56"/>
                <a:gd name="T15" fmla="*/ 8 h 63"/>
                <a:gd name="T16" fmla="*/ 34 w 56"/>
                <a:gd name="T17" fmla="*/ 11 h 63"/>
                <a:gd name="T18" fmla="*/ 29 w 56"/>
                <a:gd name="T19" fmla="*/ 12 h 63"/>
                <a:gd name="T20" fmla="*/ 18 w 56"/>
                <a:gd name="T21" fmla="*/ 1 h 63"/>
                <a:gd name="T22" fmla="*/ 3 w 56"/>
                <a:gd name="T23" fmla="*/ 2 h 63"/>
                <a:gd name="T24" fmla="*/ 6 w 56"/>
                <a:gd name="T25" fmla="*/ 12 h 63"/>
                <a:gd name="T26" fmla="*/ 6 w 56"/>
                <a:gd name="T27" fmla="*/ 16 h 63"/>
                <a:gd name="T28" fmla="*/ 6 w 56"/>
                <a:gd name="T29" fmla="*/ 20 h 63"/>
                <a:gd name="T30" fmla="*/ 8 w 56"/>
                <a:gd name="T31" fmla="*/ 33 h 63"/>
                <a:gd name="T32" fmla="*/ 3 w 56"/>
                <a:gd name="T33" fmla="*/ 41 h 63"/>
                <a:gd name="T34" fmla="*/ 0 w 56"/>
                <a:gd name="T35" fmla="*/ 50 h 63"/>
                <a:gd name="T36" fmla="*/ 0 w 56"/>
                <a:gd name="T37" fmla="*/ 55 h 63"/>
                <a:gd name="T38" fmla="*/ 0 w 56"/>
                <a:gd name="T39" fmla="*/ 59 h 63"/>
                <a:gd name="T40" fmla="*/ 3 w 56"/>
                <a:gd name="T41" fmla="*/ 59 h 63"/>
                <a:gd name="T42" fmla="*/ 8 w 56"/>
                <a:gd name="T43" fmla="*/ 58 h 63"/>
                <a:gd name="T44" fmla="*/ 9 w 56"/>
                <a:gd name="T45" fmla="*/ 59 h 63"/>
                <a:gd name="T46" fmla="*/ 16 w 56"/>
                <a:gd name="T47" fmla="*/ 59 h 63"/>
                <a:gd name="T48" fmla="*/ 25 w 56"/>
                <a:gd name="T49" fmla="*/ 59 h 63"/>
                <a:gd name="T50" fmla="*/ 30 w 56"/>
                <a:gd name="T51" fmla="*/ 59 h 63"/>
                <a:gd name="T52" fmla="*/ 39 w 56"/>
                <a:gd name="T53" fmla="*/ 62 h 63"/>
                <a:gd name="T54" fmla="*/ 53 w 56"/>
                <a:gd name="T55" fmla="*/ 60 h 63"/>
                <a:gd name="T56" fmla="*/ 46 w 56"/>
                <a:gd name="T57" fmla="*/ 51 h 63"/>
                <a:gd name="T58" fmla="*/ 46 w 56"/>
                <a:gd name="T59" fmla="*/ 37 h 63"/>
                <a:gd name="T60" fmla="*/ 56 w 56"/>
                <a:gd name="T61" fmla="*/ 35 h 63"/>
                <a:gd name="T62" fmla="*/ 56 w 56"/>
                <a:gd name="T63" fmla="*/ 27 h 63"/>
                <a:gd name="T64" fmla="*/ 51 w 56"/>
                <a:gd name="T65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63">
                  <a:moveTo>
                    <a:pt x="51" y="27"/>
                  </a:moveTo>
                  <a:cubicBezTo>
                    <a:pt x="49" y="27"/>
                    <a:pt x="48" y="28"/>
                    <a:pt x="48" y="26"/>
                  </a:cubicBezTo>
                  <a:cubicBezTo>
                    <a:pt x="48" y="24"/>
                    <a:pt x="48" y="23"/>
                    <a:pt x="47" y="21"/>
                  </a:cubicBezTo>
                  <a:cubicBezTo>
                    <a:pt x="45" y="18"/>
                    <a:pt x="48" y="15"/>
                    <a:pt x="46" y="12"/>
                  </a:cubicBezTo>
                  <a:cubicBezTo>
                    <a:pt x="46" y="11"/>
                    <a:pt x="46" y="8"/>
                    <a:pt x="46" y="8"/>
                  </a:cubicBezTo>
                  <a:cubicBezTo>
                    <a:pt x="46" y="8"/>
                    <a:pt x="43" y="8"/>
                    <a:pt x="43" y="8"/>
                  </a:cubicBezTo>
                  <a:cubicBezTo>
                    <a:pt x="40" y="8"/>
                    <a:pt x="40" y="9"/>
                    <a:pt x="40" y="6"/>
                  </a:cubicBezTo>
                  <a:cubicBezTo>
                    <a:pt x="37" y="6"/>
                    <a:pt x="36" y="5"/>
                    <a:pt x="35" y="8"/>
                  </a:cubicBezTo>
                  <a:cubicBezTo>
                    <a:pt x="35" y="8"/>
                    <a:pt x="35" y="11"/>
                    <a:pt x="34" y="11"/>
                  </a:cubicBezTo>
                  <a:cubicBezTo>
                    <a:pt x="33" y="12"/>
                    <a:pt x="31" y="12"/>
                    <a:pt x="29" y="12"/>
                  </a:cubicBezTo>
                  <a:cubicBezTo>
                    <a:pt x="22" y="13"/>
                    <a:pt x="24" y="1"/>
                    <a:pt x="18" y="1"/>
                  </a:cubicBezTo>
                  <a:cubicBezTo>
                    <a:pt x="13" y="1"/>
                    <a:pt x="7" y="0"/>
                    <a:pt x="3" y="2"/>
                  </a:cubicBezTo>
                  <a:cubicBezTo>
                    <a:pt x="1" y="4"/>
                    <a:pt x="6" y="10"/>
                    <a:pt x="6" y="12"/>
                  </a:cubicBezTo>
                  <a:cubicBezTo>
                    <a:pt x="7" y="13"/>
                    <a:pt x="7" y="15"/>
                    <a:pt x="6" y="16"/>
                  </a:cubicBezTo>
                  <a:cubicBezTo>
                    <a:pt x="4" y="17"/>
                    <a:pt x="6" y="19"/>
                    <a:pt x="6" y="20"/>
                  </a:cubicBezTo>
                  <a:cubicBezTo>
                    <a:pt x="9" y="24"/>
                    <a:pt x="11" y="29"/>
                    <a:pt x="8" y="33"/>
                  </a:cubicBezTo>
                  <a:cubicBezTo>
                    <a:pt x="6" y="36"/>
                    <a:pt x="4" y="38"/>
                    <a:pt x="3" y="41"/>
                  </a:cubicBezTo>
                  <a:cubicBezTo>
                    <a:pt x="2" y="44"/>
                    <a:pt x="1" y="47"/>
                    <a:pt x="0" y="50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1" y="59"/>
                    <a:pt x="2" y="59"/>
                    <a:pt x="3" y="59"/>
                  </a:cubicBezTo>
                  <a:cubicBezTo>
                    <a:pt x="5" y="59"/>
                    <a:pt x="5" y="56"/>
                    <a:pt x="8" y="58"/>
                  </a:cubicBezTo>
                  <a:cubicBezTo>
                    <a:pt x="8" y="58"/>
                    <a:pt x="9" y="59"/>
                    <a:pt x="9" y="59"/>
                  </a:cubicBezTo>
                  <a:cubicBezTo>
                    <a:pt x="12" y="59"/>
                    <a:pt x="14" y="59"/>
                    <a:pt x="16" y="59"/>
                  </a:cubicBezTo>
                  <a:cubicBezTo>
                    <a:pt x="19" y="59"/>
                    <a:pt x="22" y="59"/>
                    <a:pt x="25" y="59"/>
                  </a:cubicBezTo>
                  <a:cubicBezTo>
                    <a:pt x="26" y="59"/>
                    <a:pt x="29" y="59"/>
                    <a:pt x="30" y="59"/>
                  </a:cubicBezTo>
                  <a:cubicBezTo>
                    <a:pt x="32" y="63"/>
                    <a:pt x="36" y="62"/>
                    <a:pt x="39" y="62"/>
                  </a:cubicBezTo>
                  <a:cubicBezTo>
                    <a:pt x="44" y="62"/>
                    <a:pt x="48" y="61"/>
                    <a:pt x="53" y="60"/>
                  </a:cubicBezTo>
                  <a:cubicBezTo>
                    <a:pt x="50" y="57"/>
                    <a:pt x="46" y="55"/>
                    <a:pt x="46" y="51"/>
                  </a:cubicBezTo>
                  <a:cubicBezTo>
                    <a:pt x="46" y="46"/>
                    <a:pt x="46" y="41"/>
                    <a:pt x="46" y="37"/>
                  </a:cubicBezTo>
                  <a:cubicBezTo>
                    <a:pt x="46" y="36"/>
                    <a:pt x="56" y="38"/>
                    <a:pt x="56" y="35"/>
                  </a:cubicBezTo>
                  <a:cubicBezTo>
                    <a:pt x="56" y="33"/>
                    <a:pt x="56" y="30"/>
                    <a:pt x="56" y="27"/>
                  </a:cubicBezTo>
                  <a:cubicBezTo>
                    <a:pt x="56" y="24"/>
                    <a:pt x="53" y="27"/>
                    <a:pt x="51" y="2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58" name="Freeform 735"/>
            <p:cNvSpPr/>
            <p:nvPr/>
          </p:nvSpPr>
          <p:spPr bwMode="auto">
            <a:xfrm>
              <a:off x="12591915" y="9867685"/>
              <a:ext cx="429938" cy="449163"/>
            </a:xfrm>
            <a:custGeom>
              <a:avLst/>
              <a:gdLst>
                <a:gd name="T0" fmla="*/ 25 w 46"/>
                <a:gd name="T1" fmla="*/ 2 h 48"/>
                <a:gd name="T2" fmla="*/ 21 w 46"/>
                <a:gd name="T3" fmla="*/ 3 h 48"/>
                <a:gd name="T4" fmla="*/ 18 w 46"/>
                <a:gd name="T5" fmla="*/ 4 h 48"/>
                <a:gd name="T6" fmla="*/ 6 w 46"/>
                <a:gd name="T7" fmla="*/ 4 h 48"/>
                <a:gd name="T8" fmla="*/ 6 w 46"/>
                <a:gd name="T9" fmla="*/ 18 h 48"/>
                <a:gd name="T10" fmla="*/ 6 w 46"/>
                <a:gd name="T11" fmla="*/ 23 h 48"/>
                <a:gd name="T12" fmla="*/ 1 w 46"/>
                <a:gd name="T13" fmla="*/ 24 h 48"/>
                <a:gd name="T14" fmla="*/ 1 w 46"/>
                <a:gd name="T15" fmla="*/ 31 h 48"/>
                <a:gd name="T16" fmla="*/ 1 w 46"/>
                <a:gd name="T17" fmla="*/ 38 h 48"/>
                <a:gd name="T18" fmla="*/ 4 w 46"/>
                <a:gd name="T19" fmla="*/ 47 h 48"/>
                <a:gd name="T20" fmla="*/ 8 w 46"/>
                <a:gd name="T21" fmla="*/ 48 h 48"/>
                <a:gd name="T22" fmla="*/ 13 w 46"/>
                <a:gd name="T23" fmla="*/ 44 h 48"/>
                <a:gd name="T24" fmla="*/ 19 w 46"/>
                <a:gd name="T25" fmla="*/ 41 h 48"/>
                <a:gd name="T26" fmla="*/ 29 w 46"/>
                <a:gd name="T27" fmla="*/ 39 h 48"/>
                <a:gd name="T28" fmla="*/ 31 w 46"/>
                <a:gd name="T29" fmla="*/ 37 h 48"/>
                <a:gd name="T30" fmla="*/ 34 w 46"/>
                <a:gd name="T31" fmla="*/ 34 h 48"/>
                <a:gd name="T32" fmla="*/ 43 w 46"/>
                <a:gd name="T33" fmla="*/ 26 h 48"/>
                <a:gd name="T34" fmla="*/ 44 w 46"/>
                <a:gd name="T35" fmla="*/ 22 h 48"/>
                <a:gd name="T36" fmla="*/ 40 w 46"/>
                <a:gd name="T37" fmla="*/ 21 h 48"/>
                <a:gd name="T38" fmla="*/ 38 w 46"/>
                <a:gd name="T39" fmla="*/ 17 h 48"/>
                <a:gd name="T40" fmla="*/ 39 w 46"/>
                <a:gd name="T41" fmla="*/ 15 h 48"/>
                <a:gd name="T42" fmla="*/ 36 w 46"/>
                <a:gd name="T43" fmla="*/ 14 h 48"/>
                <a:gd name="T44" fmla="*/ 36 w 46"/>
                <a:gd name="T45" fmla="*/ 13 h 48"/>
                <a:gd name="T46" fmla="*/ 34 w 46"/>
                <a:gd name="T47" fmla="*/ 12 h 48"/>
                <a:gd name="T48" fmla="*/ 30 w 46"/>
                <a:gd name="T49" fmla="*/ 7 h 48"/>
                <a:gd name="T50" fmla="*/ 25 w 46"/>
                <a:gd name="T51" fmla="*/ 2 h 48"/>
                <a:gd name="T52" fmla="*/ 25 w 46"/>
                <a:gd name="T53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" h="48">
                  <a:moveTo>
                    <a:pt x="25" y="2"/>
                  </a:moveTo>
                  <a:cubicBezTo>
                    <a:pt x="24" y="3"/>
                    <a:pt x="22" y="3"/>
                    <a:pt x="21" y="3"/>
                  </a:cubicBezTo>
                  <a:cubicBezTo>
                    <a:pt x="19" y="3"/>
                    <a:pt x="20" y="6"/>
                    <a:pt x="18" y="4"/>
                  </a:cubicBezTo>
                  <a:cubicBezTo>
                    <a:pt x="15" y="0"/>
                    <a:pt x="10" y="5"/>
                    <a:pt x="6" y="4"/>
                  </a:cubicBezTo>
                  <a:cubicBezTo>
                    <a:pt x="6" y="9"/>
                    <a:pt x="6" y="14"/>
                    <a:pt x="6" y="18"/>
                  </a:cubicBezTo>
                  <a:cubicBezTo>
                    <a:pt x="6" y="19"/>
                    <a:pt x="7" y="23"/>
                    <a:pt x="6" y="23"/>
                  </a:cubicBezTo>
                  <a:cubicBezTo>
                    <a:pt x="5" y="24"/>
                    <a:pt x="1" y="22"/>
                    <a:pt x="1" y="24"/>
                  </a:cubicBezTo>
                  <a:cubicBezTo>
                    <a:pt x="1" y="26"/>
                    <a:pt x="1" y="29"/>
                    <a:pt x="1" y="31"/>
                  </a:cubicBezTo>
                  <a:cubicBezTo>
                    <a:pt x="1" y="33"/>
                    <a:pt x="0" y="36"/>
                    <a:pt x="1" y="38"/>
                  </a:cubicBezTo>
                  <a:cubicBezTo>
                    <a:pt x="5" y="39"/>
                    <a:pt x="6" y="44"/>
                    <a:pt x="4" y="47"/>
                  </a:cubicBezTo>
                  <a:cubicBezTo>
                    <a:pt x="4" y="48"/>
                    <a:pt x="8" y="48"/>
                    <a:pt x="8" y="48"/>
                  </a:cubicBezTo>
                  <a:cubicBezTo>
                    <a:pt x="10" y="48"/>
                    <a:pt x="11" y="46"/>
                    <a:pt x="13" y="44"/>
                  </a:cubicBezTo>
                  <a:cubicBezTo>
                    <a:pt x="15" y="42"/>
                    <a:pt x="15" y="39"/>
                    <a:pt x="19" y="41"/>
                  </a:cubicBezTo>
                  <a:cubicBezTo>
                    <a:pt x="23" y="43"/>
                    <a:pt x="27" y="44"/>
                    <a:pt x="29" y="39"/>
                  </a:cubicBezTo>
                  <a:cubicBezTo>
                    <a:pt x="29" y="38"/>
                    <a:pt x="29" y="37"/>
                    <a:pt x="31" y="37"/>
                  </a:cubicBezTo>
                  <a:cubicBezTo>
                    <a:pt x="33" y="37"/>
                    <a:pt x="34" y="35"/>
                    <a:pt x="34" y="34"/>
                  </a:cubicBezTo>
                  <a:cubicBezTo>
                    <a:pt x="36" y="31"/>
                    <a:pt x="40" y="28"/>
                    <a:pt x="43" y="26"/>
                  </a:cubicBezTo>
                  <a:cubicBezTo>
                    <a:pt x="45" y="25"/>
                    <a:pt x="46" y="24"/>
                    <a:pt x="44" y="22"/>
                  </a:cubicBezTo>
                  <a:cubicBezTo>
                    <a:pt x="43" y="21"/>
                    <a:pt x="40" y="22"/>
                    <a:pt x="40" y="21"/>
                  </a:cubicBezTo>
                  <a:cubicBezTo>
                    <a:pt x="39" y="20"/>
                    <a:pt x="38" y="19"/>
                    <a:pt x="38" y="17"/>
                  </a:cubicBezTo>
                  <a:cubicBezTo>
                    <a:pt x="38" y="17"/>
                    <a:pt x="39" y="16"/>
                    <a:pt x="39" y="15"/>
                  </a:cubicBezTo>
                  <a:cubicBezTo>
                    <a:pt x="38" y="15"/>
                    <a:pt x="37" y="15"/>
                    <a:pt x="36" y="14"/>
                  </a:cubicBezTo>
                  <a:cubicBezTo>
                    <a:pt x="36" y="14"/>
                    <a:pt x="37" y="13"/>
                    <a:pt x="36" y="13"/>
                  </a:cubicBezTo>
                  <a:cubicBezTo>
                    <a:pt x="35" y="13"/>
                    <a:pt x="35" y="12"/>
                    <a:pt x="34" y="12"/>
                  </a:cubicBezTo>
                  <a:cubicBezTo>
                    <a:pt x="32" y="11"/>
                    <a:pt x="31" y="10"/>
                    <a:pt x="30" y="7"/>
                  </a:cubicBezTo>
                  <a:cubicBezTo>
                    <a:pt x="30" y="6"/>
                    <a:pt x="27" y="2"/>
                    <a:pt x="25" y="2"/>
                  </a:cubicBezTo>
                  <a:cubicBezTo>
                    <a:pt x="25" y="2"/>
                    <a:pt x="26" y="2"/>
                    <a:pt x="25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59" name="Freeform 736"/>
            <p:cNvSpPr/>
            <p:nvPr/>
          </p:nvSpPr>
          <p:spPr bwMode="auto">
            <a:xfrm>
              <a:off x="12824398" y="9775302"/>
              <a:ext cx="366243" cy="324926"/>
            </a:xfrm>
            <a:custGeom>
              <a:avLst/>
              <a:gdLst>
                <a:gd name="T0" fmla="*/ 39 w 39"/>
                <a:gd name="T1" fmla="*/ 22 h 35"/>
                <a:gd name="T2" fmla="*/ 38 w 39"/>
                <a:gd name="T3" fmla="*/ 18 h 35"/>
                <a:gd name="T4" fmla="*/ 39 w 39"/>
                <a:gd name="T5" fmla="*/ 14 h 35"/>
                <a:gd name="T6" fmla="*/ 38 w 39"/>
                <a:gd name="T7" fmla="*/ 7 h 35"/>
                <a:gd name="T8" fmla="*/ 27 w 39"/>
                <a:gd name="T9" fmla="*/ 2 h 35"/>
                <a:gd name="T10" fmla="*/ 24 w 39"/>
                <a:gd name="T11" fmla="*/ 0 h 35"/>
                <a:gd name="T12" fmla="*/ 19 w 39"/>
                <a:gd name="T13" fmla="*/ 3 h 35"/>
                <a:gd name="T14" fmla="*/ 13 w 39"/>
                <a:gd name="T15" fmla="*/ 7 h 35"/>
                <a:gd name="T16" fmla="*/ 9 w 39"/>
                <a:gd name="T17" fmla="*/ 12 h 35"/>
                <a:gd name="T18" fmla="*/ 2 w 39"/>
                <a:gd name="T19" fmla="*/ 12 h 35"/>
                <a:gd name="T20" fmla="*/ 5 w 39"/>
                <a:gd name="T21" fmla="*/ 16 h 35"/>
                <a:gd name="T22" fmla="*/ 8 w 39"/>
                <a:gd name="T23" fmla="*/ 21 h 35"/>
                <a:gd name="T24" fmla="*/ 11 w 39"/>
                <a:gd name="T25" fmla="*/ 23 h 35"/>
                <a:gd name="T26" fmla="*/ 11 w 39"/>
                <a:gd name="T27" fmla="*/ 24 h 35"/>
                <a:gd name="T28" fmla="*/ 14 w 39"/>
                <a:gd name="T29" fmla="*/ 25 h 35"/>
                <a:gd name="T30" fmla="*/ 13 w 39"/>
                <a:gd name="T31" fmla="*/ 28 h 35"/>
                <a:gd name="T32" fmla="*/ 15 w 39"/>
                <a:gd name="T33" fmla="*/ 31 h 35"/>
                <a:gd name="T34" fmla="*/ 20 w 39"/>
                <a:gd name="T35" fmla="*/ 34 h 35"/>
                <a:gd name="T36" fmla="*/ 25 w 39"/>
                <a:gd name="T37" fmla="*/ 35 h 35"/>
                <a:gd name="T38" fmla="*/ 27 w 39"/>
                <a:gd name="T39" fmla="*/ 35 h 35"/>
                <a:gd name="T40" fmla="*/ 34 w 39"/>
                <a:gd name="T41" fmla="*/ 31 h 35"/>
                <a:gd name="T42" fmla="*/ 36 w 39"/>
                <a:gd name="T43" fmla="*/ 27 h 35"/>
                <a:gd name="T44" fmla="*/ 39 w 39"/>
                <a:gd name="T4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35">
                  <a:moveTo>
                    <a:pt x="39" y="22"/>
                  </a:moveTo>
                  <a:cubicBezTo>
                    <a:pt x="39" y="21"/>
                    <a:pt x="38" y="19"/>
                    <a:pt x="38" y="18"/>
                  </a:cubicBezTo>
                  <a:cubicBezTo>
                    <a:pt x="38" y="16"/>
                    <a:pt x="39" y="15"/>
                    <a:pt x="39" y="14"/>
                  </a:cubicBezTo>
                  <a:cubicBezTo>
                    <a:pt x="39" y="11"/>
                    <a:pt x="39" y="9"/>
                    <a:pt x="38" y="7"/>
                  </a:cubicBezTo>
                  <a:cubicBezTo>
                    <a:pt x="38" y="4"/>
                    <a:pt x="29" y="2"/>
                    <a:pt x="27" y="2"/>
                  </a:cubicBezTo>
                  <a:cubicBezTo>
                    <a:pt x="27" y="0"/>
                    <a:pt x="27" y="0"/>
                    <a:pt x="24" y="0"/>
                  </a:cubicBezTo>
                  <a:cubicBezTo>
                    <a:pt x="21" y="0"/>
                    <a:pt x="21" y="1"/>
                    <a:pt x="19" y="3"/>
                  </a:cubicBezTo>
                  <a:cubicBezTo>
                    <a:pt x="18" y="5"/>
                    <a:pt x="15" y="6"/>
                    <a:pt x="13" y="7"/>
                  </a:cubicBezTo>
                  <a:cubicBezTo>
                    <a:pt x="12" y="9"/>
                    <a:pt x="11" y="12"/>
                    <a:pt x="9" y="12"/>
                  </a:cubicBezTo>
                  <a:cubicBezTo>
                    <a:pt x="7" y="12"/>
                    <a:pt x="5" y="11"/>
                    <a:pt x="2" y="12"/>
                  </a:cubicBezTo>
                  <a:cubicBezTo>
                    <a:pt x="0" y="13"/>
                    <a:pt x="4" y="15"/>
                    <a:pt x="5" y="16"/>
                  </a:cubicBezTo>
                  <a:cubicBezTo>
                    <a:pt x="6" y="18"/>
                    <a:pt x="6" y="20"/>
                    <a:pt x="8" y="21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2" y="23"/>
                    <a:pt x="11" y="24"/>
                    <a:pt x="11" y="24"/>
                  </a:cubicBezTo>
                  <a:cubicBezTo>
                    <a:pt x="12" y="24"/>
                    <a:pt x="13" y="25"/>
                    <a:pt x="14" y="25"/>
                  </a:cubicBezTo>
                  <a:cubicBezTo>
                    <a:pt x="14" y="26"/>
                    <a:pt x="13" y="27"/>
                    <a:pt x="13" y="28"/>
                  </a:cubicBezTo>
                  <a:cubicBezTo>
                    <a:pt x="13" y="29"/>
                    <a:pt x="14" y="31"/>
                    <a:pt x="15" y="31"/>
                  </a:cubicBezTo>
                  <a:cubicBezTo>
                    <a:pt x="18" y="31"/>
                    <a:pt x="19" y="31"/>
                    <a:pt x="20" y="34"/>
                  </a:cubicBezTo>
                  <a:cubicBezTo>
                    <a:pt x="21" y="35"/>
                    <a:pt x="23" y="34"/>
                    <a:pt x="25" y="35"/>
                  </a:cubicBezTo>
                  <a:cubicBezTo>
                    <a:pt x="26" y="35"/>
                    <a:pt x="26" y="35"/>
                    <a:pt x="27" y="35"/>
                  </a:cubicBezTo>
                  <a:cubicBezTo>
                    <a:pt x="31" y="35"/>
                    <a:pt x="32" y="34"/>
                    <a:pt x="34" y="31"/>
                  </a:cubicBezTo>
                  <a:cubicBezTo>
                    <a:pt x="35" y="30"/>
                    <a:pt x="36" y="28"/>
                    <a:pt x="36" y="27"/>
                  </a:cubicBezTo>
                  <a:cubicBezTo>
                    <a:pt x="37" y="25"/>
                    <a:pt x="39" y="24"/>
                    <a:pt x="39" y="2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60" name="Freeform 737"/>
            <p:cNvSpPr/>
            <p:nvPr/>
          </p:nvSpPr>
          <p:spPr bwMode="auto">
            <a:xfrm>
              <a:off x="13069621" y="10259505"/>
              <a:ext cx="92356" cy="105124"/>
            </a:xfrm>
            <a:custGeom>
              <a:avLst/>
              <a:gdLst>
                <a:gd name="T0" fmla="*/ 5 w 10"/>
                <a:gd name="T1" fmla="*/ 1 h 11"/>
                <a:gd name="T2" fmla="*/ 7 w 10"/>
                <a:gd name="T3" fmla="*/ 9 h 11"/>
                <a:gd name="T4" fmla="*/ 5 w 10"/>
                <a:gd name="T5" fmla="*/ 1 h 11"/>
                <a:gd name="T6" fmla="*/ 5 w 10"/>
                <a:gd name="T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1">
                  <a:moveTo>
                    <a:pt x="5" y="1"/>
                  </a:moveTo>
                  <a:cubicBezTo>
                    <a:pt x="0" y="2"/>
                    <a:pt x="3" y="11"/>
                    <a:pt x="7" y="9"/>
                  </a:cubicBezTo>
                  <a:cubicBezTo>
                    <a:pt x="10" y="8"/>
                    <a:pt x="9" y="0"/>
                    <a:pt x="5" y="1"/>
                  </a:cubicBezTo>
                  <a:cubicBezTo>
                    <a:pt x="3" y="1"/>
                    <a:pt x="6" y="1"/>
                    <a:pt x="5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61" name="Freeform 738"/>
            <p:cNvSpPr>
              <a:spLocks noEditPoints="1"/>
            </p:cNvSpPr>
            <p:nvPr/>
          </p:nvSpPr>
          <p:spPr bwMode="auto">
            <a:xfrm>
              <a:off x="12442232" y="10090673"/>
              <a:ext cx="738853" cy="646665"/>
            </a:xfrm>
            <a:custGeom>
              <a:avLst/>
              <a:gdLst>
                <a:gd name="T0" fmla="*/ 74 w 79"/>
                <a:gd name="T1" fmla="*/ 27 h 69"/>
                <a:gd name="T2" fmla="*/ 69 w 79"/>
                <a:gd name="T3" fmla="*/ 22 h 69"/>
                <a:gd name="T4" fmla="*/ 72 w 79"/>
                <a:gd name="T5" fmla="*/ 19 h 69"/>
                <a:gd name="T6" fmla="*/ 75 w 79"/>
                <a:gd name="T7" fmla="*/ 20 h 69"/>
                <a:gd name="T8" fmla="*/ 75 w 79"/>
                <a:gd name="T9" fmla="*/ 11 h 69"/>
                <a:gd name="T10" fmla="*/ 73 w 79"/>
                <a:gd name="T11" fmla="*/ 7 h 69"/>
                <a:gd name="T12" fmla="*/ 72 w 79"/>
                <a:gd name="T13" fmla="*/ 1 h 69"/>
                <a:gd name="T14" fmla="*/ 66 w 79"/>
                <a:gd name="T15" fmla="*/ 1 h 69"/>
                <a:gd name="T16" fmla="*/ 60 w 79"/>
                <a:gd name="T17" fmla="*/ 2 h 69"/>
                <a:gd name="T18" fmla="*/ 55 w 79"/>
                <a:gd name="T19" fmla="*/ 5 h 69"/>
                <a:gd name="T20" fmla="*/ 51 w 79"/>
                <a:gd name="T21" fmla="*/ 8 h 69"/>
                <a:gd name="T22" fmla="*/ 49 w 79"/>
                <a:gd name="T23" fmla="*/ 12 h 69"/>
                <a:gd name="T24" fmla="*/ 45 w 79"/>
                <a:gd name="T25" fmla="*/ 14 h 69"/>
                <a:gd name="T26" fmla="*/ 44 w 79"/>
                <a:gd name="T27" fmla="*/ 17 h 69"/>
                <a:gd name="T28" fmla="*/ 34 w 79"/>
                <a:gd name="T29" fmla="*/ 17 h 69"/>
                <a:gd name="T30" fmla="*/ 28 w 79"/>
                <a:gd name="T31" fmla="*/ 21 h 69"/>
                <a:gd name="T32" fmla="*/ 24 w 79"/>
                <a:gd name="T33" fmla="*/ 24 h 69"/>
                <a:gd name="T34" fmla="*/ 20 w 79"/>
                <a:gd name="T35" fmla="*/ 23 h 69"/>
                <a:gd name="T36" fmla="*/ 17 w 79"/>
                <a:gd name="T37" fmla="*/ 14 h 69"/>
                <a:gd name="T38" fmla="*/ 17 w 79"/>
                <a:gd name="T39" fmla="*/ 29 h 69"/>
                <a:gd name="T40" fmla="*/ 17 w 79"/>
                <a:gd name="T41" fmla="*/ 33 h 69"/>
                <a:gd name="T42" fmla="*/ 9 w 79"/>
                <a:gd name="T43" fmla="*/ 35 h 69"/>
                <a:gd name="T44" fmla="*/ 6 w 79"/>
                <a:gd name="T45" fmla="*/ 34 h 69"/>
                <a:gd name="T46" fmla="*/ 2 w 79"/>
                <a:gd name="T47" fmla="*/ 33 h 69"/>
                <a:gd name="T48" fmla="*/ 3 w 79"/>
                <a:gd name="T49" fmla="*/ 40 h 69"/>
                <a:gd name="T50" fmla="*/ 5 w 79"/>
                <a:gd name="T51" fmla="*/ 45 h 69"/>
                <a:gd name="T52" fmla="*/ 9 w 79"/>
                <a:gd name="T53" fmla="*/ 56 h 69"/>
                <a:gd name="T54" fmla="*/ 8 w 79"/>
                <a:gd name="T55" fmla="*/ 60 h 69"/>
                <a:gd name="T56" fmla="*/ 9 w 79"/>
                <a:gd name="T57" fmla="*/ 62 h 69"/>
                <a:gd name="T58" fmla="*/ 10 w 79"/>
                <a:gd name="T59" fmla="*/ 66 h 69"/>
                <a:gd name="T60" fmla="*/ 11 w 79"/>
                <a:gd name="T61" fmla="*/ 64 h 69"/>
                <a:gd name="T62" fmla="*/ 15 w 79"/>
                <a:gd name="T63" fmla="*/ 68 h 69"/>
                <a:gd name="T64" fmla="*/ 21 w 79"/>
                <a:gd name="T65" fmla="*/ 66 h 69"/>
                <a:gd name="T66" fmla="*/ 26 w 79"/>
                <a:gd name="T67" fmla="*/ 65 h 69"/>
                <a:gd name="T68" fmla="*/ 31 w 79"/>
                <a:gd name="T69" fmla="*/ 64 h 69"/>
                <a:gd name="T70" fmla="*/ 38 w 79"/>
                <a:gd name="T71" fmla="*/ 64 h 69"/>
                <a:gd name="T72" fmla="*/ 39 w 79"/>
                <a:gd name="T73" fmla="*/ 64 h 69"/>
                <a:gd name="T74" fmla="*/ 41 w 79"/>
                <a:gd name="T75" fmla="*/ 63 h 69"/>
                <a:gd name="T76" fmla="*/ 42 w 79"/>
                <a:gd name="T77" fmla="*/ 62 h 69"/>
                <a:gd name="T78" fmla="*/ 44 w 79"/>
                <a:gd name="T79" fmla="*/ 65 h 69"/>
                <a:gd name="T80" fmla="*/ 46 w 79"/>
                <a:gd name="T81" fmla="*/ 62 h 69"/>
                <a:gd name="T82" fmla="*/ 57 w 79"/>
                <a:gd name="T83" fmla="*/ 56 h 69"/>
                <a:gd name="T84" fmla="*/ 65 w 79"/>
                <a:gd name="T85" fmla="*/ 48 h 69"/>
                <a:gd name="T86" fmla="*/ 72 w 79"/>
                <a:gd name="T87" fmla="*/ 37 h 69"/>
                <a:gd name="T88" fmla="*/ 77 w 79"/>
                <a:gd name="T89" fmla="*/ 33 h 69"/>
                <a:gd name="T90" fmla="*/ 79 w 79"/>
                <a:gd name="T91" fmla="*/ 25 h 69"/>
                <a:gd name="T92" fmla="*/ 76 w 79"/>
                <a:gd name="T93" fmla="*/ 25 h 69"/>
                <a:gd name="T94" fmla="*/ 74 w 79"/>
                <a:gd name="T95" fmla="*/ 27 h 69"/>
                <a:gd name="T96" fmla="*/ 62 w 79"/>
                <a:gd name="T97" fmla="*/ 39 h 69"/>
                <a:gd name="T98" fmla="*/ 61 w 79"/>
                <a:gd name="T99" fmla="*/ 41 h 69"/>
                <a:gd name="T100" fmla="*/ 57 w 79"/>
                <a:gd name="T101" fmla="*/ 43 h 69"/>
                <a:gd name="T102" fmla="*/ 55 w 79"/>
                <a:gd name="T103" fmla="*/ 44 h 69"/>
                <a:gd name="T104" fmla="*/ 52 w 79"/>
                <a:gd name="T105" fmla="*/ 41 h 69"/>
                <a:gd name="T106" fmla="*/ 56 w 79"/>
                <a:gd name="T107" fmla="*/ 35 h 69"/>
                <a:gd name="T108" fmla="*/ 60 w 79"/>
                <a:gd name="T109" fmla="*/ 35 h 69"/>
                <a:gd name="T110" fmla="*/ 62 w 79"/>
                <a:gd name="T111" fmla="*/ 39 h 69"/>
                <a:gd name="T112" fmla="*/ 62 w 79"/>
                <a:gd name="T113" fmla="*/ 3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9" h="69">
                  <a:moveTo>
                    <a:pt x="74" y="27"/>
                  </a:moveTo>
                  <a:cubicBezTo>
                    <a:pt x="71" y="27"/>
                    <a:pt x="68" y="24"/>
                    <a:pt x="69" y="22"/>
                  </a:cubicBezTo>
                  <a:cubicBezTo>
                    <a:pt x="69" y="20"/>
                    <a:pt x="71" y="19"/>
                    <a:pt x="72" y="19"/>
                  </a:cubicBezTo>
                  <a:cubicBezTo>
                    <a:pt x="73" y="19"/>
                    <a:pt x="74" y="20"/>
                    <a:pt x="75" y="20"/>
                  </a:cubicBezTo>
                  <a:cubicBezTo>
                    <a:pt x="75" y="17"/>
                    <a:pt x="76" y="14"/>
                    <a:pt x="75" y="11"/>
                  </a:cubicBezTo>
                  <a:cubicBezTo>
                    <a:pt x="74" y="10"/>
                    <a:pt x="73" y="8"/>
                    <a:pt x="73" y="7"/>
                  </a:cubicBezTo>
                  <a:cubicBezTo>
                    <a:pt x="72" y="5"/>
                    <a:pt x="72" y="3"/>
                    <a:pt x="72" y="1"/>
                  </a:cubicBezTo>
                  <a:cubicBezTo>
                    <a:pt x="70" y="2"/>
                    <a:pt x="67" y="1"/>
                    <a:pt x="66" y="1"/>
                  </a:cubicBezTo>
                  <a:cubicBezTo>
                    <a:pt x="63" y="0"/>
                    <a:pt x="61" y="0"/>
                    <a:pt x="60" y="2"/>
                  </a:cubicBezTo>
                  <a:cubicBezTo>
                    <a:pt x="58" y="3"/>
                    <a:pt x="56" y="3"/>
                    <a:pt x="55" y="5"/>
                  </a:cubicBezTo>
                  <a:cubicBezTo>
                    <a:pt x="54" y="6"/>
                    <a:pt x="52" y="7"/>
                    <a:pt x="51" y="8"/>
                  </a:cubicBezTo>
                  <a:cubicBezTo>
                    <a:pt x="50" y="9"/>
                    <a:pt x="50" y="11"/>
                    <a:pt x="49" y="12"/>
                  </a:cubicBezTo>
                  <a:cubicBezTo>
                    <a:pt x="48" y="14"/>
                    <a:pt x="46" y="12"/>
                    <a:pt x="45" y="14"/>
                  </a:cubicBezTo>
                  <a:cubicBezTo>
                    <a:pt x="44" y="15"/>
                    <a:pt x="45" y="16"/>
                    <a:pt x="44" y="17"/>
                  </a:cubicBezTo>
                  <a:cubicBezTo>
                    <a:pt x="42" y="21"/>
                    <a:pt x="37" y="18"/>
                    <a:pt x="34" y="17"/>
                  </a:cubicBezTo>
                  <a:cubicBezTo>
                    <a:pt x="31" y="15"/>
                    <a:pt x="30" y="19"/>
                    <a:pt x="28" y="21"/>
                  </a:cubicBezTo>
                  <a:cubicBezTo>
                    <a:pt x="27" y="22"/>
                    <a:pt x="26" y="24"/>
                    <a:pt x="24" y="24"/>
                  </a:cubicBezTo>
                  <a:cubicBezTo>
                    <a:pt x="24" y="24"/>
                    <a:pt x="20" y="24"/>
                    <a:pt x="20" y="23"/>
                  </a:cubicBezTo>
                  <a:cubicBezTo>
                    <a:pt x="22" y="20"/>
                    <a:pt x="21" y="15"/>
                    <a:pt x="17" y="14"/>
                  </a:cubicBezTo>
                  <a:cubicBezTo>
                    <a:pt x="17" y="19"/>
                    <a:pt x="17" y="24"/>
                    <a:pt x="17" y="29"/>
                  </a:cubicBezTo>
                  <a:cubicBezTo>
                    <a:pt x="17" y="29"/>
                    <a:pt x="18" y="32"/>
                    <a:pt x="17" y="33"/>
                  </a:cubicBezTo>
                  <a:cubicBezTo>
                    <a:pt x="14" y="35"/>
                    <a:pt x="13" y="36"/>
                    <a:pt x="9" y="35"/>
                  </a:cubicBezTo>
                  <a:cubicBezTo>
                    <a:pt x="8" y="35"/>
                    <a:pt x="7" y="35"/>
                    <a:pt x="6" y="34"/>
                  </a:cubicBezTo>
                  <a:cubicBezTo>
                    <a:pt x="5" y="32"/>
                    <a:pt x="4" y="31"/>
                    <a:pt x="2" y="33"/>
                  </a:cubicBezTo>
                  <a:cubicBezTo>
                    <a:pt x="0" y="35"/>
                    <a:pt x="2" y="38"/>
                    <a:pt x="3" y="40"/>
                  </a:cubicBezTo>
                  <a:cubicBezTo>
                    <a:pt x="4" y="41"/>
                    <a:pt x="5" y="43"/>
                    <a:pt x="5" y="45"/>
                  </a:cubicBezTo>
                  <a:cubicBezTo>
                    <a:pt x="7" y="49"/>
                    <a:pt x="11" y="51"/>
                    <a:pt x="9" y="56"/>
                  </a:cubicBezTo>
                  <a:cubicBezTo>
                    <a:pt x="8" y="58"/>
                    <a:pt x="7" y="58"/>
                    <a:pt x="8" y="60"/>
                  </a:cubicBezTo>
                  <a:cubicBezTo>
                    <a:pt x="9" y="61"/>
                    <a:pt x="9" y="62"/>
                    <a:pt x="9" y="62"/>
                  </a:cubicBezTo>
                  <a:cubicBezTo>
                    <a:pt x="10" y="63"/>
                    <a:pt x="9" y="65"/>
                    <a:pt x="10" y="66"/>
                  </a:cubicBezTo>
                  <a:cubicBezTo>
                    <a:pt x="10" y="66"/>
                    <a:pt x="10" y="64"/>
                    <a:pt x="11" y="64"/>
                  </a:cubicBezTo>
                  <a:cubicBezTo>
                    <a:pt x="11" y="64"/>
                    <a:pt x="14" y="67"/>
                    <a:pt x="15" y="68"/>
                  </a:cubicBezTo>
                  <a:cubicBezTo>
                    <a:pt x="17" y="69"/>
                    <a:pt x="19" y="66"/>
                    <a:pt x="21" y="66"/>
                  </a:cubicBezTo>
                  <a:cubicBezTo>
                    <a:pt x="23" y="65"/>
                    <a:pt x="25" y="67"/>
                    <a:pt x="26" y="65"/>
                  </a:cubicBezTo>
                  <a:cubicBezTo>
                    <a:pt x="28" y="64"/>
                    <a:pt x="29" y="64"/>
                    <a:pt x="31" y="64"/>
                  </a:cubicBezTo>
                  <a:cubicBezTo>
                    <a:pt x="33" y="64"/>
                    <a:pt x="35" y="64"/>
                    <a:pt x="38" y="64"/>
                  </a:cubicBezTo>
                  <a:cubicBezTo>
                    <a:pt x="38" y="64"/>
                    <a:pt x="39" y="64"/>
                    <a:pt x="39" y="64"/>
                  </a:cubicBezTo>
                  <a:cubicBezTo>
                    <a:pt x="40" y="64"/>
                    <a:pt x="40" y="63"/>
                    <a:pt x="41" y="63"/>
                  </a:cubicBezTo>
                  <a:cubicBezTo>
                    <a:pt x="41" y="63"/>
                    <a:pt x="41" y="62"/>
                    <a:pt x="42" y="62"/>
                  </a:cubicBezTo>
                  <a:cubicBezTo>
                    <a:pt x="42" y="63"/>
                    <a:pt x="42" y="65"/>
                    <a:pt x="44" y="65"/>
                  </a:cubicBezTo>
                  <a:cubicBezTo>
                    <a:pt x="44" y="65"/>
                    <a:pt x="43" y="61"/>
                    <a:pt x="46" y="62"/>
                  </a:cubicBezTo>
                  <a:cubicBezTo>
                    <a:pt x="50" y="63"/>
                    <a:pt x="54" y="59"/>
                    <a:pt x="57" y="56"/>
                  </a:cubicBezTo>
                  <a:cubicBezTo>
                    <a:pt x="60" y="54"/>
                    <a:pt x="62" y="51"/>
                    <a:pt x="65" y="48"/>
                  </a:cubicBezTo>
                  <a:cubicBezTo>
                    <a:pt x="68" y="45"/>
                    <a:pt x="69" y="41"/>
                    <a:pt x="72" y="37"/>
                  </a:cubicBezTo>
                  <a:cubicBezTo>
                    <a:pt x="73" y="36"/>
                    <a:pt x="76" y="35"/>
                    <a:pt x="77" y="33"/>
                  </a:cubicBezTo>
                  <a:cubicBezTo>
                    <a:pt x="78" y="31"/>
                    <a:pt x="79" y="27"/>
                    <a:pt x="79" y="25"/>
                  </a:cubicBezTo>
                  <a:cubicBezTo>
                    <a:pt x="78" y="25"/>
                    <a:pt x="77" y="25"/>
                    <a:pt x="76" y="25"/>
                  </a:cubicBezTo>
                  <a:cubicBezTo>
                    <a:pt x="75" y="25"/>
                    <a:pt x="75" y="27"/>
                    <a:pt x="74" y="27"/>
                  </a:cubicBezTo>
                  <a:close/>
                  <a:moveTo>
                    <a:pt x="62" y="39"/>
                  </a:moveTo>
                  <a:cubicBezTo>
                    <a:pt x="61" y="39"/>
                    <a:pt x="61" y="41"/>
                    <a:pt x="61" y="41"/>
                  </a:cubicBezTo>
                  <a:cubicBezTo>
                    <a:pt x="60" y="43"/>
                    <a:pt x="58" y="42"/>
                    <a:pt x="57" y="43"/>
                  </a:cubicBezTo>
                  <a:cubicBezTo>
                    <a:pt x="56" y="43"/>
                    <a:pt x="56" y="44"/>
                    <a:pt x="55" y="44"/>
                  </a:cubicBezTo>
                  <a:cubicBezTo>
                    <a:pt x="53" y="44"/>
                    <a:pt x="52" y="42"/>
                    <a:pt x="52" y="41"/>
                  </a:cubicBezTo>
                  <a:cubicBezTo>
                    <a:pt x="51" y="39"/>
                    <a:pt x="54" y="36"/>
                    <a:pt x="56" y="35"/>
                  </a:cubicBezTo>
                  <a:cubicBezTo>
                    <a:pt x="57" y="34"/>
                    <a:pt x="59" y="34"/>
                    <a:pt x="60" y="35"/>
                  </a:cubicBezTo>
                  <a:cubicBezTo>
                    <a:pt x="61" y="36"/>
                    <a:pt x="64" y="38"/>
                    <a:pt x="62" y="39"/>
                  </a:cubicBezTo>
                  <a:cubicBezTo>
                    <a:pt x="61" y="39"/>
                    <a:pt x="63" y="38"/>
                    <a:pt x="62" y="3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62" name="Freeform 739"/>
            <p:cNvSpPr/>
            <p:nvPr/>
          </p:nvSpPr>
          <p:spPr bwMode="auto">
            <a:xfrm>
              <a:off x="12919938" y="10399671"/>
              <a:ext cx="121018" cy="124237"/>
            </a:xfrm>
            <a:custGeom>
              <a:avLst/>
              <a:gdLst>
                <a:gd name="T0" fmla="*/ 11 w 13"/>
                <a:gd name="T1" fmla="*/ 4 h 13"/>
                <a:gd name="T2" fmla="*/ 3 w 13"/>
                <a:gd name="T3" fmla="*/ 3 h 13"/>
                <a:gd name="T4" fmla="*/ 2 w 13"/>
                <a:gd name="T5" fmla="*/ 9 h 13"/>
                <a:gd name="T6" fmla="*/ 7 w 13"/>
                <a:gd name="T7" fmla="*/ 9 h 13"/>
                <a:gd name="T8" fmla="*/ 11 w 13"/>
                <a:gd name="T9" fmla="*/ 4 h 13"/>
                <a:gd name="T10" fmla="*/ 11 w 13"/>
                <a:gd name="T11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11" y="4"/>
                  </a:moveTo>
                  <a:cubicBezTo>
                    <a:pt x="9" y="2"/>
                    <a:pt x="5" y="0"/>
                    <a:pt x="3" y="3"/>
                  </a:cubicBezTo>
                  <a:cubicBezTo>
                    <a:pt x="1" y="5"/>
                    <a:pt x="0" y="7"/>
                    <a:pt x="2" y="9"/>
                  </a:cubicBezTo>
                  <a:cubicBezTo>
                    <a:pt x="4" y="13"/>
                    <a:pt x="5" y="9"/>
                    <a:pt x="7" y="9"/>
                  </a:cubicBezTo>
                  <a:cubicBezTo>
                    <a:pt x="10" y="9"/>
                    <a:pt x="13" y="5"/>
                    <a:pt x="11" y="4"/>
                  </a:cubicBezTo>
                  <a:cubicBezTo>
                    <a:pt x="10" y="3"/>
                    <a:pt x="12" y="4"/>
                    <a:pt x="11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63" name="Freeform 740"/>
            <p:cNvSpPr/>
            <p:nvPr/>
          </p:nvSpPr>
          <p:spPr bwMode="auto">
            <a:xfrm>
              <a:off x="12263888" y="9240129"/>
              <a:ext cx="47770" cy="76452"/>
            </a:xfrm>
            <a:custGeom>
              <a:avLst/>
              <a:gdLst>
                <a:gd name="T0" fmla="*/ 2 w 5"/>
                <a:gd name="T1" fmla="*/ 5 h 8"/>
                <a:gd name="T2" fmla="*/ 5 w 5"/>
                <a:gd name="T3" fmla="*/ 1 h 8"/>
                <a:gd name="T4" fmla="*/ 1 w 5"/>
                <a:gd name="T5" fmla="*/ 3 h 8"/>
                <a:gd name="T6" fmla="*/ 0 w 5"/>
                <a:gd name="T7" fmla="*/ 8 h 8"/>
                <a:gd name="T8" fmla="*/ 2 w 5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2" y="5"/>
                  </a:moveTo>
                  <a:cubicBezTo>
                    <a:pt x="2" y="4"/>
                    <a:pt x="4" y="2"/>
                    <a:pt x="5" y="1"/>
                  </a:cubicBezTo>
                  <a:cubicBezTo>
                    <a:pt x="4" y="0"/>
                    <a:pt x="2" y="2"/>
                    <a:pt x="1" y="3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2" y="7"/>
                    <a:pt x="2" y="6"/>
                    <a:pt x="2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64" name="Freeform 741"/>
            <p:cNvSpPr/>
            <p:nvPr/>
          </p:nvSpPr>
          <p:spPr bwMode="auto">
            <a:xfrm>
              <a:off x="12219300" y="8857867"/>
              <a:ext cx="324842" cy="420492"/>
            </a:xfrm>
            <a:custGeom>
              <a:avLst/>
              <a:gdLst>
                <a:gd name="T0" fmla="*/ 11 w 35"/>
                <a:gd name="T1" fmla="*/ 44 h 45"/>
                <a:gd name="T2" fmla="*/ 15 w 35"/>
                <a:gd name="T3" fmla="*/ 41 h 45"/>
                <a:gd name="T4" fmla="*/ 16 w 35"/>
                <a:gd name="T5" fmla="*/ 43 h 45"/>
                <a:gd name="T6" fmla="*/ 23 w 35"/>
                <a:gd name="T7" fmla="*/ 37 h 45"/>
                <a:gd name="T8" fmla="*/ 25 w 35"/>
                <a:gd name="T9" fmla="*/ 26 h 45"/>
                <a:gd name="T10" fmla="*/ 31 w 35"/>
                <a:gd name="T11" fmla="*/ 16 h 45"/>
                <a:gd name="T12" fmla="*/ 33 w 35"/>
                <a:gd name="T13" fmla="*/ 8 h 45"/>
                <a:gd name="T14" fmla="*/ 35 w 35"/>
                <a:gd name="T15" fmla="*/ 2 h 45"/>
                <a:gd name="T16" fmla="*/ 29 w 35"/>
                <a:gd name="T17" fmla="*/ 1 h 45"/>
                <a:gd name="T18" fmla="*/ 26 w 35"/>
                <a:gd name="T19" fmla="*/ 2 h 45"/>
                <a:gd name="T20" fmla="*/ 25 w 35"/>
                <a:gd name="T21" fmla="*/ 6 h 45"/>
                <a:gd name="T22" fmla="*/ 20 w 35"/>
                <a:gd name="T23" fmla="*/ 10 h 45"/>
                <a:gd name="T24" fmla="*/ 10 w 35"/>
                <a:gd name="T25" fmla="*/ 8 h 45"/>
                <a:gd name="T26" fmla="*/ 13 w 35"/>
                <a:gd name="T27" fmla="*/ 13 h 45"/>
                <a:gd name="T28" fmla="*/ 14 w 35"/>
                <a:gd name="T29" fmla="*/ 19 h 45"/>
                <a:gd name="T30" fmla="*/ 15 w 35"/>
                <a:gd name="T31" fmla="*/ 22 h 45"/>
                <a:gd name="T32" fmla="*/ 16 w 35"/>
                <a:gd name="T33" fmla="*/ 25 h 45"/>
                <a:gd name="T34" fmla="*/ 15 w 35"/>
                <a:gd name="T35" fmla="*/ 32 h 45"/>
                <a:gd name="T36" fmla="*/ 13 w 35"/>
                <a:gd name="T37" fmla="*/ 31 h 45"/>
                <a:gd name="T38" fmla="*/ 10 w 35"/>
                <a:gd name="T39" fmla="*/ 32 h 45"/>
                <a:gd name="T40" fmla="*/ 8 w 35"/>
                <a:gd name="T41" fmla="*/ 29 h 45"/>
                <a:gd name="T42" fmla="*/ 6 w 35"/>
                <a:gd name="T43" fmla="*/ 32 h 45"/>
                <a:gd name="T44" fmla="*/ 4 w 35"/>
                <a:gd name="T45" fmla="*/ 32 h 45"/>
                <a:gd name="T46" fmla="*/ 3 w 35"/>
                <a:gd name="T47" fmla="*/ 35 h 45"/>
                <a:gd name="T48" fmla="*/ 0 w 35"/>
                <a:gd name="T49" fmla="*/ 39 h 45"/>
                <a:gd name="T50" fmla="*/ 5 w 35"/>
                <a:gd name="T51" fmla="*/ 45 h 45"/>
                <a:gd name="T52" fmla="*/ 8 w 35"/>
                <a:gd name="T53" fmla="*/ 42 h 45"/>
                <a:gd name="T54" fmla="*/ 11 w 35"/>
                <a:gd name="T55" fmla="*/ 44 h 45"/>
                <a:gd name="T56" fmla="*/ 11 w 35"/>
                <a:gd name="T57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5">
                  <a:moveTo>
                    <a:pt x="11" y="44"/>
                  </a:moveTo>
                  <a:cubicBezTo>
                    <a:pt x="12" y="44"/>
                    <a:pt x="14" y="42"/>
                    <a:pt x="15" y="41"/>
                  </a:cubicBezTo>
                  <a:cubicBezTo>
                    <a:pt x="17" y="40"/>
                    <a:pt x="15" y="43"/>
                    <a:pt x="16" y="43"/>
                  </a:cubicBezTo>
                  <a:cubicBezTo>
                    <a:pt x="16" y="43"/>
                    <a:pt x="23" y="39"/>
                    <a:pt x="23" y="37"/>
                  </a:cubicBezTo>
                  <a:cubicBezTo>
                    <a:pt x="23" y="33"/>
                    <a:pt x="23" y="29"/>
                    <a:pt x="25" y="26"/>
                  </a:cubicBezTo>
                  <a:cubicBezTo>
                    <a:pt x="27" y="22"/>
                    <a:pt x="30" y="19"/>
                    <a:pt x="31" y="16"/>
                  </a:cubicBezTo>
                  <a:cubicBezTo>
                    <a:pt x="32" y="13"/>
                    <a:pt x="32" y="11"/>
                    <a:pt x="33" y="8"/>
                  </a:cubicBezTo>
                  <a:cubicBezTo>
                    <a:pt x="33" y="6"/>
                    <a:pt x="35" y="4"/>
                    <a:pt x="35" y="2"/>
                  </a:cubicBezTo>
                  <a:cubicBezTo>
                    <a:pt x="33" y="2"/>
                    <a:pt x="31" y="0"/>
                    <a:pt x="29" y="1"/>
                  </a:cubicBezTo>
                  <a:cubicBezTo>
                    <a:pt x="28" y="1"/>
                    <a:pt x="26" y="1"/>
                    <a:pt x="26" y="2"/>
                  </a:cubicBezTo>
                  <a:cubicBezTo>
                    <a:pt x="25" y="4"/>
                    <a:pt x="25" y="5"/>
                    <a:pt x="25" y="6"/>
                  </a:cubicBezTo>
                  <a:cubicBezTo>
                    <a:pt x="24" y="9"/>
                    <a:pt x="23" y="10"/>
                    <a:pt x="20" y="10"/>
                  </a:cubicBezTo>
                  <a:cubicBezTo>
                    <a:pt x="17" y="9"/>
                    <a:pt x="13" y="8"/>
                    <a:pt x="10" y="8"/>
                  </a:cubicBezTo>
                  <a:cubicBezTo>
                    <a:pt x="10" y="10"/>
                    <a:pt x="9" y="14"/>
                    <a:pt x="13" y="13"/>
                  </a:cubicBezTo>
                  <a:cubicBezTo>
                    <a:pt x="17" y="11"/>
                    <a:pt x="14" y="17"/>
                    <a:pt x="14" y="19"/>
                  </a:cubicBezTo>
                  <a:cubicBezTo>
                    <a:pt x="14" y="20"/>
                    <a:pt x="14" y="21"/>
                    <a:pt x="15" y="22"/>
                  </a:cubicBezTo>
                  <a:cubicBezTo>
                    <a:pt x="16" y="23"/>
                    <a:pt x="16" y="24"/>
                    <a:pt x="16" y="25"/>
                  </a:cubicBezTo>
                  <a:cubicBezTo>
                    <a:pt x="16" y="27"/>
                    <a:pt x="16" y="30"/>
                    <a:pt x="15" y="32"/>
                  </a:cubicBezTo>
                  <a:cubicBezTo>
                    <a:pt x="15" y="33"/>
                    <a:pt x="13" y="31"/>
                    <a:pt x="13" y="31"/>
                  </a:cubicBezTo>
                  <a:cubicBezTo>
                    <a:pt x="11" y="31"/>
                    <a:pt x="11" y="33"/>
                    <a:pt x="10" y="32"/>
                  </a:cubicBezTo>
                  <a:cubicBezTo>
                    <a:pt x="10" y="31"/>
                    <a:pt x="9" y="30"/>
                    <a:pt x="8" y="29"/>
                  </a:cubicBezTo>
                  <a:cubicBezTo>
                    <a:pt x="7" y="29"/>
                    <a:pt x="7" y="31"/>
                    <a:pt x="6" y="32"/>
                  </a:cubicBezTo>
                  <a:cubicBezTo>
                    <a:pt x="6" y="32"/>
                    <a:pt x="4" y="32"/>
                    <a:pt x="4" y="32"/>
                  </a:cubicBezTo>
                  <a:cubicBezTo>
                    <a:pt x="2" y="32"/>
                    <a:pt x="3" y="34"/>
                    <a:pt x="3" y="35"/>
                  </a:cubicBezTo>
                  <a:cubicBezTo>
                    <a:pt x="4" y="38"/>
                    <a:pt x="3" y="37"/>
                    <a:pt x="0" y="39"/>
                  </a:cubicBezTo>
                  <a:cubicBezTo>
                    <a:pt x="2" y="41"/>
                    <a:pt x="4" y="42"/>
                    <a:pt x="5" y="45"/>
                  </a:cubicBezTo>
                  <a:cubicBezTo>
                    <a:pt x="6" y="44"/>
                    <a:pt x="7" y="43"/>
                    <a:pt x="8" y="42"/>
                  </a:cubicBezTo>
                  <a:cubicBezTo>
                    <a:pt x="10" y="41"/>
                    <a:pt x="10" y="43"/>
                    <a:pt x="11" y="44"/>
                  </a:cubicBezTo>
                  <a:cubicBezTo>
                    <a:pt x="12" y="44"/>
                    <a:pt x="10" y="43"/>
                    <a:pt x="11" y="4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65" name="Freeform 742"/>
            <p:cNvSpPr/>
            <p:nvPr/>
          </p:nvSpPr>
          <p:spPr bwMode="auto">
            <a:xfrm>
              <a:off x="12359429" y="8520197"/>
              <a:ext cx="595542" cy="420492"/>
            </a:xfrm>
            <a:custGeom>
              <a:avLst/>
              <a:gdLst>
                <a:gd name="T0" fmla="*/ 12 w 64"/>
                <a:gd name="T1" fmla="*/ 37 h 45"/>
                <a:gd name="T2" fmla="*/ 17 w 64"/>
                <a:gd name="T3" fmla="*/ 37 h 45"/>
                <a:gd name="T4" fmla="*/ 20 w 64"/>
                <a:gd name="T5" fmla="*/ 38 h 45"/>
                <a:gd name="T6" fmla="*/ 21 w 64"/>
                <a:gd name="T7" fmla="*/ 33 h 45"/>
                <a:gd name="T8" fmla="*/ 25 w 64"/>
                <a:gd name="T9" fmla="*/ 30 h 45"/>
                <a:gd name="T10" fmla="*/ 30 w 64"/>
                <a:gd name="T11" fmla="*/ 33 h 45"/>
                <a:gd name="T12" fmla="*/ 36 w 64"/>
                <a:gd name="T13" fmla="*/ 34 h 45"/>
                <a:gd name="T14" fmla="*/ 39 w 64"/>
                <a:gd name="T15" fmla="*/ 34 h 45"/>
                <a:gd name="T16" fmla="*/ 41 w 64"/>
                <a:gd name="T17" fmla="*/ 30 h 45"/>
                <a:gd name="T18" fmla="*/ 45 w 64"/>
                <a:gd name="T19" fmla="*/ 31 h 45"/>
                <a:gd name="T20" fmla="*/ 50 w 64"/>
                <a:gd name="T21" fmla="*/ 31 h 45"/>
                <a:gd name="T22" fmla="*/ 55 w 64"/>
                <a:gd name="T23" fmla="*/ 29 h 45"/>
                <a:gd name="T24" fmla="*/ 60 w 64"/>
                <a:gd name="T25" fmla="*/ 30 h 45"/>
                <a:gd name="T26" fmla="*/ 58 w 64"/>
                <a:gd name="T27" fmla="*/ 24 h 45"/>
                <a:gd name="T28" fmla="*/ 55 w 64"/>
                <a:gd name="T29" fmla="*/ 20 h 45"/>
                <a:gd name="T30" fmla="*/ 51 w 64"/>
                <a:gd name="T31" fmla="*/ 16 h 45"/>
                <a:gd name="T32" fmla="*/ 47 w 64"/>
                <a:gd name="T33" fmla="*/ 13 h 45"/>
                <a:gd name="T34" fmla="*/ 46 w 64"/>
                <a:gd name="T35" fmla="*/ 12 h 45"/>
                <a:gd name="T36" fmla="*/ 44 w 64"/>
                <a:gd name="T37" fmla="*/ 12 h 45"/>
                <a:gd name="T38" fmla="*/ 44 w 64"/>
                <a:gd name="T39" fmla="*/ 6 h 45"/>
                <a:gd name="T40" fmla="*/ 41 w 64"/>
                <a:gd name="T41" fmla="*/ 1 h 45"/>
                <a:gd name="T42" fmla="*/ 41 w 64"/>
                <a:gd name="T43" fmla="*/ 0 h 45"/>
                <a:gd name="T44" fmla="*/ 38 w 64"/>
                <a:gd name="T45" fmla="*/ 0 h 45"/>
                <a:gd name="T46" fmla="*/ 35 w 64"/>
                <a:gd name="T47" fmla="*/ 3 h 45"/>
                <a:gd name="T48" fmla="*/ 26 w 64"/>
                <a:gd name="T49" fmla="*/ 10 h 45"/>
                <a:gd name="T50" fmla="*/ 22 w 64"/>
                <a:gd name="T51" fmla="*/ 11 h 45"/>
                <a:gd name="T52" fmla="*/ 19 w 64"/>
                <a:gd name="T53" fmla="*/ 15 h 45"/>
                <a:gd name="T54" fmla="*/ 13 w 64"/>
                <a:gd name="T55" fmla="*/ 17 h 45"/>
                <a:gd name="T56" fmla="*/ 9 w 64"/>
                <a:gd name="T57" fmla="*/ 17 h 45"/>
                <a:gd name="T58" fmla="*/ 6 w 64"/>
                <a:gd name="T59" fmla="*/ 18 h 45"/>
                <a:gd name="T60" fmla="*/ 3 w 64"/>
                <a:gd name="T61" fmla="*/ 23 h 45"/>
                <a:gd name="T62" fmla="*/ 4 w 64"/>
                <a:gd name="T63" fmla="*/ 34 h 45"/>
                <a:gd name="T64" fmla="*/ 6 w 64"/>
                <a:gd name="T65" fmla="*/ 39 h 45"/>
                <a:gd name="T66" fmla="*/ 9 w 64"/>
                <a:gd name="T67" fmla="*/ 45 h 45"/>
                <a:gd name="T68" fmla="*/ 12 w 64"/>
                <a:gd name="T69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" h="45">
                  <a:moveTo>
                    <a:pt x="12" y="37"/>
                  </a:moveTo>
                  <a:cubicBezTo>
                    <a:pt x="13" y="37"/>
                    <a:pt x="16" y="36"/>
                    <a:pt x="17" y="37"/>
                  </a:cubicBezTo>
                  <a:cubicBezTo>
                    <a:pt x="17" y="38"/>
                    <a:pt x="20" y="38"/>
                    <a:pt x="20" y="38"/>
                  </a:cubicBezTo>
                  <a:cubicBezTo>
                    <a:pt x="21" y="36"/>
                    <a:pt x="20" y="34"/>
                    <a:pt x="21" y="33"/>
                  </a:cubicBezTo>
                  <a:cubicBezTo>
                    <a:pt x="21" y="32"/>
                    <a:pt x="23" y="29"/>
                    <a:pt x="25" y="30"/>
                  </a:cubicBezTo>
                  <a:cubicBezTo>
                    <a:pt x="27" y="30"/>
                    <a:pt x="28" y="32"/>
                    <a:pt x="30" y="33"/>
                  </a:cubicBezTo>
                  <a:cubicBezTo>
                    <a:pt x="32" y="34"/>
                    <a:pt x="34" y="34"/>
                    <a:pt x="36" y="34"/>
                  </a:cubicBezTo>
                  <a:cubicBezTo>
                    <a:pt x="37" y="34"/>
                    <a:pt x="39" y="35"/>
                    <a:pt x="39" y="34"/>
                  </a:cubicBezTo>
                  <a:cubicBezTo>
                    <a:pt x="40" y="33"/>
                    <a:pt x="40" y="29"/>
                    <a:pt x="41" y="30"/>
                  </a:cubicBezTo>
                  <a:cubicBezTo>
                    <a:pt x="43" y="31"/>
                    <a:pt x="43" y="31"/>
                    <a:pt x="45" y="31"/>
                  </a:cubicBezTo>
                  <a:cubicBezTo>
                    <a:pt x="47" y="30"/>
                    <a:pt x="48" y="31"/>
                    <a:pt x="50" y="31"/>
                  </a:cubicBezTo>
                  <a:cubicBezTo>
                    <a:pt x="52" y="31"/>
                    <a:pt x="53" y="28"/>
                    <a:pt x="55" y="29"/>
                  </a:cubicBezTo>
                  <a:cubicBezTo>
                    <a:pt x="56" y="29"/>
                    <a:pt x="58" y="31"/>
                    <a:pt x="60" y="30"/>
                  </a:cubicBezTo>
                  <a:cubicBezTo>
                    <a:pt x="64" y="28"/>
                    <a:pt x="59" y="26"/>
                    <a:pt x="58" y="24"/>
                  </a:cubicBezTo>
                  <a:cubicBezTo>
                    <a:pt x="57" y="22"/>
                    <a:pt x="57" y="21"/>
                    <a:pt x="55" y="20"/>
                  </a:cubicBezTo>
                  <a:cubicBezTo>
                    <a:pt x="53" y="19"/>
                    <a:pt x="52" y="18"/>
                    <a:pt x="51" y="16"/>
                  </a:cubicBezTo>
                  <a:cubicBezTo>
                    <a:pt x="51" y="14"/>
                    <a:pt x="49" y="14"/>
                    <a:pt x="47" y="13"/>
                  </a:cubicBezTo>
                  <a:cubicBezTo>
                    <a:pt x="47" y="13"/>
                    <a:pt x="47" y="12"/>
                    <a:pt x="46" y="12"/>
                  </a:cubicBezTo>
                  <a:cubicBezTo>
                    <a:pt x="46" y="12"/>
                    <a:pt x="44" y="12"/>
                    <a:pt x="44" y="12"/>
                  </a:cubicBezTo>
                  <a:cubicBezTo>
                    <a:pt x="43" y="11"/>
                    <a:pt x="44" y="7"/>
                    <a:pt x="44" y="6"/>
                  </a:cubicBezTo>
                  <a:cubicBezTo>
                    <a:pt x="44" y="4"/>
                    <a:pt x="42" y="3"/>
                    <a:pt x="41" y="1"/>
                  </a:cubicBezTo>
                  <a:cubicBezTo>
                    <a:pt x="41" y="1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6" y="1"/>
                    <a:pt x="36" y="1"/>
                    <a:pt x="35" y="3"/>
                  </a:cubicBezTo>
                  <a:cubicBezTo>
                    <a:pt x="35" y="6"/>
                    <a:pt x="28" y="10"/>
                    <a:pt x="26" y="10"/>
                  </a:cubicBezTo>
                  <a:cubicBezTo>
                    <a:pt x="25" y="10"/>
                    <a:pt x="21" y="10"/>
                    <a:pt x="22" y="11"/>
                  </a:cubicBezTo>
                  <a:cubicBezTo>
                    <a:pt x="23" y="13"/>
                    <a:pt x="20" y="15"/>
                    <a:pt x="19" y="15"/>
                  </a:cubicBezTo>
                  <a:cubicBezTo>
                    <a:pt x="17" y="16"/>
                    <a:pt x="15" y="17"/>
                    <a:pt x="13" y="17"/>
                  </a:cubicBezTo>
                  <a:cubicBezTo>
                    <a:pt x="11" y="18"/>
                    <a:pt x="11" y="16"/>
                    <a:pt x="9" y="17"/>
                  </a:cubicBezTo>
                  <a:cubicBezTo>
                    <a:pt x="7" y="18"/>
                    <a:pt x="6" y="17"/>
                    <a:pt x="6" y="18"/>
                  </a:cubicBezTo>
                  <a:cubicBezTo>
                    <a:pt x="5" y="20"/>
                    <a:pt x="4" y="22"/>
                    <a:pt x="3" y="23"/>
                  </a:cubicBezTo>
                  <a:cubicBezTo>
                    <a:pt x="0" y="27"/>
                    <a:pt x="2" y="30"/>
                    <a:pt x="4" y="34"/>
                  </a:cubicBezTo>
                  <a:cubicBezTo>
                    <a:pt x="5" y="36"/>
                    <a:pt x="5" y="37"/>
                    <a:pt x="6" y="39"/>
                  </a:cubicBezTo>
                  <a:cubicBezTo>
                    <a:pt x="8" y="41"/>
                    <a:pt x="9" y="42"/>
                    <a:pt x="9" y="45"/>
                  </a:cubicBezTo>
                  <a:cubicBezTo>
                    <a:pt x="9" y="44"/>
                    <a:pt x="10" y="37"/>
                    <a:pt x="12" y="3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66" name="Freeform 743"/>
            <p:cNvSpPr/>
            <p:nvPr/>
          </p:nvSpPr>
          <p:spPr bwMode="auto">
            <a:xfrm>
              <a:off x="11697008" y="7921315"/>
              <a:ext cx="1092359" cy="767717"/>
            </a:xfrm>
            <a:custGeom>
              <a:avLst/>
              <a:gdLst>
                <a:gd name="T0" fmla="*/ 83 w 117"/>
                <a:gd name="T1" fmla="*/ 82 h 82"/>
                <a:gd name="T2" fmla="*/ 93 w 117"/>
                <a:gd name="T3" fmla="*/ 76 h 82"/>
                <a:gd name="T4" fmla="*/ 105 w 117"/>
                <a:gd name="T5" fmla="*/ 68 h 82"/>
                <a:gd name="T6" fmla="*/ 112 w 117"/>
                <a:gd name="T7" fmla="*/ 64 h 82"/>
                <a:gd name="T8" fmla="*/ 107 w 117"/>
                <a:gd name="T9" fmla="*/ 55 h 82"/>
                <a:gd name="T10" fmla="*/ 110 w 117"/>
                <a:gd name="T11" fmla="*/ 46 h 82"/>
                <a:gd name="T12" fmla="*/ 114 w 117"/>
                <a:gd name="T13" fmla="*/ 40 h 82"/>
                <a:gd name="T14" fmla="*/ 117 w 117"/>
                <a:gd name="T15" fmla="*/ 21 h 82"/>
                <a:gd name="T16" fmla="*/ 81 w 117"/>
                <a:gd name="T17" fmla="*/ 1 h 82"/>
                <a:gd name="T18" fmla="*/ 75 w 117"/>
                <a:gd name="T19" fmla="*/ 2 h 82"/>
                <a:gd name="T20" fmla="*/ 67 w 117"/>
                <a:gd name="T21" fmla="*/ 2 h 82"/>
                <a:gd name="T22" fmla="*/ 59 w 117"/>
                <a:gd name="T23" fmla="*/ 1 h 82"/>
                <a:gd name="T24" fmla="*/ 29 w 117"/>
                <a:gd name="T25" fmla="*/ 21 h 82"/>
                <a:gd name="T26" fmla="*/ 22 w 117"/>
                <a:gd name="T27" fmla="*/ 25 h 82"/>
                <a:gd name="T28" fmla="*/ 19 w 117"/>
                <a:gd name="T29" fmla="*/ 42 h 82"/>
                <a:gd name="T30" fmla="*/ 8 w 117"/>
                <a:gd name="T31" fmla="*/ 43 h 82"/>
                <a:gd name="T32" fmla="*/ 5 w 117"/>
                <a:gd name="T33" fmla="*/ 51 h 82"/>
                <a:gd name="T34" fmla="*/ 11 w 117"/>
                <a:gd name="T35" fmla="*/ 56 h 82"/>
                <a:gd name="T36" fmla="*/ 19 w 117"/>
                <a:gd name="T37" fmla="*/ 62 h 82"/>
                <a:gd name="T38" fmla="*/ 21 w 117"/>
                <a:gd name="T39" fmla="*/ 55 h 82"/>
                <a:gd name="T40" fmla="*/ 28 w 117"/>
                <a:gd name="T41" fmla="*/ 50 h 82"/>
                <a:gd name="T42" fmla="*/ 35 w 117"/>
                <a:gd name="T43" fmla="*/ 53 h 82"/>
                <a:gd name="T44" fmla="*/ 46 w 117"/>
                <a:gd name="T45" fmla="*/ 55 h 82"/>
                <a:gd name="T46" fmla="*/ 64 w 117"/>
                <a:gd name="T47" fmla="*/ 53 h 82"/>
                <a:gd name="T48" fmla="*/ 68 w 117"/>
                <a:gd name="T49" fmla="*/ 47 h 82"/>
                <a:gd name="T50" fmla="*/ 77 w 117"/>
                <a:gd name="T51" fmla="*/ 31 h 82"/>
                <a:gd name="T52" fmla="*/ 79 w 117"/>
                <a:gd name="T53" fmla="*/ 16 h 82"/>
                <a:gd name="T54" fmla="*/ 75 w 117"/>
                <a:gd name="T55" fmla="*/ 2 h 82"/>
                <a:gd name="T56" fmla="*/ 78 w 117"/>
                <a:gd name="T57" fmla="*/ 16 h 82"/>
                <a:gd name="T58" fmla="*/ 77 w 117"/>
                <a:gd name="T59" fmla="*/ 35 h 82"/>
                <a:gd name="T60" fmla="*/ 68 w 117"/>
                <a:gd name="T61" fmla="*/ 46 h 82"/>
                <a:gd name="T62" fmla="*/ 72 w 117"/>
                <a:gd name="T63" fmla="*/ 55 h 82"/>
                <a:gd name="T64" fmla="*/ 75 w 117"/>
                <a:gd name="T65" fmla="*/ 65 h 82"/>
                <a:gd name="T66" fmla="*/ 72 w 117"/>
                <a:gd name="T67" fmla="*/ 74 h 82"/>
                <a:gd name="T68" fmla="*/ 77 w 117"/>
                <a:gd name="T69" fmla="*/ 81 h 82"/>
                <a:gd name="T70" fmla="*/ 80 w 117"/>
                <a:gd name="T71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" h="82">
                  <a:moveTo>
                    <a:pt x="80" y="81"/>
                  </a:moveTo>
                  <a:cubicBezTo>
                    <a:pt x="81" y="80"/>
                    <a:pt x="82" y="82"/>
                    <a:pt x="83" y="82"/>
                  </a:cubicBezTo>
                  <a:cubicBezTo>
                    <a:pt x="85" y="81"/>
                    <a:pt x="87" y="80"/>
                    <a:pt x="89" y="79"/>
                  </a:cubicBezTo>
                  <a:cubicBezTo>
                    <a:pt x="90" y="79"/>
                    <a:pt x="93" y="78"/>
                    <a:pt x="93" y="76"/>
                  </a:cubicBezTo>
                  <a:cubicBezTo>
                    <a:pt x="93" y="74"/>
                    <a:pt x="94" y="75"/>
                    <a:pt x="96" y="74"/>
                  </a:cubicBezTo>
                  <a:cubicBezTo>
                    <a:pt x="99" y="74"/>
                    <a:pt x="103" y="71"/>
                    <a:pt x="105" y="68"/>
                  </a:cubicBezTo>
                  <a:cubicBezTo>
                    <a:pt x="106" y="67"/>
                    <a:pt x="106" y="66"/>
                    <a:pt x="107" y="65"/>
                  </a:cubicBezTo>
                  <a:cubicBezTo>
                    <a:pt x="108" y="64"/>
                    <a:pt x="110" y="64"/>
                    <a:pt x="112" y="64"/>
                  </a:cubicBezTo>
                  <a:cubicBezTo>
                    <a:pt x="112" y="62"/>
                    <a:pt x="110" y="61"/>
                    <a:pt x="109" y="59"/>
                  </a:cubicBezTo>
                  <a:cubicBezTo>
                    <a:pt x="109" y="58"/>
                    <a:pt x="110" y="55"/>
                    <a:pt x="107" y="55"/>
                  </a:cubicBezTo>
                  <a:cubicBezTo>
                    <a:pt x="106" y="55"/>
                    <a:pt x="109" y="53"/>
                    <a:pt x="108" y="52"/>
                  </a:cubicBezTo>
                  <a:cubicBezTo>
                    <a:pt x="108" y="49"/>
                    <a:pt x="109" y="48"/>
                    <a:pt x="110" y="46"/>
                  </a:cubicBezTo>
                  <a:cubicBezTo>
                    <a:pt x="110" y="44"/>
                    <a:pt x="112" y="44"/>
                    <a:pt x="112" y="42"/>
                  </a:cubicBezTo>
                  <a:cubicBezTo>
                    <a:pt x="112" y="41"/>
                    <a:pt x="113" y="40"/>
                    <a:pt x="114" y="40"/>
                  </a:cubicBezTo>
                  <a:cubicBezTo>
                    <a:pt x="117" y="40"/>
                    <a:pt x="117" y="40"/>
                    <a:pt x="117" y="38"/>
                  </a:cubicBezTo>
                  <a:cubicBezTo>
                    <a:pt x="117" y="32"/>
                    <a:pt x="117" y="27"/>
                    <a:pt x="117" y="21"/>
                  </a:cubicBezTo>
                  <a:cubicBezTo>
                    <a:pt x="117" y="19"/>
                    <a:pt x="113" y="18"/>
                    <a:pt x="111" y="17"/>
                  </a:cubicBezTo>
                  <a:cubicBezTo>
                    <a:pt x="101" y="12"/>
                    <a:pt x="91" y="6"/>
                    <a:pt x="81" y="1"/>
                  </a:cubicBezTo>
                  <a:cubicBezTo>
                    <a:pt x="80" y="1"/>
                    <a:pt x="80" y="0"/>
                    <a:pt x="79" y="0"/>
                  </a:cubicBezTo>
                  <a:cubicBezTo>
                    <a:pt x="78" y="1"/>
                    <a:pt x="76" y="2"/>
                    <a:pt x="75" y="2"/>
                  </a:cubicBezTo>
                  <a:cubicBezTo>
                    <a:pt x="74" y="3"/>
                    <a:pt x="72" y="5"/>
                    <a:pt x="71" y="5"/>
                  </a:cubicBezTo>
                  <a:cubicBezTo>
                    <a:pt x="70" y="5"/>
                    <a:pt x="69" y="3"/>
                    <a:pt x="67" y="2"/>
                  </a:cubicBezTo>
                  <a:cubicBezTo>
                    <a:pt x="66" y="1"/>
                    <a:pt x="65" y="1"/>
                    <a:pt x="64" y="1"/>
                  </a:cubicBezTo>
                  <a:cubicBezTo>
                    <a:pt x="62" y="0"/>
                    <a:pt x="61" y="0"/>
                    <a:pt x="59" y="1"/>
                  </a:cubicBezTo>
                  <a:cubicBezTo>
                    <a:pt x="52" y="5"/>
                    <a:pt x="45" y="10"/>
                    <a:pt x="38" y="14"/>
                  </a:cubicBezTo>
                  <a:cubicBezTo>
                    <a:pt x="35" y="16"/>
                    <a:pt x="32" y="18"/>
                    <a:pt x="29" y="21"/>
                  </a:cubicBezTo>
                  <a:cubicBezTo>
                    <a:pt x="28" y="22"/>
                    <a:pt x="27" y="22"/>
                    <a:pt x="26" y="22"/>
                  </a:cubicBezTo>
                  <a:cubicBezTo>
                    <a:pt x="23" y="22"/>
                    <a:pt x="22" y="22"/>
                    <a:pt x="22" y="25"/>
                  </a:cubicBezTo>
                  <a:cubicBezTo>
                    <a:pt x="22" y="28"/>
                    <a:pt x="22" y="31"/>
                    <a:pt x="22" y="34"/>
                  </a:cubicBezTo>
                  <a:cubicBezTo>
                    <a:pt x="22" y="37"/>
                    <a:pt x="21" y="40"/>
                    <a:pt x="19" y="42"/>
                  </a:cubicBezTo>
                  <a:cubicBezTo>
                    <a:pt x="18" y="43"/>
                    <a:pt x="15" y="43"/>
                    <a:pt x="14" y="43"/>
                  </a:cubicBezTo>
                  <a:cubicBezTo>
                    <a:pt x="12" y="43"/>
                    <a:pt x="10" y="43"/>
                    <a:pt x="8" y="43"/>
                  </a:cubicBezTo>
                  <a:cubicBezTo>
                    <a:pt x="6" y="43"/>
                    <a:pt x="4" y="44"/>
                    <a:pt x="2" y="44"/>
                  </a:cubicBezTo>
                  <a:cubicBezTo>
                    <a:pt x="0" y="44"/>
                    <a:pt x="5" y="51"/>
                    <a:pt x="5" y="51"/>
                  </a:cubicBezTo>
                  <a:cubicBezTo>
                    <a:pt x="6" y="54"/>
                    <a:pt x="7" y="56"/>
                    <a:pt x="10" y="57"/>
                  </a:cubicBezTo>
                  <a:cubicBezTo>
                    <a:pt x="10" y="57"/>
                    <a:pt x="11" y="56"/>
                    <a:pt x="11" y="56"/>
                  </a:cubicBezTo>
                  <a:cubicBezTo>
                    <a:pt x="12" y="57"/>
                    <a:pt x="12" y="60"/>
                    <a:pt x="14" y="58"/>
                  </a:cubicBezTo>
                  <a:cubicBezTo>
                    <a:pt x="16" y="56"/>
                    <a:pt x="18" y="61"/>
                    <a:pt x="19" y="62"/>
                  </a:cubicBezTo>
                  <a:cubicBezTo>
                    <a:pt x="19" y="61"/>
                    <a:pt x="20" y="59"/>
                    <a:pt x="20" y="58"/>
                  </a:cubicBezTo>
                  <a:cubicBezTo>
                    <a:pt x="20" y="57"/>
                    <a:pt x="21" y="56"/>
                    <a:pt x="21" y="55"/>
                  </a:cubicBezTo>
                  <a:cubicBezTo>
                    <a:pt x="22" y="52"/>
                    <a:pt x="22" y="52"/>
                    <a:pt x="25" y="51"/>
                  </a:cubicBezTo>
                  <a:cubicBezTo>
                    <a:pt x="26" y="50"/>
                    <a:pt x="27" y="50"/>
                    <a:pt x="28" y="50"/>
                  </a:cubicBezTo>
                  <a:cubicBezTo>
                    <a:pt x="29" y="49"/>
                    <a:pt x="30" y="51"/>
                    <a:pt x="31" y="51"/>
                  </a:cubicBezTo>
                  <a:cubicBezTo>
                    <a:pt x="33" y="51"/>
                    <a:pt x="34" y="52"/>
                    <a:pt x="35" y="53"/>
                  </a:cubicBezTo>
                  <a:cubicBezTo>
                    <a:pt x="36" y="54"/>
                    <a:pt x="37" y="54"/>
                    <a:pt x="39" y="54"/>
                  </a:cubicBezTo>
                  <a:cubicBezTo>
                    <a:pt x="42" y="52"/>
                    <a:pt x="43" y="55"/>
                    <a:pt x="46" y="55"/>
                  </a:cubicBezTo>
                  <a:cubicBezTo>
                    <a:pt x="49" y="55"/>
                    <a:pt x="52" y="53"/>
                    <a:pt x="55" y="53"/>
                  </a:cubicBezTo>
                  <a:cubicBezTo>
                    <a:pt x="57" y="53"/>
                    <a:pt x="61" y="54"/>
                    <a:pt x="64" y="53"/>
                  </a:cubicBezTo>
                  <a:cubicBezTo>
                    <a:pt x="65" y="53"/>
                    <a:pt x="66" y="52"/>
                    <a:pt x="67" y="51"/>
                  </a:cubicBezTo>
                  <a:cubicBezTo>
                    <a:pt x="69" y="50"/>
                    <a:pt x="68" y="49"/>
                    <a:pt x="68" y="47"/>
                  </a:cubicBezTo>
                  <a:cubicBezTo>
                    <a:pt x="68" y="42"/>
                    <a:pt x="73" y="39"/>
                    <a:pt x="77" y="35"/>
                  </a:cubicBezTo>
                  <a:cubicBezTo>
                    <a:pt x="78" y="34"/>
                    <a:pt x="77" y="32"/>
                    <a:pt x="77" y="31"/>
                  </a:cubicBezTo>
                  <a:cubicBezTo>
                    <a:pt x="77" y="28"/>
                    <a:pt x="77" y="26"/>
                    <a:pt x="77" y="23"/>
                  </a:cubicBezTo>
                  <a:cubicBezTo>
                    <a:pt x="78" y="21"/>
                    <a:pt x="79" y="18"/>
                    <a:pt x="79" y="16"/>
                  </a:cubicBezTo>
                  <a:cubicBezTo>
                    <a:pt x="78" y="14"/>
                    <a:pt x="77" y="12"/>
                    <a:pt x="76" y="11"/>
                  </a:cubicBezTo>
                  <a:cubicBezTo>
                    <a:pt x="74" y="8"/>
                    <a:pt x="75" y="5"/>
                    <a:pt x="75" y="2"/>
                  </a:cubicBezTo>
                  <a:cubicBezTo>
                    <a:pt x="75" y="5"/>
                    <a:pt x="75" y="7"/>
                    <a:pt x="75" y="9"/>
                  </a:cubicBezTo>
                  <a:cubicBezTo>
                    <a:pt x="75" y="11"/>
                    <a:pt x="78" y="14"/>
                    <a:pt x="78" y="16"/>
                  </a:cubicBezTo>
                  <a:cubicBezTo>
                    <a:pt x="79" y="19"/>
                    <a:pt x="77" y="23"/>
                    <a:pt x="77" y="26"/>
                  </a:cubicBezTo>
                  <a:cubicBezTo>
                    <a:pt x="77" y="28"/>
                    <a:pt x="78" y="32"/>
                    <a:pt x="77" y="35"/>
                  </a:cubicBezTo>
                  <a:cubicBezTo>
                    <a:pt x="76" y="37"/>
                    <a:pt x="72" y="39"/>
                    <a:pt x="71" y="41"/>
                  </a:cubicBezTo>
                  <a:cubicBezTo>
                    <a:pt x="69" y="42"/>
                    <a:pt x="68" y="44"/>
                    <a:pt x="68" y="46"/>
                  </a:cubicBezTo>
                  <a:cubicBezTo>
                    <a:pt x="67" y="49"/>
                    <a:pt x="69" y="50"/>
                    <a:pt x="70" y="53"/>
                  </a:cubicBezTo>
                  <a:cubicBezTo>
                    <a:pt x="70" y="54"/>
                    <a:pt x="71" y="54"/>
                    <a:pt x="72" y="55"/>
                  </a:cubicBezTo>
                  <a:cubicBezTo>
                    <a:pt x="74" y="56"/>
                    <a:pt x="75" y="57"/>
                    <a:pt x="75" y="59"/>
                  </a:cubicBezTo>
                  <a:cubicBezTo>
                    <a:pt x="75" y="61"/>
                    <a:pt x="75" y="63"/>
                    <a:pt x="75" y="65"/>
                  </a:cubicBezTo>
                  <a:cubicBezTo>
                    <a:pt x="75" y="66"/>
                    <a:pt x="76" y="68"/>
                    <a:pt x="77" y="70"/>
                  </a:cubicBezTo>
                  <a:cubicBezTo>
                    <a:pt x="74" y="70"/>
                    <a:pt x="67" y="70"/>
                    <a:pt x="72" y="74"/>
                  </a:cubicBezTo>
                  <a:cubicBezTo>
                    <a:pt x="74" y="75"/>
                    <a:pt x="75" y="76"/>
                    <a:pt x="76" y="78"/>
                  </a:cubicBezTo>
                  <a:cubicBezTo>
                    <a:pt x="76" y="79"/>
                    <a:pt x="77" y="80"/>
                    <a:pt x="77" y="81"/>
                  </a:cubicBezTo>
                  <a:cubicBezTo>
                    <a:pt x="77" y="82"/>
                    <a:pt x="80" y="81"/>
                    <a:pt x="80" y="81"/>
                  </a:cubicBezTo>
                  <a:cubicBezTo>
                    <a:pt x="82" y="80"/>
                    <a:pt x="80" y="81"/>
                    <a:pt x="80" y="8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67" name="Freeform 744"/>
            <p:cNvSpPr/>
            <p:nvPr/>
          </p:nvSpPr>
          <p:spPr bwMode="auto">
            <a:xfrm>
              <a:off x="12684268" y="7940429"/>
              <a:ext cx="767517" cy="946107"/>
            </a:xfrm>
            <a:custGeom>
              <a:avLst/>
              <a:gdLst>
                <a:gd name="T0" fmla="*/ 6 w 82"/>
                <a:gd name="T1" fmla="*/ 39 h 101"/>
                <a:gd name="T2" fmla="*/ 6 w 82"/>
                <a:gd name="T3" fmla="*/ 41 h 101"/>
                <a:gd name="T4" fmla="*/ 4 w 82"/>
                <a:gd name="T5" fmla="*/ 43 h 101"/>
                <a:gd name="T6" fmla="*/ 2 w 82"/>
                <a:gd name="T7" fmla="*/ 49 h 101"/>
                <a:gd name="T8" fmla="*/ 2 w 82"/>
                <a:gd name="T9" fmla="*/ 51 h 101"/>
                <a:gd name="T10" fmla="*/ 1 w 82"/>
                <a:gd name="T11" fmla="*/ 53 h 101"/>
                <a:gd name="T12" fmla="*/ 4 w 82"/>
                <a:gd name="T13" fmla="*/ 58 h 101"/>
                <a:gd name="T14" fmla="*/ 6 w 82"/>
                <a:gd name="T15" fmla="*/ 60 h 101"/>
                <a:gd name="T16" fmla="*/ 6 w 82"/>
                <a:gd name="T17" fmla="*/ 63 h 101"/>
                <a:gd name="T18" fmla="*/ 9 w 82"/>
                <a:gd name="T19" fmla="*/ 68 h 101"/>
                <a:gd name="T20" fmla="*/ 9 w 82"/>
                <a:gd name="T21" fmla="*/ 74 h 101"/>
                <a:gd name="T22" fmla="*/ 15 w 82"/>
                <a:gd name="T23" fmla="*/ 76 h 101"/>
                <a:gd name="T24" fmla="*/ 18 w 82"/>
                <a:gd name="T25" fmla="*/ 81 h 101"/>
                <a:gd name="T26" fmla="*/ 22 w 82"/>
                <a:gd name="T27" fmla="*/ 84 h 101"/>
                <a:gd name="T28" fmla="*/ 26 w 82"/>
                <a:gd name="T29" fmla="*/ 88 h 101"/>
                <a:gd name="T30" fmla="*/ 26 w 82"/>
                <a:gd name="T31" fmla="*/ 91 h 101"/>
                <a:gd name="T32" fmla="*/ 28 w 82"/>
                <a:gd name="T33" fmla="*/ 92 h 101"/>
                <a:gd name="T34" fmla="*/ 32 w 82"/>
                <a:gd name="T35" fmla="*/ 96 h 101"/>
                <a:gd name="T36" fmla="*/ 35 w 82"/>
                <a:gd name="T37" fmla="*/ 95 h 101"/>
                <a:gd name="T38" fmla="*/ 39 w 82"/>
                <a:gd name="T39" fmla="*/ 94 h 101"/>
                <a:gd name="T40" fmla="*/ 44 w 82"/>
                <a:gd name="T41" fmla="*/ 100 h 101"/>
                <a:gd name="T42" fmla="*/ 51 w 82"/>
                <a:gd name="T43" fmla="*/ 100 h 101"/>
                <a:gd name="T44" fmla="*/ 55 w 82"/>
                <a:gd name="T45" fmla="*/ 98 h 101"/>
                <a:gd name="T46" fmla="*/ 59 w 82"/>
                <a:gd name="T47" fmla="*/ 97 h 101"/>
                <a:gd name="T48" fmla="*/ 69 w 82"/>
                <a:gd name="T49" fmla="*/ 94 h 101"/>
                <a:gd name="T50" fmla="*/ 69 w 82"/>
                <a:gd name="T51" fmla="*/ 91 h 101"/>
                <a:gd name="T52" fmla="*/ 66 w 82"/>
                <a:gd name="T53" fmla="*/ 90 h 101"/>
                <a:gd name="T54" fmla="*/ 61 w 82"/>
                <a:gd name="T55" fmla="*/ 83 h 101"/>
                <a:gd name="T56" fmla="*/ 59 w 82"/>
                <a:gd name="T57" fmla="*/ 80 h 101"/>
                <a:gd name="T58" fmla="*/ 56 w 82"/>
                <a:gd name="T59" fmla="*/ 78 h 101"/>
                <a:gd name="T60" fmla="*/ 59 w 82"/>
                <a:gd name="T61" fmla="*/ 75 h 101"/>
                <a:gd name="T62" fmla="*/ 61 w 82"/>
                <a:gd name="T63" fmla="*/ 67 h 101"/>
                <a:gd name="T64" fmla="*/ 62 w 82"/>
                <a:gd name="T65" fmla="*/ 64 h 101"/>
                <a:gd name="T66" fmla="*/ 65 w 82"/>
                <a:gd name="T67" fmla="*/ 62 h 101"/>
                <a:gd name="T68" fmla="*/ 65 w 82"/>
                <a:gd name="T69" fmla="*/ 58 h 101"/>
                <a:gd name="T70" fmla="*/ 67 w 82"/>
                <a:gd name="T71" fmla="*/ 55 h 101"/>
                <a:gd name="T72" fmla="*/ 71 w 82"/>
                <a:gd name="T73" fmla="*/ 52 h 101"/>
                <a:gd name="T74" fmla="*/ 72 w 82"/>
                <a:gd name="T75" fmla="*/ 45 h 101"/>
                <a:gd name="T76" fmla="*/ 72 w 82"/>
                <a:gd name="T77" fmla="*/ 42 h 101"/>
                <a:gd name="T78" fmla="*/ 74 w 82"/>
                <a:gd name="T79" fmla="*/ 37 h 101"/>
                <a:gd name="T80" fmla="*/ 79 w 82"/>
                <a:gd name="T81" fmla="*/ 29 h 101"/>
                <a:gd name="T82" fmla="*/ 82 w 82"/>
                <a:gd name="T83" fmla="*/ 27 h 101"/>
                <a:gd name="T84" fmla="*/ 79 w 82"/>
                <a:gd name="T85" fmla="*/ 23 h 101"/>
                <a:gd name="T86" fmla="*/ 76 w 82"/>
                <a:gd name="T87" fmla="*/ 17 h 101"/>
                <a:gd name="T88" fmla="*/ 76 w 82"/>
                <a:gd name="T89" fmla="*/ 11 h 101"/>
                <a:gd name="T90" fmla="*/ 75 w 82"/>
                <a:gd name="T91" fmla="*/ 9 h 101"/>
                <a:gd name="T92" fmla="*/ 74 w 82"/>
                <a:gd name="T93" fmla="*/ 5 h 101"/>
                <a:gd name="T94" fmla="*/ 68 w 82"/>
                <a:gd name="T95" fmla="*/ 0 h 101"/>
                <a:gd name="T96" fmla="*/ 64 w 82"/>
                <a:gd name="T97" fmla="*/ 2 h 101"/>
                <a:gd name="T98" fmla="*/ 60 w 82"/>
                <a:gd name="T99" fmla="*/ 5 h 101"/>
                <a:gd name="T100" fmla="*/ 56 w 82"/>
                <a:gd name="T101" fmla="*/ 5 h 101"/>
                <a:gd name="T102" fmla="*/ 46 w 82"/>
                <a:gd name="T103" fmla="*/ 5 h 101"/>
                <a:gd name="T104" fmla="*/ 17 w 82"/>
                <a:gd name="T105" fmla="*/ 5 h 101"/>
                <a:gd name="T106" fmla="*/ 16 w 82"/>
                <a:gd name="T107" fmla="*/ 14 h 101"/>
                <a:gd name="T108" fmla="*/ 13 w 82"/>
                <a:gd name="T109" fmla="*/ 16 h 101"/>
                <a:gd name="T110" fmla="*/ 11 w 82"/>
                <a:gd name="T111" fmla="*/ 18 h 101"/>
                <a:gd name="T112" fmla="*/ 11 w 82"/>
                <a:gd name="T113" fmla="*/ 32 h 101"/>
                <a:gd name="T114" fmla="*/ 11 w 82"/>
                <a:gd name="T115" fmla="*/ 37 h 101"/>
                <a:gd name="T116" fmla="*/ 6 w 82"/>
                <a:gd name="T117" fmla="*/ 3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2" h="101">
                  <a:moveTo>
                    <a:pt x="6" y="39"/>
                  </a:moveTo>
                  <a:cubicBezTo>
                    <a:pt x="6" y="39"/>
                    <a:pt x="6" y="40"/>
                    <a:pt x="6" y="41"/>
                  </a:cubicBezTo>
                  <a:cubicBezTo>
                    <a:pt x="5" y="42"/>
                    <a:pt x="4" y="42"/>
                    <a:pt x="4" y="43"/>
                  </a:cubicBezTo>
                  <a:cubicBezTo>
                    <a:pt x="4" y="45"/>
                    <a:pt x="2" y="47"/>
                    <a:pt x="2" y="49"/>
                  </a:cubicBezTo>
                  <a:cubicBezTo>
                    <a:pt x="2" y="50"/>
                    <a:pt x="3" y="51"/>
                    <a:pt x="2" y="51"/>
                  </a:cubicBezTo>
                  <a:cubicBezTo>
                    <a:pt x="2" y="52"/>
                    <a:pt x="0" y="53"/>
                    <a:pt x="1" y="53"/>
                  </a:cubicBezTo>
                  <a:cubicBezTo>
                    <a:pt x="4" y="53"/>
                    <a:pt x="3" y="57"/>
                    <a:pt x="4" y="58"/>
                  </a:cubicBezTo>
                  <a:cubicBezTo>
                    <a:pt x="4" y="59"/>
                    <a:pt x="5" y="59"/>
                    <a:pt x="6" y="60"/>
                  </a:cubicBezTo>
                  <a:cubicBezTo>
                    <a:pt x="6" y="61"/>
                    <a:pt x="6" y="62"/>
                    <a:pt x="6" y="63"/>
                  </a:cubicBezTo>
                  <a:cubicBezTo>
                    <a:pt x="7" y="65"/>
                    <a:pt x="9" y="66"/>
                    <a:pt x="9" y="68"/>
                  </a:cubicBezTo>
                  <a:cubicBezTo>
                    <a:pt x="9" y="69"/>
                    <a:pt x="8" y="74"/>
                    <a:pt x="9" y="74"/>
                  </a:cubicBezTo>
                  <a:cubicBezTo>
                    <a:pt x="12" y="74"/>
                    <a:pt x="13" y="75"/>
                    <a:pt x="15" y="76"/>
                  </a:cubicBezTo>
                  <a:cubicBezTo>
                    <a:pt x="17" y="77"/>
                    <a:pt x="16" y="80"/>
                    <a:pt x="18" y="81"/>
                  </a:cubicBezTo>
                  <a:cubicBezTo>
                    <a:pt x="19" y="82"/>
                    <a:pt x="22" y="82"/>
                    <a:pt x="22" y="84"/>
                  </a:cubicBezTo>
                  <a:cubicBezTo>
                    <a:pt x="22" y="86"/>
                    <a:pt x="25" y="87"/>
                    <a:pt x="26" y="88"/>
                  </a:cubicBezTo>
                  <a:cubicBezTo>
                    <a:pt x="26" y="89"/>
                    <a:pt x="26" y="90"/>
                    <a:pt x="26" y="91"/>
                  </a:cubicBezTo>
                  <a:cubicBezTo>
                    <a:pt x="27" y="91"/>
                    <a:pt x="28" y="92"/>
                    <a:pt x="28" y="92"/>
                  </a:cubicBezTo>
                  <a:cubicBezTo>
                    <a:pt x="29" y="93"/>
                    <a:pt x="30" y="95"/>
                    <a:pt x="32" y="96"/>
                  </a:cubicBezTo>
                  <a:cubicBezTo>
                    <a:pt x="33" y="97"/>
                    <a:pt x="33" y="93"/>
                    <a:pt x="35" y="95"/>
                  </a:cubicBezTo>
                  <a:cubicBezTo>
                    <a:pt x="37" y="96"/>
                    <a:pt x="37" y="94"/>
                    <a:pt x="39" y="94"/>
                  </a:cubicBezTo>
                  <a:cubicBezTo>
                    <a:pt x="41" y="95"/>
                    <a:pt x="42" y="98"/>
                    <a:pt x="44" y="100"/>
                  </a:cubicBezTo>
                  <a:cubicBezTo>
                    <a:pt x="46" y="95"/>
                    <a:pt x="49" y="101"/>
                    <a:pt x="51" y="100"/>
                  </a:cubicBezTo>
                  <a:cubicBezTo>
                    <a:pt x="52" y="99"/>
                    <a:pt x="53" y="98"/>
                    <a:pt x="55" y="98"/>
                  </a:cubicBezTo>
                  <a:cubicBezTo>
                    <a:pt x="56" y="98"/>
                    <a:pt x="58" y="98"/>
                    <a:pt x="59" y="97"/>
                  </a:cubicBezTo>
                  <a:cubicBezTo>
                    <a:pt x="61" y="93"/>
                    <a:pt x="65" y="91"/>
                    <a:pt x="69" y="94"/>
                  </a:cubicBezTo>
                  <a:cubicBezTo>
                    <a:pt x="69" y="93"/>
                    <a:pt x="69" y="92"/>
                    <a:pt x="69" y="91"/>
                  </a:cubicBezTo>
                  <a:cubicBezTo>
                    <a:pt x="69" y="90"/>
                    <a:pt x="66" y="90"/>
                    <a:pt x="66" y="90"/>
                  </a:cubicBezTo>
                  <a:cubicBezTo>
                    <a:pt x="64" y="88"/>
                    <a:pt x="63" y="85"/>
                    <a:pt x="61" y="83"/>
                  </a:cubicBezTo>
                  <a:cubicBezTo>
                    <a:pt x="60" y="82"/>
                    <a:pt x="60" y="81"/>
                    <a:pt x="59" y="80"/>
                  </a:cubicBezTo>
                  <a:cubicBezTo>
                    <a:pt x="58" y="79"/>
                    <a:pt x="57" y="79"/>
                    <a:pt x="56" y="78"/>
                  </a:cubicBezTo>
                  <a:cubicBezTo>
                    <a:pt x="53" y="75"/>
                    <a:pt x="59" y="75"/>
                    <a:pt x="59" y="75"/>
                  </a:cubicBezTo>
                  <a:cubicBezTo>
                    <a:pt x="61" y="74"/>
                    <a:pt x="60" y="69"/>
                    <a:pt x="61" y="67"/>
                  </a:cubicBezTo>
                  <a:cubicBezTo>
                    <a:pt x="61" y="66"/>
                    <a:pt x="61" y="64"/>
                    <a:pt x="62" y="64"/>
                  </a:cubicBezTo>
                  <a:cubicBezTo>
                    <a:pt x="63" y="63"/>
                    <a:pt x="65" y="63"/>
                    <a:pt x="65" y="62"/>
                  </a:cubicBezTo>
                  <a:cubicBezTo>
                    <a:pt x="65" y="61"/>
                    <a:pt x="65" y="60"/>
                    <a:pt x="65" y="58"/>
                  </a:cubicBezTo>
                  <a:cubicBezTo>
                    <a:pt x="65" y="57"/>
                    <a:pt x="66" y="56"/>
                    <a:pt x="67" y="55"/>
                  </a:cubicBezTo>
                  <a:cubicBezTo>
                    <a:pt x="68" y="53"/>
                    <a:pt x="70" y="54"/>
                    <a:pt x="71" y="52"/>
                  </a:cubicBezTo>
                  <a:cubicBezTo>
                    <a:pt x="71" y="50"/>
                    <a:pt x="72" y="48"/>
                    <a:pt x="72" y="45"/>
                  </a:cubicBezTo>
                  <a:cubicBezTo>
                    <a:pt x="72" y="44"/>
                    <a:pt x="72" y="43"/>
                    <a:pt x="72" y="42"/>
                  </a:cubicBezTo>
                  <a:cubicBezTo>
                    <a:pt x="72" y="40"/>
                    <a:pt x="74" y="38"/>
                    <a:pt x="74" y="37"/>
                  </a:cubicBezTo>
                  <a:cubicBezTo>
                    <a:pt x="74" y="33"/>
                    <a:pt x="75" y="30"/>
                    <a:pt x="79" y="29"/>
                  </a:cubicBezTo>
                  <a:cubicBezTo>
                    <a:pt x="80" y="29"/>
                    <a:pt x="81" y="29"/>
                    <a:pt x="82" y="27"/>
                  </a:cubicBezTo>
                  <a:cubicBezTo>
                    <a:pt x="82" y="26"/>
                    <a:pt x="80" y="24"/>
                    <a:pt x="79" y="23"/>
                  </a:cubicBezTo>
                  <a:cubicBezTo>
                    <a:pt x="77" y="21"/>
                    <a:pt x="76" y="19"/>
                    <a:pt x="76" y="17"/>
                  </a:cubicBezTo>
                  <a:cubicBezTo>
                    <a:pt x="76" y="16"/>
                    <a:pt x="75" y="11"/>
                    <a:pt x="76" y="11"/>
                  </a:cubicBezTo>
                  <a:cubicBezTo>
                    <a:pt x="77" y="10"/>
                    <a:pt x="76" y="10"/>
                    <a:pt x="75" y="9"/>
                  </a:cubicBezTo>
                  <a:cubicBezTo>
                    <a:pt x="74" y="8"/>
                    <a:pt x="74" y="7"/>
                    <a:pt x="74" y="5"/>
                  </a:cubicBezTo>
                  <a:cubicBezTo>
                    <a:pt x="72" y="3"/>
                    <a:pt x="69" y="2"/>
                    <a:pt x="68" y="0"/>
                  </a:cubicBezTo>
                  <a:cubicBezTo>
                    <a:pt x="67" y="0"/>
                    <a:pt x="65" y="1"/>
                    <a:pt x="64" y="2"/>
                  </a:cubicBezTo>
                  <a:cubicBezTo>
                    <a:pt x="63" y="5"/>
                    <a:pt x="61" y="3"/>
                    <a:pt x="60" y="5"/>
                  </a:cubicBezTo>
                  <a:cubicBezTo>
                    <a:pt x="59" y="9"/>
                    <a:pt x="58" y="5"/>
                    <a:pt x="56" y="5"/>
                  </a:cubicBezTo>
                  <a:cubicBezTo>
                    <a:pt x="52" y="5"/>
                    <a:pt x="49" y="5"/>
                    <a:pt x="46" y="5"/>
                  </a:cubicBezTo>
                  <a:cubicBezTo>
                    <a:pt x="37" y="5"/>
                    <a:pt x="27" y="5"/>
                    <a:pt x="17" y="5"/>
                  </a:cubicBezTo>
                  <a:cubicBezTo>
                    <a:pt x="15" y="5"/>
                    <a:pt x="16" y="12"/>
                    <a:pt x="16" y="14"/>
                  </a:cubicBezTo>
                  <a:cubicBezTo>
                    <a:pt x="16" y="16"/>
                    <a:pt x="15" y="16"/>
                    <a:pt x="13" y="16"/>
                  </a:cubicBezTo>
                  <a:cubicBezTo>
                    <a:pt x="10" y="16"/>
                    <a:pt x="11" y="16"/>
                    <a:pt x="11" y="18"/>
                  </a:cubicBezTo>
                  <a:cubicBezTo>
                    <a:pt x="11" y="23"/>
                    <a:pt x="11" y="27"/>
                    <a:pt x="11" y="32"/>
                  </a:cubicBezTo>
                  <a:cubicBezTo>
                    <a:pt x="11" y="34"/>
                    <a:pt x="11" y="36"/>
                    <a:pt x="11" y="37"/>
                  </a:cubicBezTo>
                  <a:cubicBezTo>
                    <a:pt x="11" y="39"/>
                    <a:pt x="7" y="38"/>
                    <a:pt x="6" y="3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68" name="Freeform 745"/>
            <p:cNvSpPr/>
            <p:nvPr/>
          </p:nvSpPr>
          <p:spPr bwMode="auto">
            <a:xfrm>
              <a:off x="13356248" y="8182530"/>
              <a:ext cx="299364" cy="270773"/>
            </a:xfrm>
            <a:custGeom>
              <a:avLst/>
              <a:gdLst>
                <a:gd name="T0" fmla="*/ 3 w 32"/>
                <a:gd name="T1" fmla="*/ 19 h 29"/>
                <a:gd name="T2" fmla="*/ 7 w 32"/>
                <a:gd name="T3" fmla="*/ 20 h 29"/>
                <a:gd name="T4" fmla="*/ 7 w 32"/>
                <a:gd name="T5" fmla="*/ 17 h 29"/>
                <a:gd name="T6" fmla="*/ 10 w 32"/>
                <a:gd name="T7" fmla="*/ 19 h 29"/>
                <a:gd name="T8" fmla="*/ 12 w 32"/>
                <a:gd name="T9" fmla="*/ 18 h 29"/>
                <a:gd name="T10" fmla="*/ 14 w 32"/>
                <a:gd name="T11" fmla="*/ 18 h 29"/>
                <a:gd name="T12" fmla="*/ 29 w 32"/>
                <a:gd name="T13" fmla="*/ 29 h 29"/>
                <a:gd name="T14" fmla="*/ 32 w 32"/>
                <a:gd name="T15" fmla="*/ 27 h 29"/>
                <a:gd name="T16" fmla="*/ 24 w 32"/>
                <a:gd name="T17" fmla="*/ 19 h 29"/>
                <a:gd name="T18" fmla="*/ 19 w 32"/>
                <a:gd name="T19" fmla="*/ 16 h 29"/>
                <a:gd name="T20" fmla="*/ 17 w 32"/>
                <a:gd name="T21" fmla="*/ 14 h 29"/>
                <a:gd name="T22" fmla="*/ 17 w 32"/>
                <a:gd name="T23" fmla="*/ 16 h 29"/>
                <a:gd name="T24" fmla="*/ 16 w 32"/>
                <a:gd name="T25" fmla="*/ 14 h 29"/>
                <a:gd name="T26" fmla="*/ 14 w 32"/>
                <a:gd name="T27" fmla="*/ 9 h 29"/>
                <a:gd name="T28" fmla="*/ 10 w 32"/>
                <a:gd name="T29" fmla="*/ 0 h 29"/>
                <a:gd name="T30" fmla="*/ 2 w 32"/>
                <a:gd name="T31" fmla="*/ 7 h 29"/>
                <a:gd name="T32" fmla="*/ 1 w 32"/>
                <a:gd name="T33" fmla="*/ 13 h 29"/>
                <a:gd name="T34" fmla="*/ 0 w 32"/>
                <a:gd name="T35" fmla="*/ 20 h 29"/>
                <a:gd name="T36" fmla="*/ 3 w 32"/>
                <a:gd name="T37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29">
                  <a:moveTo>
                    <a:pt x="3" y="19"/>
                  </a:moveTo>
                  <a:cubicBezTo>
                    <a:pt x="4" y="19"/>
                    <a:pt x="6" y="21"/>
                    <a:pt x="7" y="20"/>
                  </a:cubicBezTo>
                  <a:cubicBezTo>
                    <a:pt x="7" y="19"/>
                    <a:pt x="6" y="17"/>
                    <a:pt x="7" y="17"/>
                  </a:cubicBezTo>
                  <a:cubicBezTo>
                    <a:pt x="9" y="17"/>
                    <a:pt x="9" y="19"/>
                    <a:pt x="10" y="19"/>
                  </a:cubicBezTo>
                  <a:cubicBezTo>
                    <a:pt x="11" y="19"/>
                    <a:pt x="12" y="18"/>
                    <a:pt x="12" y="18"/>
                  </a:cubicBezTo>
                  <a:cubicBezTo>
                    <a:pt x="13" y="17"/>
                    <a:pt x="14" y="18"/>
                    <a:pt x="14" y="18"/>
                  </a:cubicBezTo>
                  <a:cubicBezTo>
                    <a:pt x="22" y="18"/>
                    <a:pt x="25" y="24"/>
                    <a:pt x="29" y="29"/>
                  </a:cubicBezTo>
                  <a:cubicBezTo>
                    <a:pt x="30" y="29"/>
                    <a:pt x="31" y="28"/>
                    <a:pt x="32" y="27"/>
                  </a:cubicBezTo>
                  <a:cubicBezTo>
                    <a:pt x="29" y="25"/>
                    <a:pt x="26" y="22"/>
                    <a:pt x="24" y="19"/>
                  </a:cubicBezTo>
                  <a:cubicBezTo>
                    <a:pt x="23" y="17"/>
                    <a:pt x="21" y="17"/>
                    <a:pt x="19" y="16"/>
                  </a:cubicBezTo>
                  <a:cubicBezTo>
                    <a:pt x="18" y="16"/>
                    <a:pt x="18" y="14"/>
                    <a:pt x="17" y="14"/>
                  </a:cubicBezTo>
                  <a:cubicBezTo>
                    <a:pt x="16" y="14"/>
                    <a:pt x="17" y="15"/>
                    <a:pt x="17" y="16"/>
                  </a:cubicBezTo>
                  <a:cubicBezTo>
                    <a:pt x="17" y="16"/>
                    <a:pt x="16" y="14"/>
                    <a:pt x="16" y="14"/>
                  </a:cubicBezTo>
                  <a:cubicBezTo>
                    <a:pt x="15" y="12"/>
                    <a:pt x="14" y="11"/>
                    <a:pt x="14" y="9"/>
                  </a:cubicBezTo>
                  <a:cubicBezTo>
                    <a:pt x="13" y="6"/>
                    <a:pt x="13" y="3"/>
                    <a:pt x="10" y="0"/>
                  </a:cubicBezTo>
                  <a:cubicBezTo>
                    <a:pt x="9" y="4"/>
                    <a:pt x="4" y="4"/>
                    <a:pt x="2" y="7"/>
                  </a:cubicBezTo>
                  <a:cubicBezTo>
                    <a:pt x="1" y="9"/>
                    <a:pt x="2" y="11"/>
                    <a:pt x="1" y="13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1" y="19"/>
                    <a:pt x="2" y="19"/>
                    <a:pt x="3" y="1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69" name="Freeform 746"/>
            <p:cNvSpPr/>
            <p:nvPr/>
          </p:nvSpPr>
          <p:spPr bwMode="auto">
            <a:xfrm>
              <a:off x="13200194" y="8313140"/>
              <a:ext cx="691083" cy="573398"/>
            </a:xfrm>
            <a:custGeom>
              <a:avLst/>
              <a:gdLst>
                <a:gd name="T0" fmla="*/ 70 w 74"/>
                <a:gd name="T1" fmla="*/ 38 h 61"/>
                <a:gd name="T2" fmla="*/ 57 w 74"/>
                <a:gd name="T3" fmla="*/ 33 h 61"/>
                <a:gd name="T4" fmla="*/ 51 w 74"/>
                <a:gd name="T5" fmla="*/ 29 h 61"/>
                <a:gd name="T6" fmla="*/ 48 w 74"/>
                <a:gd name="T7" fmla="*/ 24 h 61"/>
                <a:gd name="T8" fmla="*/ 51 w 74"/>
                <a:gd name="T9" fmla="*/ 20 h 61"/>
                <a:gd name="T10" fmla="*/ 45 w 74"/>
                <a:gd name="T11" fmla="*/ 23 h 61"/>
                <a:gd name="T12" fmla="*/ 44 w 74"/>
                <a:gd name="T13" fmla="*/ 18 h 61"/>
                <a:gd name="T14" fmla="*/ 44 w 74"/>
                <a:gd name="T15" fmla="*/ 12 h 61"/>
                <a:gd name="T16" fmla="*/ 37 w 74"/>
                <a:gd name="T17" fmla="*/ 5 h 61"/>
                <a:gd name="T18" fmla="*/ 28 w 74"/>
                <a:gd name="T19" fmla="*/ 4 h 61"/>
                <a:gd name="T20" fmla="*/ 24 w 74"/>
                <a:gd name="T21" fmla="*/ 5 h 61"/>
                <a:gd name="T22" fmla="*/ 21 w 74"/>
                <a:gd name="T23" fmla="*/ 5 h 61"/>
                <a:gd name="T24" fmla="*/ 18 w 74"/>
                <a:gd name="T25" fmla="*/ 5 h 61"/>
                <a:gd name="T26" fmla="*/ 17 w 74"/>
                <a:gd name="T27" fmla="*/ 8 h 61"/>
                <a:gd name="T28" fmla="*/ 15 w 74"/>
                <a:gd name="T29" fmla="*/ 13 h 61"/>
                <a:gd name="T30" fmla="*/ 12 w 74"/>
                <a:gd name="T31" fmla="*/ 14 h 61"/>
                <a:gd name="T32" fmla="*/ 10 w 74"/>
                <a:gd name="T33" fmla="*/ 18 h 61"/>
                <a:gd name="T34" fmla="*/ 10 w 74"/>
                <a:gd name="T35" fmla="*/ 23 h 61"/>
                <a:gd name="T36" fmla="*/ 5 w 74"/>
                <a:gd name="T37" fmla="*/ 34 h 61"/>
                <a:gd name="T38" fmla="*/ 1 w 74"/>
                <a:gd name="T39" fmla="*/ 35 h 61"/>
                <a:gd name="T40" fmla="*/ 2 w 74"/>
                <a:gd name="T41" fmla="*/ 38 h 61"/>
                <a:gd name="T42" fmla="*/ 9 w 74"/>
                <a:gd name="T43" fmla="*/ 47 h 61"/>
                <a:gd name="T44" fmla="*/ 13 w 74"/>
                <a:gd name="T45" fmla="*/ 50 h 61"/>
                <a:gd name="T46" fmla="*/ 14 w 74"/>
                <a:gd name="T47" fmla="*/ 54 h 61"/>
                <a:gd name="T48" fmla="*/ 20 w 74"/>
                <a:gd name="T49" fmla="*/ 55 h 61"/>
                <a:gd name="T50" fmla="*/ 25 w 74"/>
                <a:gd name="T51" fmla="*/ 59 h 61"/>
                <a:gd name="T52" fmla="*/ 33 w 74"/>
                <a:gd name="T53" fmla="*/ 60 h 61"/>
                <a:gd name="T54" fmla="*/ 39 w 74"/>
                <a:gd name="T55" fmla="*/ 57 h 61"/>
                <a:gd name="T56" fmla="*/ 47 w 74"/>
                <a:gd name="T57" fmla="*/ 56 h 61"/>
                <a:gd name="T58" fmla="*/ 54 w 74"/>
                <a:gd name="T59" fmla="*/ 53 h 61"/>
                <a:gd name="T60" fmla="*/ 59 w 74"/>
                <a:gd name="T61" fmla="*/ 53 h 61"/>
                <a:gd name="T62" fmla="*/ 74 w 74"/>
                <a:gd name="T63" fmla="*/ 38 h 61"/>
                <a:gd name="T64" fmla="*/ 70 w 74"/>
                <a:gd name="T65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" h="61">
                  <a:moveTo>
                    <a:pt x="70" y="38"/>
                  </a:moveTo>
                  <a:cubicBezTo>
                    <a:pt x="65" y="36"/>
                    <a:pt x="61" y="35"/>
                    <a:pt x="57" y="33"/>
                  </a:cubicBezTo>
                  <a:cubicBezTo>
                    <a:pt x="54" y="32"/>
                    <a:pt x="53" y="31"/>
                    <a:pt x="51" y="29"/>
                  </a:cubicBezTo>
                  <a:cubicBezTo>
                    <a:pt x="50" y="28"/>
                    <a:pt x="49" y="26"/>
                    <a:pt x="48" y="24"/>
                  </a:cubicBezTo>
                  <a:cubicBezTo>
                    <a:pt x="48" y="23"/>
                    <a:pt x="51" y="21"/>
                    <a:pt x="51" y="20"/>
                  </a:cubicBezTo>
                  <a:cubicBezTo>
                    <a:pt x="49" y="21"/>
                    <a:pt x="47" y="22"/>
                    <a:pt x="45" y="23"/>
                  </a:cubicBezTo>
                  <a:cubicBezTo>
                    <a:pt x="43" y="23"/>
                    <a:pt x="43" y="19"/>
                    <a:pt x="44" y="18"/>
                  </a:cubicBezTo>
                  <a:cubicBezTo>
                    <a:pt x="47" y="15"/>
                    <a:pt x="46" y="15"/>
                    <a:pt x="44" y="12"/>
                  </a:cubicBezTo>
                  <a:cubicBezTo>
                    <a:pt x="42" y="10"/>
                    <a:pt x="40" y="6"/>
                    <a:pt x="37" y="5"/>
                  </a:cubicBezTo>
                  <a:cubicBezTo>
                    <a:pt x="35" y="5"/>
                    <a:pt x="30" y="3"/>
                    <a:pt x="28" y="4"/>
                  </a:cubicBezTo>
                  <a:cubicBezTo>
                    <a:pt x="26" y="7"/>
                    <a:pt x="24" y="0"/>
                    <a:pt x="24" y="5"/>
                  </a:cubicBezTo>
                  <a:cubicBezTo>
                    <a:pt x="24" y="7"/>
                    <a:pt x="22" y="6"/>
                    <a:pt x="21" y="5"/>
                  </a:cubicBezTo>
                  <a:cubicBezTo>
                    <a:pt x="20" y="5"/>
                    <a:pt x="19" y="5"/>
                    <a:pt x="18" y="5"/>
                  </a:cubicBezTo>
                  <a:cubicBezTo>
                    <a:pt x="16" y="6"/>
                    <a:pt x="17" y="6"/>
                    <a:pt x="17" y="8"/>
                  </a:cubicBezTo>
                  <a:cubicBezTo>
                    <a:pt x="17" y="9"/>
                    <a:pt x="16" y="12"/>
                    <a:pt x="15" y="13"/>
                  </a:cubicBezTo>
                  <a:cubicBezTo>
                    <a:pt x="15" y="14"/>
                    <a:pt x="12" y="13"/>
                    <a:pt x="12" y="14"/>
                  </a:cubicBezTo>
                  <a:cubicBezTo>
                    <a:pt x="12" y="16"/>
                    <a:pt x="10" y="17"/>
                    <a:pt x="10" y="18"/>
                  </a:cubicBezTo>
                  <a:cubicBezTo>
                    <a:pt x="10" y="19"/>
                    <a:pt x="11" y="22"/>
                    <a:pt x="10" y="23"/>
                  </a:cubicBezTo>
                  <a:cubicBezTo>
                    <a:pt x="4" y="24"/>
                    <a:pt x="6" y="30"/>
                    <a:pt x="5" y="34"/>
                  </a:cubicBezTo>
                  <a:cubicBezTo>
                    <a:pt x="4" y="35"/>
                    <a:pt x="3" y="35"/>
                    <a:pt x="1" y="35"/>
                  </a:cubicBezTo>
                  <a:cubicBezTo>
                    <a:pt x="0" y="36"/>
                    <a:pt x="0" y="38"/>
                    <a:pt x="2" y="38"/>
                  </a:cubicBezTo>
                  <a:cubicBezTo>
                    <a:pt x="5" y="39"/>
                    <a:pt x="8" y="45"/>
                    <a:pt x="9" y="47"/>
                  </a:cubicBezTo>
                  <a:cubicBezTo>
                    <a:pt x="10" y="49"/>
                    <a:pt x="11" y="49"/>
                    <a:pt x="13" y="50"/>
                  </a:cubicBezTo>
                  <a:cubicBezTo>
                    <a:pt x="14" y="51"/>
                    <a:pt x="13" y="53"/>
                    <a:pt x="14" y="54"/>
                  </a:cubicBezTo>
                  <a:cubicBezTo>
                    <a:pt x="16" y="56"/>
                    <a:pt x="18" y="54"/>
                    <a:pt x="20" y="55"/>
                  </a:cubicBezTo>
                  <a:cubicBezTo>
                    <a:pt x="21" y="56"/>
                    <a:pt x="23" y="58"/>
                    <a:pt x="25" y="59"/>
                  </a:cubicBezTo>
                  <a:cubicBezTo>
                    <a:pt x="27" y="59"/>
                    <a:pt x="31" y="61"/>
                    <a:pt x="33" y="60"/>
                  </a:cubicBezTo>
                  <a:cubicBezTo>
                    <a:pt x="35" y="58"/>
                    <a:pt x="36" y="56"/>
                    <a:pt x="39" y="57"/>
                  </a:cubicBezTo>
                  <a:cubicBezTo>
                    <a:pt x="42" y="58"/>
                    <a:pt x="45" y="57"/>
                    <a:pt x="47" y="56"/>
                  </a:cubicBezTo>
                  <a:cubicBezTo>
                    <a:pt x="49" y="54"/>
                    <a:pt x="51" y="53"/>
                    <a:pt x="54" y="53"/>
                  </a:cubicBezTo>
                  <a:cubicBezTo>
                    <a:pt x="55" y="53"/>
                    <a:pt x="59" y="53"/>
                    <a:pt x="59" y="53"/>
                  </a:cubicBezTo>
                  <a:cubicBezTo>
                    <a:pt x="64" y="48"/>
                    <a:pt x="69" y="43"/>
                    <a:pt x="74" y="38"/>
                  </a:cubicBezTo>
                  <a:cubicBezTo>
                    <a:pt x="73" y="38"/>
                    <a:pt x="71" y="38"/>
                    <a:pt x="70" y="3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70" name="Freeform 747"/>
            <p:cNvSpPr/>
            <p:nvPr/>
          </p:nvSpPr>
          <p:spPr bwMode="auto">
            <a:xfrm>
              <a:off x="13235227" y="8481973"/>
              <a:ext cx="812103" cy="777272"/>
            </a:xfrm>
            <a:custGeom>
              <a:avLst/>
              <a:gdLst>
                <a:gd name="T0" fmla="*/ 86 w 87"/>
                <a:gd name="T1" fmla="*/ 1 h 83"/>
                <a:gd name="T2" fmla="*/ 83 w 87"/>
                <a:gd name="T3" fmla="*/ 0 h 83"/>
                <a:gd name="T4" fmla="*/ 79 w 87"/>
                <a:gd name="T5" fmla="*/ 3 h 83"/>
                <a:gd name="T6" fmla="*/ 71 w 87"/>
                <a:gd name="T7" fmla="*/ 3 h 83"/>
                <a:gd name="T8" fmla="*/ 69 w 87"/>
                <a:gd name="T9" fmla="*/ 4 h 83"/>
                <a:gd name="T10" fmla="*/ 68 w 87"/>
                <a:gd name="T11" fmla="*/ 3 h 83"/>
                <a:gd name="T12" fmla="*/ 63 w 87"/>
                <a:gd name="T13" fmla="*/ 6 h 83"/>
                <a:gd name="T14" fmla="*/ 58 w 87"/>
                <a:gd name="T15" fmla="*/ 5 h 83"/>
                <a:gd name="T16" fmla="*/ 53 w 87"/>
                <a:gd name="T17" fmla="*/ 7 h 83"/>
                <a:gd name="T18" fmla="*/ 47 w 87"/>
                <a:gd name="T19" fmla="*/ 2 h 83"/>
                <a:gd name="T20" fmla="*/ 44 w 87"/>
                <a:gd name="T21" fmla="*/ 6 h 83"/>
                <a:gd name="T22" fmla="*/ 48 w 87"/>
                <a:gd name="T23" fmla="*/ 12 h 83"/>
                <a:gd name="T24" fmla="*/ 56 w 87"/>
                <a:gd name="T25" fmla="*/ 16 h 83"/>
                <a:gd name="T26" fmla="*/ 70 w 87"/>
                <a:gd name="T27" fmla="*/ 20 h 83"/>
                <a:gd name="T28" fmla="*/ 63 w 87"/>
                <a:gd name="T29" fmla="*/ 27 h 83"/>
                <a:gd name="T30" fmla="*/ 58 w 87"/>
                <a:gd name="T31" fmla="*/ 33 h 83"/>
                <a:gd name="T32" fmla="*/ 55 w 87"/>
                <a:gd name="T33" fmla="*/ 35 h 83"/>
                <a:gd name="T34" fmla="*/ 48 w 87"/>
                <a:gd name="T35" fmla="*/ 35 h 83"/>
                <a:gd name="T36" fmla="*/ 42 w 87"/>
                <a:gd name="T37" fmla="*/ 38 h 83"/>
                <a:gd name="T38" fmla="*/ 36 w 87"/>
                <a:gd name="T39" fmla="*/ 39 h 83"/>
                <a:gd name="T40" fmla="*/ 32 w 87"/>
                <a:gd name="T41" fmla="*/ 39 h 83"/>
                <a:gd name="T42" fmla="*/ 26 w 87"/>
                <a:gd name="T43" fmla="*/ 42 h 83"/>
                <a:gd name="T44" fmla="*/ 21 w 87"/>
                <a:gd name="T45" fmla="*/ 41 h 83"/>
                <a:gd name="T46" fmla="*/ 16 w 87"/>
                <a:gd name="T47" fmla="*/ 37 h 83"/>
                <a:gd name="T48" fmla="*/ 11 w 87"/>
                <a:gd name="T49" fmla="*/ 37 h 83"/>
                <a:gd name="T50" fmla="*/ 7 w 87"/>
                <a:gd name="T51" fmla="*/ 34 h 83"/>
                <a:gd name="T52" fmla="*/ 0 w 87"/>
                <a:gd name="T53" fmla="*/ 39 h 83"/>
                <a:gd name="T54" fmla="*/ 3 w 87"/>
                <a:gd name="T55" fmla="*/ 41 h 83"/>
                <a:gd name="T56" fmla="*/ 4 w 87"/>
                <a:gd name="T57" fmla="*/ 45 h 83"/>
                <a:gd name="T58" fmla="*/ 3 w 87"/>
                <a:gd name="T59" fmla="*/ 54 h 83"/>
                <a:gd name="T60" fmla="*/ 0 w 87"/>
                <a:gd name="T61" fmla="*/ 58 h 83"/>
                <a:gd name="T62" fmla="*/ 3 w 87"/>
                <a:gd name="T63" fmla="*/ 60 h 83"/>
                <a:gd name="T64" fmla="*/ 1 w 87"/>
                <a:gd name="T65" fmla="*/ 65 h 83"/>
                <a:gd name="T66" fmla="*/ 4 w 87"/>
                <a:gd name="T67" fmla="*/ 66 h 83"/>
                <a:gd name="T68" fmla="*/ 15 w 87"/>
                <a:gd name="T69" fmla="*/ 73 h 83"/>
                <a:gd name="T70" fmla="*/ 19 w 87"/>
                <a:gd name="T71" fmla="*/ 77 h 83"/>
                <a:gd name="T72" fmla="*/ 26 w 87"/>
                <a:gd name="T73" fmla="*/ 83 h 83"/>
                <a:gd name="T74" fmla="*/ 30 w 87"/>
                <a:gd name="T75" fmla="*/ 76 h 83"/>
                <a:gd name="T76" fmla="*/ 33 w 87"/>
                <a:gd name="T77" fmla="*/ 72 h 83"/>
                <a:gd name="T78" fmla="*/ 35 w 87"/>
                <a:gd name="T79" fmla="*/ 69 h 83"/>
                <a:gd name="T80" fmla="*/ 40 w 87"/>
                <a:gd name="T81" fmla="*/ 65 h 83"/>
                <a:gd name="T82" fmla="*/ 59 w 87"/>
                <a:gd name="T83" fmla="*/ 48 h 83"/>
                <a:gd name="T84" fmla="*/ 77 w 87"/>
                <a:gd name="T85" fmla="*/ 24 h 83"/>
                <a:gd name="T86" fmla="*/ 84 w 87"/>
                <a:gd name="T87" fmla="*/ 14 h 83"/>
                <a:gd name="T88" fmla="*/ 86 w 87"/>
                <a:gd name="T89" fmla="*/ 7 h 83"/>
                <a:gd name="T90" fmla="*/ 86 w 87"/>
                <a:gd name="T91" fmla="*/ 1 h 83"/>
                <a:gd name="T92" fmla="*/ 86 w 87"/>
                <a:gd name="T93" fmla="*/ 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7" h="83">
                  <a:moveTo>
                    <a:pt x="86" y="1"/>
                  </a:moveTo>
                  <a:cubicBezTo>
                    <a:pt x="87" y="0"/>
                    <a:pt x="84" y="0"/>
                    <a:pt x="83" y="0"/>
                  </a:cubicBezTo>
                  <a:cubicBezTo>
                    <a:pt x="82" y="1"/>
                    <a:pt x="81" y="2"/>
                    <a:pt x="79" y="3"/>
                  </a:cubicBezTo>
                  <a:cubicBezTo>
                    <a:pt x="77" y="3"/>
                    <a:pt x="74" y="3"/>
                    <a:pt x="71" y="3"/>
                  </a:cubicBezTo>
                  <a:cubicBezTo>
                    <a:pt x="71" y="4"/>
                    <a:pt x="70" y="4"/>
                    <a:pt x="69" y="4"/>
                  </a:cubicBezTo>
                  <a:cubicBezTo>
                    <a:pt x="68" y="4"/>
                    <a:pt x="68" y="3"/>
                    <a:pt x="68" y="3"/>
                  </a:cubicBezTo>
                  <a:cubicBezTo>
                    <a:pt x="66" y="4"/>
                    <a:pt x="65" y="6"/>
                    <a:pt x="63" y="6"/>
                  </a:cubicBezTo>
                  <a:cubicBezTo>
                    <a:pt x="61" y="6"/>
                    <a:pt x="61" y="5"/>
                    <a:pt x="58" y="5"/>
                  </a:cubicBezTo>
                  <a:cubicBezTo>
                    <a:pt x="57" y="6"/>
                    <a:pt x="55" y="8"/>
                    <a:pt x="53" y="7"/>
                  </a:cubicBezTo>
                  <a:cubicBezTo>
                    <a:pt x="50" y="6"/>
                    <a:pt x="49" y="5"/>
                    <a:pt x="47" y="2"/>
                  </a:cubicBezTo>
                  <a:cubicBezTo>
                    <a:pt x="47" y="3"/>
                    <a:pt x="44" y="5"/>
                    <a:pt x="44" y="6"/>
                  </a:cubicBezTo>
                  <a:cubicBezTo>
                    <a:pt x="45" y="8"/>
                    <a:pt x="46" y="10"/>
                    <a:pt x="48" y="12"/>
                  </a:cubicBezTo>
                  <a:cubicBezTo>
                    <a:pt x="50" y="14"/>
                    <a:pt x="53" y="15"/>
                    <a:pt x="56" y="16"/>
                  </a:cubicBezTo>
                  <a:cubicBezTo>
                    <a:pt x="61" y="18"/>
                    <a:pt x="65" y="20"/>
                    <a:pt x="70" y="20"/>
                  </a:cubicBezTo>
                  <a:cubicBezTo>
                    <a:pt x="68" y="22"/>
                    <a:pt x="65" y="25"/>
                    <a:pt x="63" y="27"/>
                  </a:cubicBezTo>
                  <a:cubicBezTo>
                    <a:pt x="61" y="29"/>
                    <a:pt x="59" y="31"/>
                    <a:pt x="58" y="33"/>
                  </a:cubicBezTo>
                  <a:cubicBezTo>
                    <a:pt x="57" y="33"/>
                    <a:pt x="56" y="35"/>
                    <a:pt x="55" y="35"/>
                  </a:cubicBezTo>
                  <a:cubicBezTo>
                    <a:pt x="53" y="36"/>
                    <a:pt x="50" y="34"/>
                    <a:pt x="48" y="35"/>
                  </a:cubicBezTo>
                  <a:cubicBezTo>
                    <a:pt x="46" y="35"/>
                    <a:pt x="44" y="37"/>
                    <a:pt x="42" y="38"/>
                  </a:cubicBezTo>
                  <a:cubicBezTo>
                    <a:pt x="40" y="39"/>
                    <a:pt x="38" y="40"/>
                    <a:pt x="36" y="39"/>
                  </a:cubicBezTo>
                  <a:cubicBezTo>
                    <a:pt x="35" y="39"/>
                    <a:pt x="33" y="38"/>
                    <a:pt x="32" y="39"/>
                  </a:cubicBezTo>
                  <a:cubicBezTo>
                    <a:pt x="29" y="41"/>
                    <a:pt x="29" y="43"/>
                    <a:pt x="26" y="42"/>
                  </a:cubicBezTo>
                  <a:cubicBezTo>
                    <a:pt x="24" y="41"/>
                    <a:pt x="22" y="41"/>
                    <a:pt x="21" y="41"/>
                  </a:cubicBezTo>
                  <a:cubicBezTo>
                    <a:pt x="19" y="40"/>
                    <a:pt x="17" y="38"/>
                    <a:pt x="16" y="37"/>
                  </a:cubicBezTo>
                  <a:cubicBezTo>
                    <a:pt x="15" y="37"/>
                    <a:pt x="12" y="38"/>
                    <a:pt x="11" y="37"/>
                  </a:cubicBezTo>
                  <a:cubicBezTo>
                    <a:pt x="10" y="36"/>
                    <a:pt x="8" y="34"/>
                    <a:pt x="7" y="34"/>
                  </a:cubicBezTo>
                  <a:cubicBezTo>
                    <a:pt x="3" y="35"/>
                    <a:pt x="2" y="36"/>
                    <a:pt x="0" y="39"/>
                  </a:cubicBezTo>
                  <a:cubicBezTo>
                    <a:pt x="0" y="40"/>
                    <a:pt x="3" y="40"/>
                    <a:pt x="3" y="41"/>
                  </a:cubicBezTo>
                  <a:cubicBezTo>
                    <a:pt x="3" y="43"/>
                    <a:pt x="3" y="44"/>
                    <a:pt x="4" y="45"/>
                  </a:cubicBezTo>
                  <a:cubicBezTo>
                    <a:pt x="6" y="47"/>
                    <a:pt x="5" y="52"/>
                    <a:pt x="3" y="54"/>
                  </a:cubicBezTo>
                  <a:cubicBezTo>
                    <a:pt x="2" y="55"/>
                    <a:pt x="1" y="56"/>
                    <a:pt x="0" y="58"/>
                  </a:cubicBezTo>
                  <a:cubicBezTo>
                    <a:pt x="0" y="61"/>
                    <a:pt x="2" y="59"/>
                    <a:pt x="3" y="60"/>
                  </a:cubicBezTo>
                  <a:cubicBezTo>
                    <a:pt x="3" y="60"/>
                    <a:pt x="0" y="64"/>
                    <a:pt x="1" y="65"/>
                  </a:cubicBezTo>
                  <a:cubicBezTo>
                    <a:pt x="2" y="65"/>
                    <a:pt x="3" y="66"/>
                    <a:pt x="4" y="66"/>
                  </a:cubicBezTo>
                  <a:cubicBezTo>
                    <a:pt x="8" y="69"/>
                    <a:pt x="12" y="71"/>
                    <a:pt x="15" y="73"/>
                  </a:cubicBezTo>
                  <a:cubicBezTo>
                    <a:pt x="18" y="74"/>
                    <a:pt x="19" y="74"/>
                    <a:pt x="19" y="77"/>
                  </a:cubicBezTo>
                  <a:cubicBezTo>
                    <a:pt x="19" y="79"/>
                    <a:pt x="25" y="82"/>
                    <a:pt x="26" y="83"/>
                  </a:cubicBezTo>
                  <a:cubicBezTo>
                    <a:pt x="28" y="80"/>
                    <a:pt x="29" y="78"/>
                    <a:pt x="30" y="76"/>
                  </a:cubicBezTo>
                  <a:cubicBezTo>
                    <a:pt x="30" y="74"/>
                    <a:pt x="31" y="72"/>
                    <a:pt x="33" y="72"/>
                  </a:cubicBezTo>
                  <a:cubicBezTo>
                    <a:pt x="34" y="71"/>
                    <a:pt x="34" y="70"/>
                    <a:pt x="35" y="69"/>
                  </a:cubicBezTo>
                  <a:cubicBezTo>
                    <a:pt x="37" y="68"/>
                    <a:pt x="38" y="67"/>
                    <a:pt x="40" y="65"/>
                  </a:cubicBezTo>
                  <a:cubicBezTo>
                    <a:pt x="45" y="57"/>
                    <a:pt x="52" y="53"/>
                    <a:pt x="59" y="48"/>
                  </a:cubicBezTo>
                  <a:cubicBezTo>
                    <a:pt x="68" y="42"/>
                    <a:pt x="73" y="33"/>
                    <a:pt x="77" y="24"/>
                  </a:cubicBezTo>
                  <a:cubicBezTo>
                    <a:pt x="79" y="20"/>
                    <a:pt x="82" y="18"/>
                    <a:pt x="84" y="14"/>
                  </a:cubicBezTo>
                  <a:cubicBezTo>
                    <a:pt x="85" y="12"/>
                    <a:pt x="85" y="9"/>
                    <a:pt x="86" y="7"/>
                  </a:cubicBezTo>
                  <a:cubicBezTo>
                    <a:pt x="86" y="6"/>
                    <a:pt x="85" y="2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71" name="Freeform 748"/>
            <p:cNvSpPr/>
            <p:nvPr/>
          </p:nvSpPr>
          <p:spPr bwMode="auto">
            <a:xfrm>
              <a:off x="13601471" y="8437375"/>
              <a:ext cx="82803" cy="101936"/>
            </a:xfrm>
            <a:custGeom>
              <a:avLst/>
              <a:gdLst>
                <a:gd name="T0" fmla="*/ 3 w 9"/>
                <a:gd name="T1" fmla="*/ 2 h 11"/>
                <a:gd name="T2" fmla="*/ 1 w 9"/>
                <a:gd name="T3" fmla="*/ 5 h 11"/>
                <a:gd name="T4" fmla="*/ 0 w 9"/>
                <a:gd name="T5" fmla="*/ 10 h 11"/>
                <a:gd name="T6" fmla="*/ 8 w 9"/>
                <a:gd name="T7" fmla="*/ 7 h 11"/>
                <a:gd name="T8" fmla="*/ 4 w 9"/>
                <a:gd name="T9" fmla="*/ 6 h 11"/>
                <a:gd name="T10" fmla="*/ 8 w 9"/>
                <a:gd name="T11" fmla="*/ 3 h 11"/>
                <a:gd name="T12" fmla="*/ 3 w 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">
                  <a:moveTo>
                    <a:pt x="3" y="2"/>
                  </a:moveTo>
                  <a:cubicBezTo>
                    <a:pt x="2" y="3"/>
                    <a:pt x="1" y="4"/>
                    <a:pt x="1" y="5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2" y="11"/>
                    <a:pt x="7" y="7"/>
                    <a:pt x="8" y="7"/>
                  </a:cubicBezTo>
                  <a:cubicBezTo>
                    <a:pt x="8" y="6"/>
                    <a:pt x="5" y="5"/>
                    <a:pt x="4" y="6"/>
                  </a:cubicBezTo>
                  <a:cubicBezTo>
                    <a:pt x="5" y="5"/>
                    <a:pt x="9" y="4"/>
                    <a:pt x="8" y="3"/>
                  </a:cubicBezTo>
                  <a:cubicBezTo>
                    <a:pt x="7" y="0"/>
                    <a:pt x="5" y="0"/>
                    <a:pt x="3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72" name="Freeform 749"/>
            <p:cNvSpPr/>
            <p:nvPr/>
          </p:nvSpPr>
          <p:spPr bwMode="auto">
            <a:xfrm>
              <a:off x="13040961" y="8848311"/>
              <a:ext cx="242036" cy="261215"/>
            </a:xfrm>
            <a:custGeom>
              <a:avLst/>
              <a:gdLst>
                <a:gd name="T0" fmla="*/ 22 w 26"/>
                <a:gd name="T1" fmla="*/ 18 h 28"/>
                <a:gd name="T2" fmla="*/ 25 w 26"/>
                <a:gd name="T3" fmla="*/ 14 h 28"/>
                <a:gd name="T4" fmla="*/ 26 w 26"/>
                <a:gd name="T5" fmla="*/ 8 h 28"/>
                <a:gd name="T6" fmla="*/ 24 w 26"/>
                <a:gd name="T7" fmla="*/ 3 h 28"/>
                <a:gd name="T8" fmla="*/ 21 w 26"/>
                <a:gd name="T9" fmla="*/ 0 h 28"/>
                <a:gd name="T10" fmla="*/ 16 w 26"/>
                <a:gd name="T11" fmla="*/ 1 h 28"/>
                <a:gd name="T12" fmla="*/ 12 w 26"/>
                <a:gd name="T13" fmla="*/ 3 h 28"/>
                <a:gd name="T14" fmla="*/ 6 w 26"/>
                <a:gd name="T15" fmla="*/ 2 h 28"/>
                <a:gd name="T16" fmla="*/ 7 w 26"/>
                <a:gd name="T17" fmla="*/ 8 h 28"/>
                <a:gd name="T18" fmla="*/ 6 w 26"/>
                <a:gd name="T19" fmla="*/ 12 h 28"/>
                <a:gd name="T20" fmla="*/ 2 w 26"/>
                <a:gd name="T21" fmla="*/ 16 h 28"/>
                <a:gd name="T22" fmla="*/ 0 w 26"/>
                <a:gd name="T23" fmla="*/ 22 h 28"/>
                <a:gd name="T24" fmla="*/ 0 w 26"/>
                <a:gd name="T25" fmla="*/ 27 h 28"/>
                <a:gd name="T26" fmla="*/ 4 w 26"/>
                <a:gd name="T27" fmla="*/ 26 h 28"/>
                <a:gd name="T28" fmla="*/ 11 w 26"/>
                <a:gd name="T29" fmla="*/ 25 h 28"/>
                <a:gd name="T30" fmla="*/ 14 w 26"/>
                <a:gd name="T31" fmla="*/ 20 h 28"/>
                <a:gd name="T32" fmla="*/ 21 w 26"/>
                <a:gd name="T33" fmla="*/ 20 h 28"/>
                <a:gd name="T34" fmla="*/ 22 w 26"/>
                <a:gd name="T35" fmla="*/ 18 h 28"/>
                <a:gd name="T36" fmla="*/ 22 w 26"/>
                <a:gd name="T37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8">
                  <a:moveTo>
                    <a:pt x="22" y="18"/>
                  </a:moveTo>
                  <a:cubicBezTo>
                    <a:pt x="22" y="16"/>
                    <a:pt x="24" y="15"/>
                    <a:pt x="25" y="14"/>
                  </a:cubicBezTo>
                  <a:cubicBezTo>
                    <a:pt x="26" y="13"/>
                    <a:pt x="26" y="10"/>
                    <a:pt x="26" y="8"/>
                  </a:cubicBezTo>
                  <a:cubicBezTo>
                    <a:pt x="26" y="6"/>
                    <a:pt x="24" y="5"/>
                    <a:pt x="24" y="3"/>
                  </a:cubicBezTo>
                  <a:cubicBezTo>
                    <a:pt x="24" y="1"/>
                    <a:pt x="22" y="1"/>
                    <a:pt x="21" y="0"/>
                  </a:cubicBezTo>
                  <a:cubicBezTo>
                    <a:pt x="20" y="1"/>
                    <a:pt x="18" y="0"/>
                    <a:pt x="16" y="1"/>
                  </a:cubicBezTo>
                  <a:cubicBezTo>
                    <a:pt x="15" y="2"/>
                    <a:pt x="13" y="4"/>
                    <a:pt x="12" y="3"/>
                  </a:cubicBezTo>
                  <a:cubicBezTo>
                    <a:pt x="10" y="1"/>
                    <a:pt x="7" y="0"/>
                    <a:pt x="6" y="2"/>
                  </a:cubicBezTo>
                  <a:cubicBezTo>
                    <a:pt x="5" y="4"/>
                    <a:pt x="6" y="7"/>
                    <a:pt x="7" y="8"/>
                  </a:cubicBezTo>
                  <a:cubicBezTo>
                    <a:pt x="8" y="10"/>
                    <a:pt x="7" y="10"/>
                    <a:pt x="6" y="12"/>
                  </a:cubicBezTo>
                  <a:cubicBezTo>
                    <a:pt x="5" y="14"/>
                    <a:pt x="3" y="15"/>
                    <a:pt x="2" y="16"/>
                  </a:cubicBezTo>
                  <a:cubicBezTo>
                    <a:pt x="1" y="18"/>
                    <a:pt x="0" y="19"/>
                    <a:pt x="0" y="22"/>
                  </a:cubicBezTo>
                  <a:cubicBezTo>
                    <a:pt x="0" y="23"/>
                    <a:pt x="1" y="25"/>
                    <a:pt x="0" y="27"/>
                  </a:cubicBezTo>
                  <a:cubicBezTo>
                    <a:pt x="2" y="28"/>
                    <a:pt x="2" y="27"/>
                    <a:pt x="4" y="26"/>
                  </a:cubicBezTo>
                  <a:cubicBezTo>
                    <a:pt x="6" y="25"/>
                    <a:pt x="9" y="25"/>
                    <a:pt x="11" y="25"/>
                  </a:cubicBezTo>
                  <a:cubicBezTo>
                    <a:pt x="10" y="22"/>
                    <a:pt x="12" y="21"/>
                    <a:pt x="14" y="20"/>
                  </a:cubicBezTo>
                  <a:cubicBezTo>
                    <a:pt x="16" y="19"/>
                    <a:pt x="20" y="17"/>
                    <a:pt x="21" y="20"/>
                  </a:cubicBezTo>
                  <a:cubicBezTo>
                    <a:pt x="21" y="19"/>
                    <a:pt x="21" y="18"/>
                    <a:pt x="22" y="18"/>
                  </a:cubicBezTo>
                  <a:cubicBezTo>
                    <a:pt x="22" y="16"/>
                    <a:pt x="21" y="18"/>
                    <a:pt x="22" y="1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73" name="Freeform 750"/>
            <p:cNvSpPr/>
            <p:nvPr/>
          </p:nvSpPr>
          <p:spPr bwMode="auto">
            <a:xfrm>
              <a:off x="13012297" y="9147751"/>
              <a:ext cx="92356" cy="92380"/>
            </a:xfrm>
            <a:custGeom>
              <a:avLst/>
              <a:gdLst>
                <a:gd name="T0" fmla="*/ 1 w 10"/>
                <a:gd name="T1" fmla="*/ 6 h 10"/>
                <a:gd name="T2" fmla="*/ 3 w 10"/>
                <a:gd name="T3" fmla="*/ 10 h 10"/>
                <a:gd name="T4" fmla="*/ 9 w 10"/>
                <a:gd name="T5" fmla="*/ 5 h 10"/>
                <a:gd name="T6" fmla="*/ 8 w 10"/>
                <a:gd name="T7" fmla="*/ 0 h 10"/>
                <a:gd name="T8" fmla="*/ 4 w 10"/>
                <a:gd name="T9" fmla="*/ 1 h 10"/>
                <a:gd name="T10" fmla="*/ 0 w 10"/>
                <a:gd name="T11" fmla="*/ 1 h 10"/>
                <a:gd name="T12" fmla="*/ 1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" y="6"/>
                  </a:moveTo>
                  <a:cubicBezTo>
                    <a:pt x="2" y="7"/>
                    <a:pt x="2" y="9"/>
                    <a:pt x="3" y="10"/>
                  </a:cubicBezTo>
                  <a:cubicBezTo>
                    <a:pt x="5" y="9"/>
                    <a:pt x="7" y="7"/>
                    <a:pt x="9" y="5"/>
                  </a:cubicBezTo>
                  <a:cubicBezTo>
                    <a:pt x="10" y="3"/>
                    <a:pt x="5" y="4"/>
                    <a:pt x="8" y="0"/>
                  </a:cubicBezTo>
                  <a:cubicBezTo>
                    <a:pt x="7" y="0"/>
                    <a:pt x="3" y="0"/>
                    <a:pt x="4" y="1"/>
                  </a:cubicBezTo>
                  <a:cubicBezTo>
                    <a:pt x="5" y="3"/>
                    <a:pt x="1" y="2"/>
                    <a:pt x="0" y="1"/>
                  </a:cubicBezTo>
                  <a:cubicBezTo>
                    <a:pt x="0" y="3"/>
                    <a:pt x="1" y="4"/>
                    <a:pt x="1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74" name="Freeform 751"/>
            <p:cNvSpPr/>
            <p:nvPr/>
          </p:nvSpPr>
          <p:spPr bwMode="auto">
            <a:xfrm>
              <a:off x="13012297" y="9090413"/>
              <a:ext cx="101909" cy="86010"/>
            </a:xfrm>
            <a:custGeom>
              <a:avLst/>
              <a:gdLst>
                <a:gd name="T0" fmla="*/ 3 w 11"/>
                <a:gd name="T1" fmla="*/ 1 h 9"/>
                <a:gd name="T2" fmla="*/ 0 w 11"/>
                <a:gd name="T3" fmla="*/ 7 h 9"/>
                <a:gd name="T4" fmla="*/ 4 w 11"/>
                <a:gd name="T5" fmla="*/ 7 h 9"/>
                <a:gd name="T6" fmla="*/ 8 w 11"/>
                <a:gd name="T7" fmla="*/ 6 h 9"/>
                <a:gd name="T8" fmla="*/ 7 w 11"/>
                <a:gd name="T9" fmla="*/ 0 h 9"/>
                <a:gd name="T10" fmla="*/ 3 w 11"/>
                <a:gd name="T11" fmla="*/ 1 h 9"/>
                <a:gd name="T12" fmla="*/ 3 w 11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3" y="1"/>
                  </a:moveTo>
                  <a:cubicBezTo>
                    <a:pt x="1" y="2"/>
                    <a:pt x="0" y="5"/>
                    <a:pt x="0" y="7"/>
                  </a:cubicBezTo>
                  <a:cubicBezTo>
                    <a:pt x="1" y="8"/>
                    <a:pt x="5" y="9"/>
                    <a:pt x="4" y="7"/>
                  </a:cubicBezTo>
                  <a:cubicBezTo>
                    <a:pt x="3" y="6"/>
                    <a:pt x="7" y="6"/>
                    <a:pt x="8" y="6"/>
                  </a:cubicBezTo>
                  <a:cubicBezTo>
                    <a:pt x="11" y="5"/>
                    <a:pt x="8" y="1"/>
                    <a:pt x="7" y="0"/>
                  </a:cubicBezTo>
                  <a:cubicBezTo>
                    <a:pt x="5" y="1"/>
                    <a:pt x="5" y="2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75" name="Freeform 752"/>
            <p:cNvSpPr/>
            <p:nvPr/>
          </p:nvSpPr>
          <p:spPr bwMode="auto">
            <a:xfrm>
              <a:off x="13031406" y="9061741"/>
              <a:ext cx="503186" cy="544729"/>
            </a:xfrm>
            <a:custGeom>
              <a:avLst/>
              <a:gdLst>
                <a:gd name="T0" fmla="*/ 41 w 54"/>
                <a:gd name="T1" fmla="*/ 13 h 58"/>
                <a:gd name="T2" fmla="*/ 23 w 54"/>
                <a:gd name="T3" fmla="*/ 3 h 58"/>
                <a:gd name="T4" fmla="*/ 17 w 54"/>
                <a:gd name="T5" fmla="*/ 7 h 58"/>
                <a:gd name="T6" fmla="*/ 21 w 54"/>
                <a:gd name="T7" fmla="*/ 9 h 58"/>
                <a:gd name="T8" fmla="*/ 17 w 54"/>
                <a:gd name="T9" fmla="*/ 9 h 58"/>
                <a:gd name="T10" fmla="*/ 13 w 54"/>
                <a:gd name="T11" fmla="*/ 10 h 58"/>
                <a:gd name="T12" fmla="*/ 11 w 54"/>
                <a:gd name="T13" fmla="*/ 8 h 58"/>
                <a:gd name="T14" fmla="*/ 12 w 54"/>
                <a:gd name="T15" fmla="*/ 4 h 58"/>
                <a:gd name="T16" fmla="*/ 5 w 54"/>
                <a:gd name="T17" fmla="*/ 3 h 58"/>
                <a:gd name="T18" fmla="*/ 7 w 54"/>
                <a:gd name="T19" fmla="*/ 8 h 58"/>
                <a:gd name="T20" fmla="*/ 5 w 54"/>
                <a:gd name="T21" fmla="*/ 12 h 58"/>
                <a:gd name="T22" fmla="*/ 6 w 54"/>
                <a:gd name="T23" fmla="*/ 16 h 58"/>
                <a:gd name="T24" fmla="*/ 2 w 54"/>
                <a:gd name="T25" fmla="*/ 18 h 58"/>
                <a:gd name="T26" fmla="*/ 1 w 54"/>
                <a:gd name="T27" fmla="*/ 21 h 58"/>
                <a:gd name="T28" fmla="*/ 5 w 54"/>
                <a:gd name="T29" fmla="*/ 33 h 58"/>
                <a:gd name="T30" fmla="*/ 12 w 54"/>
                <a:gd name="T31" fmla="*/ 42 h 58"/>
                <a:gd name="T32" fmla="*/ 15 w 54"/>
                <a:gd name="T33" fmla="*/ 43 h 58"/>
                <a:gd name="T34" fmla="*/ 17 w 54"/>
                <a:gd name="T35" fmla="*/ 45 h 58"/>
                <a:gd name="T36" fmla="*/ 24 w 54"/>
                <a:gd name="T37" fmla="*/ 47 h 58"/>
                <a:gd name="T38" fmla="*/ 25 w 54"/>
                <a:gd name="T39" fmla="*/ 53 h 58"/>
                <a:gd name="T40" fmla="*/ 27 w 54"/>
                <a:gd name="T41" fmla="*/ 55 h 58"/>
                <a:gd name="T42" fmla="*/ 30 w 54"/>
                <a:gd name="T43" fmla="*/ 55 h 58"/>
                <a:gd name="T44" fmla="*/ 33 w 54"/>
                <a:gd name="T45" fmla="*/ 56 h 58"/>
                <a:gd name="T46" fmla="*/ 36 w 54"/>
                <a:gd name="T47" fmla="*/ 55 h 58"/>
                <a:gd name="T48" fmla="*/ 42 w 54"/>
                <a:gd name="T49" fmla="*/ 55 h 58"/>
                <a:gd name="T50" fmla="*/ 46 w 54"/>
                <a:gd name="T51" fmla="*/ 54 h 58"/>
                <a:gd name="T52" fmla="*/ 54 w 54"/>
                <a:gd name="T53" fmla="*/ 49 h 58"/>
                <a:gd name="T54" fmla="*/ 49 w 54"/>
                <a:gd name="T55" fmla="*/ 36 h 58"/>
                <a:gd name="T56" fmla="*/ 49 w 54"/>
                <a:gd name="T57" fmla="*/ 32 h 58"/>
                <a:gd name="T58" fmla="*/ 46 w 54"/>
                <a:gd name="T59" fmla="*/ 28 h 58"/>
                <a:gd name="T60" fmla="*/ 48 w 54"/>
                <a:gd name="T61" fmla="*/ 20 h 58"/>
                <a:gd name="T62" fmla="*/ 45 w 54"/>
                <a:gd name="T63" fmla="*/ 18 h 58"/>
                <a:gd name="T64" fmla="*/ 41 w 54"/>
                <a:gd name="T65" fmla="*/ 16 h 58"/>
                <a:gd name="T66" fmla="*/ 41 w 54"/>
                <a:gd name="T6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" h="58">
                  <a:moveTo>
                    <a:pt x="41" y="13"/>
                  </a:moveTo>
                  <a:cubicBezTo>
                    <a:pt x="35" y="9"/>
                    <a:pt x="29" y="6"/>
                    <a:pt x="23" y="3"/>
                  </a:cubicBezTo>
                  <a:cubicBezTo>
                    <a:pt x="22" y="5"/>
                    <a:pt x="19" y="7"/>
                    <a:pt x="17" y="7"/>
                  </a:cubicBezTo>
                  <a:cubicBezTo>
                    <a:pt x="17" y="7"/>
                    <a:pt x="21" y="8"/>
                    <a:pt x="21" y="9"/>
                  </a:cubicBezTo>
                  <a:cubicBezTo>
                    <a:pt x="20" y="10"/>
                    <a:pt x="18" y="9"/>
                    <a:pt x="17" y="9"/>
                  </a:cubicBezTo>
                  <a:cubicBezTo>
                    <a:pt x="15" y="8"/>
                    <a:pt x="15" y="9"/>
                    <a:pt x="13" y="10"/>
                  </a:cubicBezTo>
                  <a:cubicBezTo>
                    <a:pt x="13" y="10"/>
                    <a:pt x="11" y="9"/>
                    <a:pt x="11" y="8"/>
                  </a:cubicBezTo>
                  <a:cubicBezTo>
                    <a:pt x="10" y="7"/>
                    <a:pt x="11" y="5"/>
                    <a:pt x="12" y="4"/>
                  </a:cubicBezTo>
                  <a:cubicBezTo>
                    <a:pt x="13" y="0"/>
                    <a:pt x="7" y="2"/>
                    <a:pt x="5" y="3"/>
                  </a:cubicBezTo>
                  <a:cubicBezTo>
                    <a:pt x="6" y="4"/>
                    <a:pt x="8" y="7"/>
                    <a:pt x="7" y="8"/>
                  </a:cubicBezTo>
                  <a:cubicBezTo>
                    <a:pt x="7" y="9"/>
                    <a:pt x="3" y="12"/>
                    <a:pt x="5" y="12"/>
                  </a:cubicBezTo>
                  <a:cubicBezTo>
                    <a:pt x="8" y="13"/>
                    <a:pt x="7" y="14"/>
                    <a:pt x="6" y="16"/>
                  </a:cubicBezTo>
                  <a:cubicBezTo>
                    <a:pt x="5" y="16"/>
                    <a:pt x="3" y="17"/>
                    <a:pt x="2" y="18"/>
                  </a:cubicBezTo>
                  <a:cubicBezTo>
                    <a:pt x="0" y="19"/>
                    <a:pt x="1" y="19"/>
                    <a:pt x="1" y="21"/>
                  </a:cubicBezTo>
                  <a:cubicBezTo>
                    <a:pt x="2" y="26"/>
                    <a:pt x="4" y="29"/>
                    <a:pt x="5" y="33"/>
                  </a:cubicBezTo>
                  <a:cubicBezTo>
                    <a:pt x="5" y="38"/>
                    <a:pt x="9" y="40"/>
                    <a:pt x="12" y="42"/>
                  </a:cubicBezTo>
                  <a:cubicBezTo>
                    <a:pt x="13" y="43"/>
                    <a:pt x="14" y="43"/>
                    <a:pt x="15" y="43"/>
                  </a:cubicBezTo>
                  <a:cubicBezTo>
                    <a:pt x="16" y="43"/>
                    <a:pt x="16" y="44"/>
                    <a:pt x="17" y="45"/>
                  </a:cubicBezTo>
                  <a:cubicBezTo>
                    <a:pt x="19" y="45"/>
                    <a:pt x="22" y="45"/>
                    <a:pt x="24" y="47"/>
                  </a:cubicBezTo>
                  <a:cubicBezTo>
                    <a:pt x="25" y="48"/>
                    <a:pt x="25" y="51"/>
                    <a:pt x="25" y="53"/>
                  </a:cubicBezTo>
                  <a:cubicBezTo>
                    <a:pt x="26" y="54"/>
                    <a:pt x="25" y="55"/>
                    <a:pt x="27" y="55"/>
                  </a:cubicBezTo>
                  <a:cubicBezTo>
                    <a:pt x="28" y="55"/>
                    <a:pt x="29" y="55"/>
                    <a:pt x="30" y="55"/>
                  </a:cubicBezTo>
                  <a:cubicBezTo>
                    <a:pt x="31" y="55"/>
                    <a:pt x="32" y="55"/>
                    <a:pt x="33" y="56"/>
                  </a:cubicBezTo>
                  <a:cubicBezTo>
                    <a:pt x="34" y="57"/>
                    <a:pt x="35" y="56"/>
                    <a:pt x="36" y="55"/>
                  </a:cubicBezTo>
                  <a:cubicBezTo>
                    <a:pt x="38" y="54"/>
                    <a:pt x="40" y="58"/>
                    <a:pt x="42" y="55"/>
                  </a:cubicBezTo>
                  <a:cubicBezTo>
                    <a:pt x="42" y="53"/>
                    <a:pt x="45" y="54"/>
                    <a:pt x="46" y="54"/>
                  </a:cubicBezTo>
                  <a:cubicBezTo>
                    <a:pt x="49" y="53"/>
                    <a:pt x="51" y="51"/>
                    <a:pt x="54" y="49"/>
                  </a:cubicBezTo>
                  <a:cubicBezTo>
                    <a:pt x="49" y="46"/>
                    <a:pt x="49" y="42"/>
                    <a:pt x="49" y="36"/>
                  </a:cubicBezTo>
                  <a:cubicBezTo>
                    <a:pt x="48" y="35"/>
                    <a:pt x="50" y="33"/>
                    <a:pt x="49" y="32"/>
                  </a:cubicBezTo>
                  <a:cubicBezTo>
                    <a:pt x="48" y="31"/>
                    <a:pt x="46" y="30"/>
                    <a:pt x="46" y="28"/>
                  </a:cubicBezTo>
                  <a:cubicBezTo>
                    <a:pt x="46" y="27"/>
                    <a:pt x="48" y="20"/>
                    <a:pt x="48" y="20"/>
                  </a:cubicBezTo>
                  <a:cubicBezTo>
                    <a:pt x="47" y="20"/>
                    <a:pt x="46" y="19"/>
                    <a:pt x="45" y="18"/>
                  </a:cubicBezTo>
                  <a:cubicBezTo>
                    <a:pt x="44" y="17"/>
                    <a:pt x="43" y="17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76" name="Freeform 753"/>
            <p:cNvSpPr/>
            <p:nvPr/>
          </p:nvSpPr>
          <p:spPr bwMode="auto">
            <a:xfrm>
              <a:off x="12117393" y="8931134"/>
              <a:ext cx="251592" cy="289887"/>
            </a:xfrm>
            <a:custGeom>
              <a:avLst/>
              <a:gdLst>
                <a:gd name="T0" fmla="*/ 15 w 27"/>
                <a:gd name="T1" fmla="*/ 29 h 31"/>
                <a:gd name="T2" fmla="*/ 15 w 27"/>
                <a:gd name="T3" fmla="*/ 24 h 31"/>
                <a:gd name="T4" fmla="*/ 17 w 27"/>
                <a:gd name="T5" fmla="*/ 24 h 31"/>
                <a:gd name="T6" fmla="*/ 19 w 27"/>
                <a:gd name="T7" fmla="*/ 21 h 31"/>
                <a:gd name="T8" fmla="*/ 21 w 27"/>
                <a:gd name="T9" fmla="*/ 24 h 31"/>
                <a:gd name="T10" fmla="*/ 24 w 27"/>
                <a:gd name="T11" fmla="*/ 23 h 31"/>
                <a:gd name="T12" fmla="*/ 26 w 27"/>
                <a:gd name="T13" fmla="*/ 24 h 31"/>
                <a:gd name="T14" fmla="*/ 26 w 27"/>
                <a:gd name="T15" fmla="*/ 21 h 31"/>
                <a:gd name="T16" fmla="*/ 26 w 27"/>
                <a:gd name="T17" fmla="*/ 14 h 31"/>
                <a:gd name="T18" fmla="*/ 25 w 27"/>
                <a:gd name="T19" fmla="*/ 11 h 31"/>
                <a:gd name="T20" fmla="*/ 26 w 27"/>
                <a:gd name="T21" fmla="*/ 6 h 31"/>
                <a:gd name="T22" fmla="*/ 21 w 27"/>
                <a:gd name="T23" fmla="*/ 4 h 31"/>
                <a:gd name="T24" fmla="*/ 19 w 27"/>
                <a:gd name="T25" fmla="*/ 0 h 31"/>
                <a:gd name="T26" fmla="*/ 14 w 27"/>
                <a:gd name="T27" fmla="*/ 0 h 31"/>
                <a:gd name="T28" fmla="*/ 11 w 27"/>
                <a:gd name="T29" fmla="*/ 7 h 31"/>
                <a:gd name="T30" fmla="*/ 5 w 27"/>
                <a:gd name="T31" fmla="*/ 7 h 31"/>
                <a:gd name="T32" fmla="*/ 4 w 27"/>
                <a:gd name="T33" fmla="*/ 7 h 31"/>
                <a:gd name="T34" fmla="*/ 4 w 27"/>
                <a:gd name="T35" fmla="*/ 10 h 31"/>
                <a:gd name="T36" fmla="*/ 0 w 27"/>
                <a:gd name="T37" fmla="*/ 16 h 31"/>
                <a:gd name="T38" fmla="*/ 4 w 27"/>
                <a:gd name="T39" fmla="*/ 23 h 31"/>
                <a:gd name="T40" fmla="*/ 9 w 27"/>
                <a:gd name="T41" fmla="*/ 28 h 31"/>
                <a:gd name="T42" fmla="*/ 11 w 27"/>
                <a:gd name="T43" fmla="*/ 31 h 31"/>
                <a:gd name="T44" fmla="*/ 15 w 27"/>
                <a:gd name="T45" fmla="*/ 29 h 31"/>
                <a:gd name="T46" fmla="*/ 15 w 27"/>
                <a:gd name="T47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31">
                  <a:moveTo>
                    <a:pt x="15" y="29"/>
                  </a:moveTo>
                  <a:cubicBezTo>
                    <a:pt x="15" y="28"/>
                    <a:pt x="13" y="24"/>
                    <a:pt x="15" y="24"/>
                  </a:cubicBezTo>
                  <a:cubicBezTo>
                    <a:pt x="15" y="24"/>
                    <a:pt x="17" y="24"/>
                    <a:pt x="17" y="24"/>
                  </a:cubicBezTo>
                  <a:cubicBezTo>
                    <a:pt x="18" y="23"/>
                    <a:pt x="18" y="21"/>
                    <a:pt x="19" y="21"/>
                  </a:cubicBezTo>
                  <a:cubicBezTo>
                    <a:pt x="20" y="22"/>
                    <a:pt x="21" y="23"/>
                    <a:pt x="21" y="24"/>
                  </a:cubicBezTo>
                  <a:cubicBezTo>
                    <a:pt x="22" y="25"/>
                    <a:pt x="22" y="23"/>
                    <a:pt x="24" y="23"/>
                  </a:cubicBezTo>
                  <a:cubicBezTo>
                    <a:pt x="24" y="23"/>
                    <a:pt x="26" y="25"/>
                    <a:pt x="26" y="24"/>
                  </a:cubicBezTo>
                  <a:cubicBezTo>
                    <a:pt x="26" y="23"/>
                    <a:pt x="26" y="22"/>
                    <a:pt x="26" y="21"/>
                  </a:cubicBezTo>
                  <a:cubicBezTo>
                    <a:pt x="27" y="19"/>
                    <a:pt x="27" y="16"/>
                    <a:pt x="26" y="14"/>
                  </a:cubicBezTo>
                  <a:cubicBezTo>
                    <a:pt x="25" y="13"/>
                    <a:pt x="25" y="12"/>
                    <a:pt x="25" y="11"/>
                  </a:cubicBezTo>
                  <a:cubicBezTo>
                    <a:pt x="25" y="9"/>
                    <a:pt x="27" y="8"/>
                    <a:pt x="26" y="6"/>
                  </a:cubicBezTo>
                  <a:cubicBezTo>
                    <a:pt x="25" y="3"/>
                    <a:pt x="21" y="7"/>
                    <a:pt x="21" y="4"/>
                  </a:cubicBezTo>
                  <a:cubicBezTo>
                    <a:pt x="21" y="2"/>
                    <a:pt x="22" y="0"/>
                    <a:pt x="19" y="0"/>
                  </a:cubicBezTo>
                  <a:cubicBezTo>
                    <a:pt x="18" y="0"/>
                    <a:pt x="16" y="0"/>
                    <a:pt x="14" y="0"/>
                  </a:cubicBezTo>
                  <a:cubicBezTo>
                    <a:pt x="10" y="0"/>
                    <a:pt x="15" y="7"/>
                    <a:pt x="11" y="7"/>
                  </a:cubicBezTo>
                  <a:cubicBezTo>
                    <a:pt x="9" y="7"/>
                    <a:pt x="7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4" y="12"/>
                    <a:pt x="0" y="14"/>
                    <a:pt x="0" y="16"/>
                  </a:cubicBezTo>
                  <a:cubicBezTo>
                    <a:pt x="1" y="18"/>
                    <a:pt x="3" y="21"/>
                    <a:pt x="4" y="23"/>
                  </a:cubicBezTo>
                  <a:cubicBezTo>
                    <a:pt x="6" y="24"/>
                    <a:pt x="7" y="26"/>
                    <a:pt x="9" y="28"/>
                  </a:cubicBezTo>
                  <a:cubicBezTo>
                    <a:pt x="10" y="29"/>
                    <a:pt x="11" y="30"/>
                    <a:pt x="11" y="31"/>
                  </a:cubicBezTo>
                  <a:cubicBezTo>
                    <a:pt x="12" y="30"/>
                    <a:pt x="14" y="30"/>
                    <a:pt x="15" y="29"/>
                  </a:cubicBezTo>
                  <a:cubicBezTo>
                    <a:pt x="15" y="29"/>
                    <a:pt x="14" y="30"/>
                    <a:pt x="15" y="2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77" name="Freeform 754"/>
            <p:cNvSpPr/>
            <p:nvPr/>
          </p:nvSpPr>
          <p:spPr bwMode="auto">
            <a:xfrm>
              <a:off x="12133315" y="8931134"/>
              <a:ext cx="105096" cy="66896"/>
            </a:xfrm>
            <a:custGeom>
              <a:avLst/>
              <a:gdLst>
                <a:gd name="T0" fmla="*/ 11 w 11"/>
                <a:gd name="T1" fmla="*/ 7 h 7"/>
                <a:gd name="T2" fmla="*/ 11 w 11"/>
                <a:gd name="T3" fmla="*/ 0 h 7"/>
                <a:gd name="T4" fmla="*/ 3 w 11"/>
                <a:gd name="T5" fmla="*/ 1 h 7"/>
                <a:gd name="T6" fmla="*/ 0 w 11"/>
                <a:gd name="T7" fmla="*/ 4 h 7"/>
                <a:gd name="T8" fmla="*/ 2 w 11"/>
                <a:gd name="T9" fmla="*/ 7 h 7"/>
                <a:gd name="T10" fmla="*/ 11 w 11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11" y="7"/>
                  </a:moveTo>
                  <a:cubicBezTo>
                    <a:pt x="11" y="5"/>
                    <a:pt x="11" y="2"/>
                    <a:pt x="11" y="0"/>
                  </a:cubicBezTo>
                  <a:cubicBezTo>
                    <a:pt x="8" y="0"/>
                    <a:pt x="6" y="1"/>
                    <a:pt x="3" y="1"/>
                  </a:cubicBezTo>
                  <a:cubicBezTo>
                    <a:pt x="4" y="2"/>
                    <a:pt x="1" y="3"/>
                    <a:pt x="0" y="4"/>
                  </a:cubicBezTo>
                  <a:cubicBezTo>
                    <a:pt x="0" y="5"/>
                    <a:pt x="2" y="6"/>
                    <a:pt x="2" y="7"/>
                  </a:cubicBezTo>
                  <a:lnTo>
                    <a:pt x="11" y="7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78" name="Freeform 755"/>
            <p:cNvSpPr/>
            <p:nvPr/>
          </p:nvSpPr>
          <p:spPr bwMode="auto">
            <a:xfrm>
              <a:off x="12098282" y="8427819"/>
              <a:ext cx="343950" cy="531986"/>
            </a:xfrm>
            <a:custGeom>
              <a:avLst/>
              <a:gdLst>
                <a:gd name="T0" fmla="*/ 29 w 37"/>
                <a:gd name="T1" fmla="*/ 55 h 57"/>
                <a:gd name="T2" fmla="*/ 37 w 37"/>
                <a:gd name="T3" fmla="*/ 55 h 57"/>
                <a:gd name="T4" fmla="*/ 33 w 37"/>
                <a:gd name="T5" fmla="*/ 48 h 57"/>
                <a:gd name="T6" fmla="*/ 32 w 37"/>
                <a:gd name="T7" fmla="*/ 44 h 57"/>
                <a:gd name="T8" fmla="*/ 30 w 37"/>
                <a:gd name="T9" fmla="*/ 40 h 57"/>
                <a:gd name="T10" fmla="*/ 32 w 37"/>
                <a:gd name="T11" fmla="*/ 32 h 57"/>
                <a:gd name="T12" fmla="*/ 34 w 37"/>
                <a:gd name="T13" fmla="*/ 27 h 57"/>
                <a:gd name="T14" fmla="*/ 31 w 37"/>
                <a:gd name="T15" fmla="*/ 21 h 57"/>
                <a:gd name="T16" fmla="*/ 28 w 37"/>
                <a:gd name="T17" fmla="*/ 16 h 57"/>
                <a:gd name="T18" fmla="*/ 34 w 37"/>
                <a:gd name="T19" fmla="*/ 16 h 57"/>
                <a:gd name="T20" fmla="*/ 32 w 37"/>
                <a:gd name="T21" fmla="*/ 6 h 57"/>
                <a:gd name="T22" fmla="*/ 30 w 37"/>
                <a:gd name="T23" fmla="*/ 2 h 57"/>
                <a:gd name="T24" fmla="*/ 27 w 37"/>
                <a:gd name="T25" fmla="*/ 0 h 57"/>
                <a:gd name="T26" fmla="*/ 28 w 37"/>
                <a:gd name="T27" fmla="*/ 9 h 57"/>
                <a:gd name="T28" fmla="*/ 23 w 37"/>
                <a:gd name="T29" fmla="*/ 18 h 57"/>
                <a:gd name="T30" fmla="*/ 21 w 37"/>
                <a:gd name="T31" fmla="*/ 22 h 57"/>
                <a:gd name="T32" fmla="*/ 18 w 37"/>
                <a:gd name="T33" fmla="*/ 27 h 57"/>
                <a:gd name="T34" fmla="*/ 15 w 37"/>
                <a:gd name="T35" fmla="*/ 33 h 57"/>
                <a:gd name="T36" fmla="*/ 11 w 37"/>
                <a:gd name="T37" fmla="*/ 31 h 57"/>
                <a:gd name="T38" fmla="*/ 2 w 37"/>
                <a:gd name="T39" fmla="*/ 39 h 57"/>
                <a:gd name="T40" fmla="*/ 1 w 37"/>
                <a:gd name="T41" fmla="*/ 42 h 57"/>
                <a:gd name="T42" fmla="*/ 4 w 37"/>
                <a:gd name="T43" fmla="*/ 45 h 57"/>
                <a:gd name="T44" fmla="*/ 5 w 37"/>
                <a:gd name="T45" fmla="*/ 45 h 57"/>
                <a:gd name="T46" fmla="*/ 7 w 37"/>
                <a:gd name="T47" fmla="*/ 48 h 57"/>
                <a:gd name="T48" fmla="*/ 7 w 37"/>
                <a:gd name="T49" fmla="*/ 55 h 57"/>
                <a:gd name="T50" fmla="*/ 16 w 37"/>
                <a:gd name="T51" fmla="*/ 54 h 57"/>
                <a:gd name="T52" fmla="*/ 29 w 37"/>
                <a:gd name="T53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" h="57">
                  <a:moveTo>
                    <a:pt x="29" y="55"/>
                  </a:moveTo>
                  <a:cubicBezTo>
                    <a:pt x="32" y="55"/>
                    <a:pt x="35" y="57"/>
                    <a:pt x="37" y="55"/>
                  </a:cubicBezTo>
                  <a:cubicBezTo>
                    <a:pt x="37" y="51"/>
                    <a:pt x="35" y="50"/>
                    <a:pt x="33" y="48"/>
                  </a:cubicBezTo>
                  <a:cubicBezTo>
                    <a:pt x="32" y="47"/>
                    <a:pt x="32" y="46"/>
                    <a:pt x="32" y="44"/>
                  </a:cubicBezTo>
                  <a:cubicBezTo>
                    <a:pt x="31" y="43"/>
                    <a:pt x="30" y="42"/>
                    <a:pt x="30" y="40"/>
                  </a:cubicBezTo>
                  <a:cubicBezTo>
                    <a:pt x="29" y="36"/>
                    <a:pt x="31" y="35"/>
                    <a:pt x="32" y="32"/>
                  </a:cubicBezTo>
                  <a:cubicBezTo>
                    <a:pt x="33" y="30"/>
                    <a:pt x="34" y="29"/>
                    <a:pt x="34" y="27"/>
                  </a:cubicBezTo>
                  <a:cubicBezTo>
                    <a:pt x="33" y="25"/>
                    <a:pt x="33" y="23"/>
                    <a:pt x="31" y="21"/>
                  </a:cubicBezTo>
                  <a:cubicBezTo>
                    <a:pt x="31" y="21"/>
                    <a:pt x="26" y="18"/>
                    <a:pt x="28" y="16"/>
                  </a:cubicBezTo>
                  <a:cubicBezTo>
                    <a:pt x="29" y="15"/>
                    <a:pt x="32" y="16"/>
                    <a:pt x="34" y="16"/>
                  </a:cubicBezTo>
                  <a:cubicBezTo>
                    <a:pt x="32" y="12"/>
                    <a:pt x="32" y="10"/>
                    <a:pt x="32" y="6"/>
                  </a:cubicBezTo>
                  <a:cubicBezTo>
                    <a:pt x="32" y="5"/>
                    <a:pt x="32" y="3"/>
                    <a:pt x="30" y="2"/>
                  </a:cubicBezTo>
                  <a:cubicBezTo>
                    <a:pt x="30" y="1"/>
                    <a:pt x="27" y="0"/>
                    <a:pt x="27" y="0"/>
                  </a:cubicBezTo>
                  <a:cubicBezTo>
                    <a:pt x="27" y="2"/>
                    <a:pt x="33" y="7"/>
                    <a:pt x="28" y="9"/>
                  </a:cubicBezTo>
                  <a:cubicBezTo>
                    <a:pt x="25" y="11"/>
                    <a:pt x="24" y="14"/>
                    <a:pt x="23" y="18"/>
                  </a:cubicBezTo>
                  <a:cubicBezTo>
                    <a:pt x="22" y="19"/>
                    <a:pt x="22" y="22"/>
                    <a:pt x="21" y="22"/>
                  </a:cubicBezTo>
                  <a:cubicBezTo>
                    <a:pt x="19" y="23"/>
                    <a:pt x="19" y="25"/>
                    <a:pt x="18" y="27"/>
                  </a:cubicBezTo>
                  <a:cubicBezTo>
                    <a:pt x="17" y="29"/>
                    <a:pt x="16" y="31"/>
                    <a:pt x="15" y="33"/>
                  </a:cubicBezTo>
                  <a:cubicBezTo>
                    <a:pt x="13" y="35"/>
                    <a:pt x="12" y="31"/>
                    <a:pt x="11" y="31"/>
                  </a:cubicBezTo>
                  <a:cubicBezTo>
                    <a:pt x="6" y="31"/>
                    <a:pt x="3" y="35"/>
                    <a:pt x="2" y="39"/>
                  </a:cubicBezTo>
                  <a:cubicBezTo>
                    <a:pt x="2" y="40"/>
                    <a:pt x="0" y="41"/>
                    <a:pt x="1" y="42"/>
                  </a:cubicBezTo>
                  <a:cubicBezTo>
                    <a:pt x="2" y="43"/>
                    <a:pt x="3" y="44"/>
                    <a:pt x="4" y="45"/>
                  </a:cubicBezTo>
                  <a:cubicBezTo>
                    <a:pt x="4" y="46"/>
                    <a:pt x="5" y="44"/>
                    <a:pt x="5" y="45"/>
                  </a:cubicBezTo>
                  <a:cubicBezTo>
                    <a:pt x="6" y="46"/>
                    <a:pt x="7" y="47"/>
                    <a:pt x="7" y="48"/>
                  </a:cubicBezTo>
                  <a:cubicBezTo>
                    <a:pt x="8" y="50"/>
                    <a:pt x="7" y="53"/>
                    <a:pt x="7" y="55"/>
                  </a:cubicBezTo>
                  <a:cubicBezTo>
                    <a:pt x="10" y="54"/>
                    <a:pt x="13" y="54"/>
                    <a:pt x="16" y="54"/>
                  </a:cubicBezTo>
                  <a:cubicBezTo>
                    <a:pt x="20" y="54"/>
                    <a:pt x="25" y="55"/>
                    <a:pt x="29" y="5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79" name="Freeform 756"/>
            <p:cNvSpPr/>
            <p:nvPr/>
          </p:nvSpPr>
          <p:spPr bwMode="auto">
            <a:xfrm>
              <a:off x="11732043" y="8453303"/>
              <a:ext cx="140127" cy="289887"/>
            </a:xfrm>
            <a:custGeom>
              <a:avLst/>
              <a:gdLst>
                <a:gd name="T0" fmla="*/ 11 w 15"/>
                <a:gd name="T1" fmla="*/ 0 h 31"/>
                <a:gd name="T2" fmla="*/ 9 w 15"/>
                <a:gd name="T3" fmla="*/ 4 h 31"/>
                <a:gd name="T4" fmla="*/ 4 w 15"/>
                <a:gd name="T5" fmla="*/ 5 h 31"/>
                <a:gd name="T6" fmla="*/ 1 w 15"/>
                <a:gd name="T7" fmla="*/ 8 h 31"/>
                <a:gd name="T8" fmla="*/ 3 w 15"/>
                <a:gd name="T9" fmla="*/ 13 h 31"/>
                <a:gd name="T10" fmla="*/ 6 w 15"/>
                <a:gd name="T11" fmla="*/ 31 h 31"/>
                <a:gd name="T12" fmla="*/ 11 w 15"/>
                <a:gd name="T13" fmla="*/ 30 h 31"/>
                <a:gd name="T14" fmla="*/ 11 w 15"/>
                <a:gd name="T15" fmla="*/ 27 h 31"/>
                <a:gd name="T16" fmla="*/ 11 w 15"/>
                <a:gd name="T17" fmla="*/ 18 h 31"/>
                <a:gd name="T18" fmla="*/ 15 w 15"/>
                <a:gd name="T19" fmla="*/ 9 h 31"/>
                <a:gd name="T20" fmla="*/ 14 w 15"/>
                <a:gd name="T21" fmla="*/ 3 h 31"/>
                <a:gd name="T22" fmla="*/ 11 w 15"/>
                <a:gd name="T23" fmla="*/ 0 h 31"/>
                <a:gd name="T24" fmla="*/ 11 w 15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31">
                  <a:moveTo>
                    <a:pt x="11" y="0"/>
                  </a:moveTo>
                  <a:cubicBezTo>
                    <a:pt x="9" y="2"/>
                    <a:pt x="10" y="2"/>
                    <a:pt x="9" y="4"/>
                  </a:cubicBezTo>
                  <a:cubicBezTo>
                    <a:pt x="8" y="6"/>
                    <a:pt x="6" y="5"/>
                    <a:pt x="4" y="5"/>
                  </a:cubicBezTo>
                  <a:cubicBezTo>
                    <a:pt x="4" y="5"/>
                    <a:pt x="2" y="7"/>
                    <a:pt x="1" y="8"/>
                  </a:cubicBezTo>
                  <a:cubicBezTo>
                    <a:pt x="0" y="9"/>
                    <a:pt x="2" y="11"/>
                    <a:pt x="3" y="13"/>
                  </a:cubicBezTo>
                  <a:cubicBezTo>
                    <a:pt x="7" y="18"/>
                    <a:pt x="4" y="25"/>
                    <a:pt x="6" y="31"/>
                  </a:cubicBezTo>
                  <a:cubicBezTo>
                    <a:pt x="7" y="31"/>
                    <a:pt x="9" y="31"/>
                    <a:pt x="11" y="30"/>
                  </a:cubicBezTo>
                  <a:cubicBezTo>
                    <a:pt x="12" y="30"/>
                    <a:pt x="12" y="29"/>
                    <a:pt x="11" y="27"/>
                  </a:cubicBezTo>
                  <a:cubicBezTo>
                    <a:pt x="11" y="24"/>
                    <a:pt x="11" y="21"/>
                    <a:pt x="11" y="18"/>
                  </a:cubicBezTo>
                  <a:cubicBezTo>
                    <a:pt x="11" y="14"/>
                    <a:pt x="14" y="12"/>
                    <a:pt x="15" y="9"/>
                  </a:cubicBezTo>
                  <a:cubicBezTo>
                    <a:pt x="15" y="6"/>
                    <a:pt x="15" y="5"/>
                    <a:pt x="14" y="3"/>
                  </a:cubicBezTo>
                  <a:cubicBezTo>
                    <a:pt x="14" y="3"/>
                    <a:pt x="11" y="0"/>
                    <a:pt x="11" y="0"/>
                  </a:cubicBezTo>
                  <a:cubicBezTo>
                    <a:pt x="10" y="1"/>
                    <a:pt x="11" y="0"/>
                    <a:pt x="11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80" name="Freeform 757"/>
            <p:cNvSpPr/>
            <p:nvPr/>
          </p:nvSpPr>
          <p:spPr bwMode="auto">
            <a:xfrm>
              <a:off x="11827584" y="8380032"/>
              <a:ext cx="550956" cy="477833"/>
            </a:xfrm>
            <a:custGeom>
              <a:avLst/>
              <a:gdLst>
                <a:gd name="T0" fmla="*/ 31 w 59"/>
                <a:gd name="T1" fmla="*/ 42 h 51"/>
                <a:gd name="T2" fmla="*/ 37 w 59"/>
                <a:gd name="T3" fmla="*/ 37 h 51"/>
                <a:gd name="T4" fmla="*/ 40 w 59"/>
                <a:gd name="T5" fmla="*/ 36 h 51"/>
                <a:gd name="T6" fmla="*/ 43 w 59"/>
                <a:gd name="T7" fmla="*/ 38 h 51"/>
                <a:gd name="T8" fmla="*/ 47 w 59"/>
                <a:gd name="T9" fmla="*/ 32 h 51"/>
                <a:gd name="T10" fmla="*/ 48 w 59"/>
                <a:gd name="T11" fmla="*/ 28 h 51"/>
                <a:gd name="T12" fmla="*/ 51 w 59"/>
                <a:gd name="T13" fmla="*/ 27 h 51"/>
                <a:gd name="T14" fmla="*/ 56 w 59"/>
                <a:gd name="T15" fmla="*/ 14 h 51"/>
                <a:gd name="T16" fmla="*/ 59 w 59"/>
                <a:gd name="T17" fmla="*/ 11 h 51"/>
                <a:gd name="T18" fmla="*/ 57 w 59"/>
                <a:gd name="T19" fmla="*/ 8 h 51"/>
                <a:gd name="T20" fmla="*/ 56 w 59"/>
                <a:gd name="T21" fmla="*/ 6 h 51"/>
                <a:gd name="T22" fmla="*/ 54 w 59"/>
                <a:gd name="T23" fmla="*/ 1 h 51"/>
                <a:gd name="T24" fmla="*/ 48 w 59"/>
                <a:gd name="T25" fmla="*/ 5 h 51"/>
                <a:gd name="T26" fmla="*/ 40 w 59"/>
                <a:gd name="T27" fmla="*/ 4 h 51"/>
                <a:gd name="T28" fmla="*/ 32 w 59"/>
                <a:gd name="T29" fmla="*/ 6 h 51"/>
                <a:gd name="T30" fmla="*/ 26 w 59"/>
                <a:gd name="T31" fmla="*/ 4 h 51"/>
                <a:gd name="T32" fmla="*/ 19 w 59"/>
                <a:gd name="T33" fmla="*/ 3 h 51"/>
                <a:gd name="T34" fmla="*/ 13 w 59"/>
                <a:gd name="T35" fmla="*/ 1 h 51"/>
                <a:gd name="T36" fmla="*/ 8 w 59"/>
                <a:gd name="T37" fmla="*/ 3 h 51"/>
                <a:gd name="T38" fmla="*/ 7 w 59"/>
                <a:gd name="T39" fmla="*/ 6 h 51"/>
                <a:gd name="T40" fmla="*/ 6 w 59"/>
                <a:gd name="T41" fmla="*/ 10 h 51"/>
                <a:gd name="T42" fmla="*/ 5 w 59"/>
                <a:gd name="T43" fmla="*/ 16 h 51"/>
                <a:gd name="T44" fmla="*/ 1 w 59"/>
                <a:gd name="T45" fmla="*/ 24 h 51"/>
                <a:gd name="T46" fmla="*/ 2 w 59"/>
                <a:gd name="T47" fmla="*/ 38 h 51"/>
                <a:gd name="T48" fmla="*/ 5 w 59"/>
                <a:gd name="T49" fmla="*/ 38 h 51"/>
                <a:gd name="T50" fmla="*/ 9 w 59"/>
                <a:gd name="T51" fmla="*/ 39 h 51"/>
                <a:gd name="T52" fmla="*/ 14 w 59"/>
                <a:gd name="T53" fmla="*/ 43 h 51"/>
                <a:gd name="T54" fmla="*/ 14 w 59"/>
                <a:gd name="T55" fmla="*/ 45 h 51"/>
                <a:gd name="T56" fmla="*/ 16 w 59"/>
                <a:gd name="T57" fmla="*/ 48 h 51"/>
                <a:gd name="T58" fmla="*/ 23 w 59"/>
                <a:gd name="T59" fmla="*/ 47 h 51"/>
                <a:gd name="T60" fmla="*/ 22 w 59"/>
                <a:gd name="T61" fmla="*/ 48 h 51"/>
                <a:gd name="T62" fmla="*/ 27 w 59"/>
                <a:gd name="T63" fmla="*/ 47 h 51"/>
                <a:gd name="T64" fmla="*/ 30 w 59"/>
                <a:gd name="T65" fmla="*/ 47 h 51"/>
                <a:gd name="T66" fmla="*/ 31 w 59"/>
                <a:gd name="T67" fmla="*/ 42 h 51"/>
                <a:gd name="T68" fmla="*/ 31 w 59"/>
                <a:gd name="T69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51">
                  <a:moveTo>
                    <a:pt x="31" y="42"/>
                  </a:moveTo>
                  <a:cubicBezTo>
                    <a:pt x="32" y="40"/>
                    <a:pt x="35" y="37"/>
                    <a:pt x="37" y="37"/>
                  </a:cubicBezTo>
                  <a:cubicBezTo>
                    <a:pt x="38" y="36"/>
                    <a:pt x="40" y="36"/>
                    <a:pt x="40" y="36"/>
                  </a:cubicBezTo>
                  <a:cubicBezTo>
                    <a:pt x="41" y="37"/>
                    <a:pt x="42" y="39"/>
                    <a:pt x="43" y="38"/>
                  </a:cubicBezTo>
                  <a:cubicBezTo>
                    <a:pt x="45" y="37"/>
                    <a:pt x="46" y="34"/>
                    <a:pt x="47" y="32"/>
                  </a:cubicBezTo>
                  <a:cubicBezTo>
                    <a:pt x="47" y="31"/>
                    <a:pt x="48" y="29"/>
                    <a:pt x="48" y="28"/>
                  </a:cubicBezTo>
                  <a:cubicBezTo>
                    <a:pt x="49" y="27"/>
                    <a:pt x="50" y="28"/>
                    <a:pt x="51" y="27"/>
                  </a:cubicBezTo>
                  <a:cubicBezTo>
                    <a:pt x="51" y="25"/>
                    <a:pt x="53" y="14"/>
                    <a:pt x="56" y="14"/>
                  </a:cubicBezTo>
                  <a:cubicBezTo>
                    <a:pt x="58" y="14"/>
                    <a:pt x="59" y="12"/>
                    <a:pt x="59" y="11"/>
                  </a:cubicBezTo>
                  <a:cubicBezTo>
                    <a:pt x="59" y="9"/>
                    <a:pt x="57" y="9"/>
                    <a:pt x="57" y="8"/>
                  </a:cubicBezTo>
                  <a:cubicBezTo>
                    <a:pt x="57" y="7"/>
                    <a:pt x="56" y="7"/>
                    <a:pt x="56" y="6"/>
                  </a:cubicBezTo>
                  <a:cubicBezTo>
                    <a:pt x="55" y="4"/>
                    <a:pt x="55" y="3"/>
                    <a:pt x="54" y="1"/>
                  </a:cubicBezTo>
                  <a:cubicBezTo>
                    <a:pt x="53" y="2"/>
                    <a:pt x="50" y="5"/>
                    <a:pt x="48" y="5"/>
                  </a:cubicBezTo>
                  <a:cubicBezTo>
                    <a:pt x="45" y="4"/>
                    <a:pt x="43" y="4"/>
                    <a:pt x="40" y="4"/>
                  </a:cubicBezTo>
                  <a:cubicBezTo>
                    <a:pt x="37" y="4"/>
                    <a:pt x="35" y="6"/>
                    <a:pt x="32" y="6"/>
                  </a:cubicBezTo>
                  <a:cubicBezTo>
                    <a:pt x="30" y="6"/>
                    <a:pt x="28" y="3"/>
                    <a:pt x="26" y="4"/>
                  </a:cubicBezTo>
                  <a:cubicBezTo>
                    <a:pt x="22" y="6"/>
                    <a:pt x="21" y="5"/>
                    <a:pt x="19" y="3"/>
                  </a:cubicBezTo>
                  <a:cubicBezTo>
                    <a:pt x="18" y="2"/>
                    <a:pt x="15" y="0"/>
                    <a:pt x="13" y="1"/>
                  </a:cubicBezTo>
                  <a:cubicBezTo>
                    <a:pt x="12" y="1"/>
                    <a:pt x="9" y="2"/>
                    <a:pt x="8" y="3"/>
                  </a:cubicBezTo>
                  <a:cubicBezTo>
                    <a:pt x="7" y="4"/>
                    <a:pt x="8" y="5"/>
                    <a:pt x="7" y="6"/>
                  </a:cubicBezTo>
                  <a:cubicBezTo>
                    <a:pt x="7" y="7"/>
                    <a:pt x="6" y="9"/>
                    <a:pt x="6" y="10"/>
                  </a:cubicBezTo>
                  <a:cubicBezTo>
                    <a:pt x="5" y="12"/>
                    <a:pt x="5" y="14"/>
                    <a:pt x="5" y="16"/>
                  </a:cubicBezTo>
                  <a:cubicBezTo>
                    <a:pt x="5" y="19"/>
                    <a:pt x="2" y="21"/>
                    <a:pt x="1" y="24"/>
                  </a:cubicBezTo>
                  <a:cubicBezTo>
                    <a:pt x="0" y="27"/>
                    <a:pt x="1" y="34"/>
                    <a:pt x="2" y="38"/>
                  </a:cubicBezTo>
                  <a:cubicBezTo>
                    <a:pt x="2" y="39"/>
                    <a:pt x="4" y="38"/>
                    <a:pt x="5" y="38"/>
                  </a:cubicBezTo>
                  <a:cubicBezTo>
                    <a:pt x="6" y="38"/>
                    <a:pt x="8" y="39"/>
                    <a:pt x="9" y="39"/>
                  </a:cubicBezTo>
                  <a:cubicBezTo>
                    <a:pt x="10" y="40"/>
                    <a:pt x="14" y="42"/>
                    <a:pt x="14" y="43"/>
                  </a:cubicBezTo>
                  <a:cubicBezTo>
                    <a:pt x="14" y="44"/>
                    <a:pt x="14" y="44"/>
                    <a:pt x="14" y="45"/>
                  </a:cubicBezTo>
                  <a:cubicBezTo>
                    <a:pt x="14" y="46"/>
                    <a:pt x="15" y="47"/>
                    <a:pt x="16" y="48"/>
                  </a:cubicBezTo>
                  <a:cubicBezTo>
                    <a:pt x="18" y="51"/>
                    <a:pt x="21" y="46"/>
                    <a:pt x="23" y="47"/>
                  </a:cubicBezTo>
                  <a:cubicBezTo>
                    <a:pt x="23" y="47"/>
                    <a:pt x="22" y="48"/>
                    <a:pt x="22" y="48"/>
                  </a:cubicBezTo>
                  <a:cubicBezTo>
                    <a:pt x="22" y="47"/>
                    <a:pt x="27" y="47"/>
                    <a:pt x="27" y="47"/>
                  </a:cubicBezTo>
                  <a:cubicBezTo>
                    <a:pt x="29" y="47"/>
                    <a:pt x="29" y="45"/>
                    <a:pt x="30" y="47"/>
                  </a:cubicBezTo>
                  <a:cubicBezTo>
                    <a:pt x="31" y="45"/>
                    <a:pt x="31" y="44"/>
                    <a:pt x="31" y="42"/>
                  </a:cubicBezTo>
                  <a:cubicBezTo>
                    <a:pt x="32" y="41"/>
                    <a:pt x="31" y="43"/>
                    <a:pt x="31" y="4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81" name="Freeform 758"/>
            <p:cNvSpPr/>
            <p:nvPr/>
          </p:nvSpPr>
          <p:spPr bwMode="auto">
            <a:xfrm>
              <a:off x="11432679" y="8322691"/>
              <a:ext cx="394905" cy="280329"/>
            </a:xfrm>
            <a:custGeom>
              <a:avLst/>
              <a:gdLst>
                <a:gd name="T0" fmla="*/ 35 w 42"/>
                <a:gd name="T1" fmla="*/ 20 h 30"/>
                <a:gd name="T2" fmla="*/ 41 w 42"/>
                <a:gd name="T3" fmla="*/ 17 h 30"/>
                <a:gd name="T4" fmla="*/ 38 w 42"/>
                <a:gd name="T5" fmla="*/ 13 h 30"/>
                <a:gd name="T6" fmla="*/ 33 w 42"/>
                <a:gd name="T7" fmla="*/ 10 h 30"/>
                <a:gd name="T8" fmla="*/ 32 w 42"/>
                <a:gd name="T9" fmla="*/ 7 h 30"/>
                <a:gd name="T10" fmla="*/ 30 w 42"/>
                <a:gd name="T11" fmla="*/ 1 h 30"/>
                <a:gd name="T12" fmla="*/ 26 w 42"/>
                <a:gd name="T13" fmla="*/ 0 h 30"/>
                <a:gd name="T14" fmla="*/ 22 w 42"/>
                <a:gd name="T15" fmla="*/ 2 h 30"/>
                <a:gd name="T16" fmla="*/ 19 w 42"/>
                <a:gd name="T17" fmla="*/ 4 h 30"/>
                <a:gd name="T18" fmla="*/ 17 w 42"/>
                <a:gd name="T19" fmla="*/ 5 h 30"/>
                <a:gd name="T20" fmla="*/ 11 w 42"/>
                <a:gd name="T21" fmla="*/ 10 h 30"/>
                <a:gd name="T22" fmla="*/ 9 w 42"/>
                <a:gd name="T23" fmla="*/ 10 h 30"/>
                <a:gd name="T24" fmla="*/ 7 w 42"/>
                <a:gd name="T25" fmla="*/ 14 h 30"/>
                <a:gd name="T26" fmla="*/ 5 w 42"/>
                <a:gd name="T27" fmla="*/ 16 h 30"/>
                <a:gd name="T28" fmla="*/ 2 w 42"/>
                <a:gd name="T29" fmla="*/ 18 h 30"/>
                <a:gd name="T30" fmla="*/ 1 w 42"/>
                <a:gd name="T31" fmla="*/ 24 h 30"/>
                <a:gd name="T32" fmla="*/ 8 w 42"/>
                <a:gd name="T33" fmla="*/ 28 h 30"/>
                <a:gd name="T34" fmla="*/ 16 w 42"/>
                <a:gd name="T35" fmla="*/ 30 h 30"/>
                <a:gd name="T36" fmla="*/ 15 w 42"/>
                <a:gd name="T37" fmla="*/ 22 h 30"/>
                <a:gd name="T38" fmla="*/ 26 w 42"/>
                <a:gd name="T39" fmla="*/ 22 h 30"/>
                <a:gd name="T40" fmla="*/ 35 w 42"/>
                <a:gd name="T41" fmla="*/ 20 h 30"/>
                <a:gd name="T42" fmla="*/ 35 w 42"/>
                <a:gd name="T4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0">
                  <a:moveTo>
                    <a:pt x="35" y="20"/>
                  </a:moveTo>
                  <a:cubicBezTo>
                    <a:pt x="37" y="17"/>
                    <a:pt x="40" y="20"/>
                    <a:pt x="41" y="17"/>
                  </a:cubicBezTo>
                  <a:cubicBezTo>
                    <a:pt x="42" y="16"/>
                    <a:pt x="39" y="13"/>
                    <a:pt x="38" y="13"/>
                  </a:cubicBezTo>
                  <a:cubicBezTo>
                    <a:pt x="37" y="15"/>
                    <a:pt x="34" y="11"/>
                    <a:pt x="33" y="10"/>
                  </a:cubicBezTo>
                  <a:cubicBezTo>
                    <a:pt x="33" y="9"/>
                    <a:pt x="33" y="8"/>
                    <a:pt x="32" y="7"/>
                  </a:cubicBezTo>
                  <a:cubicBezTo>
                    <a:pt x="30" y="5"/>
                    <a:pt x="30" y="4"/>
                    <a:pt x="30" y="1"/>
                  </a:cubicBezTo>
                  <a:cubicBezTo>
                    <a:pt x="29" y="1"/>
                    <a:pt x="27" y="0"/>
                    <a:pt x="26" y="0"/>
                  </a:cubicBezTo>
                  <a:cubicBezTo>
                    <a:pt x="24" y="1"/>
                    <a:pt x="23" y="2"/>
                    <a:pt x="22" y="2"/>
                  </a:cubicBezTo>
                  <a:cubicBezTo>
                    <a:pt x="21" y="3"/>
                    <a:pt x="20" y="4"/>
                    <a:pt x="19" y="4"/>
                  </a:cubicBezTo>
                  <a:cubicBezTo>
                    <a:pt x="18" y="6"/>
                    <a:pt x="18" y="4"/>
                    <a:pt x="17" y="5"/>
                  </a:cubicBezTo>
                  <a:cubicBezTo>
                    <a:pt x="15" y="6"/>
                    <a:pt x="13" y="11"/>
                    <a:pt x="11" y="10"/>
                  </a:cubicBezTo>
                  <a:cubicBezTo>
                    <a:pt x="10" y="10"/>
                    <a:pt x="9" y="8"/>
                    <a:pt x="9" y="10"/>
                  </a:cubicBezTo>
                  <a:cubicBezTo>
                    <a:pt x="8" y="11"/>
                    <a:pt x="8" y="13"/>
                    <a:pt x="7" y="14"/>
                  </a:cubicBezTo>
                  <a:cubicBezTo>
                    <a:pt x="7" y="15"/>
                    <a:pt x="7" y="16"/>
                    <a:pt x="5" y="16"/>
                  </a:cubicBezTo>
                  <a:cubicBezTo>
                    <a:pt x="5" y="16"/>
                    <a:pt x="1" y="17"/>
                    <a:pt x="2" y="18"/>
                  </a:cubicBezTo>
                  <a:cubicBezTo>
                    <a:pt x="5" y="20"/>
                    <a:pt x="0" y="23"/>
                    <a:pt x="1" y="24"/>
                  </a:cubicBezTo>
                  <a:cubicBezTo>
                    <a:pt x="3" y="25"/>
                    <a:pt x="5" y="30"/>
                    <a:pt x="8" y="28"/>
                  </a:cubicBezTo>
                  <a:cubicBezTo>
                    <a:pt x="11" y="26"/>
                    <a:pt x="13" y="27"/>
                    <a:pt x="16" y="30"/>
                  </a:cubicBezTo>
                  <a:cubicBezTo>
                    <a:pt x="15" y="27"/>
                    <a:pt x="15" y="24"/>
                    <a:pt x="15" y="22"/>
                  </a:cubicBezTo>
                  <a:cubicBezTo>
                    <a:pt x="19" y="22"/>
                    <a:pt x="22" y="22"/>
                    <a:pt x="26" y="22"/>
                  </a:cubicBezTo>
                  <a:cubicBezTo>
                    <a:pt x="29" y="22"/>
                    <a:pt x="34" y="23"/>
                    <a:pt x="35" y="20"/>
                  </a:cubicBezTo>
                  <a:cubicBezTo>
                    <a:pt x="36" y="18"/>
                    <a:pt x="35" y="20"/>
                    <a:pt x="35" y="2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82" name="Freeform 759"/>
            <p:cNvSpPr/>
            <p:nvPr/>
          </p:nvSpPr>
          <p:spPr bwMode="auto">
            <a:xfrm>
              <a:off x="11697010" y="8529753"/>
              <a:ext cx="92356" cy="222990"/>
            </a:xfrm>
            <a:custGeom>
              <a:avLst/>
              <a:gdLst>
                <a:gd name="T0" fmla="*/ 9 w 10"/>
                <a:gd name="T1" fmla="*/ 10 h 24"/>
                <a:gd name="T2" fmla="*/ 8 w 10"/>
                <a:gd name="T3" fmla="*/ 6 h 24"/>
                <a:gd name="T4" fmla="*/ 5 w 10"/>
                <a:gd name="T5" fmla="*/ 0 h 24"/>
                <a:gd name="T6" fmla="*/ 2 w 10"/>
                <a:gd name="T7" fmla="*/ 0 h 24"/>
                <a:gd name="T8" fmla="*/ 2 w 10"/>
                <a:gd name="T9" fmla="*/ 3 h 24"/>
                <a:gd name="T10" fmla="*/ 2 w 10"/>
                <a:gd name="T11" fmla="*/ 9 h 24"/>
                <a:gd name="T12" fmla="*/ 4 w 10"/>
                <a:gd name="T13" fmla="*/ 15 h 24"/>
                <a:gd name="T14" fmla="*/ 4 w 10"/>
                <a:gd name="T15" fmla="*/ 21 h 24"/>
                <a:gd name="T16" fmla="*/ 6 w 10"/>
                <a:gd name="T17" fmla="*/ 23 h 24"/>
                <a:gd name="T18" fmla="*/ 9 w 10"/>
                <a:gd name="T19" fmla="*/ 23 h 24"/>
                <a:gd name="T20" fmla="*/ 9 w 10"/>
                <a:gd name="T21" fmla="*/ 10 h 24"/>
                <a:gd name="T22" fmla="*/ 9 w 10"/>
                <a:gd name="T23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4">
                  <a:moveTo>
                    <a:pt x="9" y="10"/>
                  </a:moveTo>
                  <a:cubicBezTo>
                    <a:pt x="9" y="9"/>
                    <a:pt x="9" y="7"/>
                    <a:pt x="8" y="6"/>
                  </a:cubicBezTo>
                  <a:cubicBezTo>
                    <a:pt x="7" y="5"/>
                    <a:pt x="4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0"/>
                    <a:pt x="2" y="2"/>
                    <a:pt x="2" y="3"/>
                  </a:cubicBezTo>
                  <a:cubicBezTo>
                    <a:pt x="3" y="5"/>
                    <a:pt x="2" y="7"/>
                    <a:pt x="2" y="9"/>
                  </a:cubicBezTo>
                  <a:cubicBezTo>
                    <a:pt x="1" y="12"/>
                    <a:pt x="3" y="12"/>
                    <a:pt x="4" y="15"/>
                  </a:cubicBezTo>
                  <a:cubicBezTo>
                    <a:pt x="4" y="17"/>
                    <a:pt x="3" y="19"/>
                    <a:pt x="4" y="21"/>
                  </a:cubicBezTo>
                  <a:cubicBezTo>
                    <a:pt x="4" y="22"/>
                    <a:pt x="5" y="23"/>
                    <a:pt x="6" y="23"/>
                  </a:cubicBezTo>
                  <a:cubicBezTo>
                    <a:pt x="7" y="24"/>
                    <a:pt x="10" y="24"/>
                    <a:pt x="9" y="23"/>
                  </a:cubicBezTo>
                  <a:cubicBezTo>
                    <a:pt x="9" y="19"/>
                    <a:pt x="9" y="15"/>
                    <a:pt x="9" y="10"/>
                  </a:cubicBezTo>
                  <a:cubicBezTo>
                    <a:pt x="9" y="7"/>
                    <a:pt x="9" y="13"/>
                    <a:pt x="9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83" name="Freeform 760"/>
            <p:cNvSpPr/>
            <p:nvPr/>
          </p:nvSpPr>
          <p:spPr bwMode="auto">
            <a:xfrm>
              <a:off x="11295734" y="8539311"/>
              <a:ext cx="296178" cy="289887"/>
            </a:xfrm>
            <a:custGeom>
              <a:avLst/>
              <a:gdLst>
                <a:gd name="T0" fmla="*/ 26 w 32"/>
                <a:gd name="T1" fmla="*/ 4 h 31"/>
                <a:gd name="T2" fmla="*/ 21 w 32"/>
                <a:gd name="T3" fmla="*/ 5 h 31"/>
                <a:gd name="T4" fmla="*/ 15 w 32"/>
                <a:gd name="T5" fmla="*/ 1 h 31"/>
                <a:gd name="T6" fmla="*/ 13 w 32"/>
                <a:gd name="T7" fmla="*/ 1 h 31"/>
                <a:gd name="T8" fmla="*/ 10 w 32"/>
                <a:gd name="T9" fmla="*/ 2 h 31"/>
                <a:gd name="T10" fmla="*/ 6 w 32"/>
                <a:gd name="T11" fmla="*/ 2 h 31"/>
                <a:gd name="T12" fmla="*/ 4 w 32"/>
                <a:gd name="T13" fmla="*/ 3 h 31"/>
                <a:gd name="T14" fmla="*/ 3 w 32"/>
                <a:gd name="T15" fmla="*/ 6 h 31"/>
                <a:gd name="T16" fmla="*/ 5 w 32"/>
                <a:gd name="T17" fmla="*/ 7 h 31"/>
                <a:gd name="T18" fmla="*/ 3 w 32"/>
                <a:gd name="T19" fmla="*/ 9 h 31"/>
                <a:gd name="T20" fmla="*/ 5 w 32"/>
                <a:gd name="T21" fmla="*/ 12 h 31"/>
                <a:gd name="T22" fmla="*/ 3 w 32"/>
                <a:gd name="T23" fmla="*/ 13 h 31"/>
                <a:gd name="T24" fmla="*/ 2 w 32"/>
                <a:gd name="T25" fmla="*/ 16 h 31"/>
                <a:gd name="T26" fmla="*/ 2 w 32"/>
                <a:gd name="T27" fmla="*/ 19 h 31"/>
                <a:gd name="T28" fmla="*/ 3 w 32"/>
                <a:gd name="T29" fmla="*/ 23 h 31"/>
                <a:gd name="T30" fmla="*/ 7 w 32"/>
                <a:gd name="T31" fmla="*/ 26 h 31"/>
                <a:gd name="T32" fmla="*/ 7 w 32"/>
                <a:gd name="T33" fmla="*/ 31 h 31"/>
                <a:gd name="T34" fmla="*/ 19 w 32"/>
                <a:gd name="T35" fmla="*/ 28 h 31"/>
                <a:gd name="T36" fmla="*/ 26 w 32"/>
                <a:gd name="T37" fmla="*/ 28 h 31"/>
                <a:gd name="T38" fmla="*/ 30 w 32"/>
                <a:gd name="T39" fmla="*/ 26 h 31"/>
                <a:gd name="T40" fmla="*/ 28 w 32"/>
                <a:gd name="T41" fmla="*/ 21 h 31"/>
                <a:gd name="T42" fmla="*/ 30 w 32"/>
                <a:gd name="T43" fmla="*/ 15 h 31"/>
                <a:gd name="T44" fmla="*/ 26 w 32"/>
                <a:gd name="T45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" h="31">
                  <a:moveTo>
                    <a:pt x="26" y="4"/>
                  </a:moveTo>
                  <a:cubicBezTo>
                    <a:pt x="24" y="4"/>
                    <a:pt x="23" y="6"/>
                    <a:pt x="21" y="5"/>
                  </a:cubicBezTo>
                  <a:cubicBezTo>
                    <a:pt x="19" y="5"/>
                    <a:pt x="17" y="0"/>
                    <a:pt x="15" y="1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2" y="0"/>
                    <a:pt x="11" y="2"/>
                    <a:pt x="10" y="2"/>
                  </a:cubicBezTo>
                  <a:cubicBezTo>
                    <a:pt x="8" y="3"/>
                    <a:pt x="7" y="2"/>
                    <a:pt x="6" y="2"/>
                  </a:cubicBezTo>
                  <a:cubicBezTo>
                    <a:pt x="5" y="1"/>
                    <a:pt x="5" y="3"/>
                    <a:pt x="4" y="3"/>
                  </a:cubicBezTo>
                  <a:cubicBezTo>
                    <a:pt x="3" y="3"/>
                    <a:pt x="2" y="5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8"/>
                    <a:pt x="3" y="9"/>
                    <a:pt x="3" y="9"/>
                  </a:cubicBezTo>
                  <a:cubicBezTo>
                    <a:pt x="3" y="10"/>
                    <a:pt x="5" y="11"/>
                    <a:pt x="5" y="12"/>
                  </a:cubicBezTo>
                  <a:cubicBezTo>
                    <a:pt x="5" y="12"/>
                    <a:pt x="3" y="11"/>
                    <a:pt x="3" y="13"/>
                  </a:cubicBezTo>
                  <a:cubicBezTo>
                    <a:pt x="3" y="14"/>
                    <a:pt x="4" y="16"/>
                    <a:pt x="2" y="16"/>
                  </a:cubicBezTo>
                  <a:cubicBezTo>
                    <a:pt x="3" y="17"/>
                    <a:pt x="3" y="18"/>
                    <a:pt x="2" y="19"/>
                  </a:cubicBezTo>
                  <a:cubicBezTo>
                    <a:pt x="2" y="21"/>
                    <a:pt x="0" y="21"/>
                    <a:pt x="3" y="23"/>
                  </a:cubicBezTo>
                  <a:cubicBezTo>
                    <a:pt x="4" y="23"/>
                    <a:pt x="6" y="24"/>
                    <a:pt x="7" y="26"/>
                  </a:cubicBezTo>
                  <a:cubicBezTo>
                    <a:pt x="8" y="27"/>
                    <a:pt x="7" y="29"/>
                    <a:pt x="7" y="31"/>
                  </a:cubicBezTo>
                  <a:cubicBezTo>
                    <a:pt x="11" y="30"/>
                    <a:pt x="14" y="28"/>
                    <a:pt x="19" y="28"/>
                  </a:cubicBezTo>
                  <a:cubicBezTo>
                    <a:pt x="21" y="27"/>
                    <a:pt x="24" y="28"/>
                    <a:pt x="26" y="28"/>
                  </a:cubicBezTo>
                  <a:cubicBezTo>
                    <a:pt x="28" y="28"/>
                    <a:pt x="31" y="29"/>
                    <a:pt x="30" y="26"/>
                  </a:cubicBezTo>
                  <a:cubicBezTo>
                    <a:pt x="30" y="24"/>
                    <a:pt x="29" y="23"/>
                    <a:pt x="28" y="21"/>
                  </a:cubicBezTo>
                  <a:cubicBezTo>
                    <a:pt x="28" y="19"/>
                    <a:pt x="29" y="17"/>
                    <a:pt x="30" y="15"/>
                  </a:cubicBezTo>
                  <a:cubicBezTo>
                    <a:pt x="31" y="11"/>
                    <a:pt x="32" y="4"/>
                    <a:pt x="26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84" name="Freeform 761"/>
            <p:cNvSpPr/>
            <p:nvPr/>
          </p:nvSpPr>
          <p:spPr bwMode="auto">
            <a:xfrm>
              <a:off x="11547328" y="8529753"/>
              <a:ext cx="213379" cy="280329"/>
            </a:xfrm>
            <a:custGeom>
              <a:avLst/>
              <a:gdLst>
                <a:gd name="T0" fmla="*/ 19 w 23"/>
                <a:gd name="T1" fmla="*/ 13 h 30"/>
                <a:gd name="T2" fmla="*/ 18 w 23"/>
                <a:gd name="T3" fmla="*/ 6 h 30"/>
                <a:gd name="T4" fmla="*/ 17 w 23"/>
                <a:gd name="T5" fmla="*/ 0 h 30"/>
                <a:gd name="T6" fmla="*/ 3 w 23"/>
                <a:gd name="T7" fmla="*/ 0 h 30"/>
                <a:gd name="T8" fmla="*/ 4 w 23"/>
                <a:gd name="T9" fmla="*/ 11 h 30"/>
                <a:gd name="T10" fmla="*/ 1 w 23"/>
                <a:gd name="T11" fmla="*/ 22 h 30"/>
                <a:gd name="T12" fmla="*/ 3 w 23"/>
                <a:gd name="T13" fmla="*/ 30 h 30"/>
                <a:gd name="T14" fmla="*/ 10 w 23"/>
                <a:gd name="T15" fmla="*/ 29 h 30"/>
                <a:gd name="T16" fmla="*/ 23 w 23"/>
                <a:gd name="T17" fmla="*/ 24 h 30"/>
                <a:gd name="T18" fmla="*/ 20 w 23"/>
                <a:gd name="T19" fmla="*/ 19 h 30"/>
                <a:gd name="T20" fmla="*/ 19 w 23"/>
                <a:gd name="T21" fmla="*/ 13 h 30"/>
                <a:gd name="T22" fmla="*/ 19 w 23"/>
                <a:gd name="T2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0">
                  <a:moveTo>
                    <a:pt x="19" y="13"/>
                  </a:moveTo>
                  <a:cubicBezTo>
                    <a:pt x="17" y="11"/>
                    <a:pt x="18" y="8"/>
                    <a:pt x="18" y="6"/>
                  </a:cubicBezTo>
                  <a:cubicBezTo>
                    <a:pt x="19" y="4"/>
                    <a:pt x="16" y="2"/>
                    <a:pt x="17" y="0"/>
                  </a:cubicBezTo>
                  <a:cubicBezTo>
                    <a:pt x="12" y="0"/>
                    <a:pt x="8" y="0"/>
                    <a:pt x="3" y="0"/>
                  </a:cubicBezTo>
                  <a:cubicBezTo>
                    <a:pt x="3" y="3"/>
                    <a:pt x="4" y="7"/>
                    <a:pt x="4" y="11"/>
                  </a:cubicBezTo>
                  <a:cubicBezTo>
                    <a:pt x="4" y="15"/>
                    <a:pt x="0" y="18"/>
                    <a:pt x="1" y="22"/>
                  </a:cubicBezTo>
                  <a:cubicBezTo>
                    <a:pt x="2" y="25"/>
                    <a:pt x="4" y="26"/>
                    <a:pt x="3" y="30"/>
                  </a:cubicBezTo>
                  <a:cubicBezTo>
                    <a:pt x="6" y="30"/>
                    <a:pt x="7" y="30"/>
                    <a:pt x="10" y="29"/>
                  </a:cubicBezTo>
                  <a:cubicBezTo>
                    <a:pt x="15" y="28"/>
                    <a:pt x="19" y="26"/>
                    <a:pt x="23" y="24"/>
                  </a:cubicBezTo>
                  <a:cubicBezTo>
                    <a:pt x="21" y="23"/>
                    <a:pt x="20" y="21"/>
                    <a:pt x="20" y="19"/>
                  </a:cubicBezTo>
                  <a:cubicBezTo>
                    <a:pt x="20" y="17"/>
                    <a:pt x="20" y="15"/>
                    <a:pt x="19" y="13"/>
                  </a:cubicBezTo>
                  <a:cubicBezTo>
                    <a:pt x="17" y="11"/>
                    <a:pt x="20" y="15"/>
                    <a:pt x="19" y="1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85" name="Freeform 762"/>
            <p:cNvSpPr/>
            <p:nvPr/>
          </p:nvSpPr>
          <p:spPr bwMode="auto">
            <a:xfrm>
              <a:off x="11079175" y="8558422"/>
              <a:ext cx="140127" cy="168835"/>
            </a:xfrm>
            <a:custGeom>
              <a:avLst/>
              <a:gdLst>
                <a:gd name="T0" fmla="*/ 12 w 15"/>
                <a:gd name="T1" fmla="*/ 14 h 18"/>
                <a:gd name="T2" fmla="*/ 14 w 15"/>
                <a:gd name="T3" fmla="*/ 6 h 18"/>
                <a:gd name="T4" fmla="*/ 5 w 15"/>
                <a:gd name="T5" fmla="*/ 3 h 18"/>
                <a:gd name="T6" fmla="*/ 1 w 15"/>
                <a:gd name="T7" fmla="*/ 8 h 18"/>
                <a:gd name="T8" fmla="*/ 4 w 15"/>
                <a:gd name="T9" fmla="*/ 12 h 18"/>
                <a:gd name="T10" fmla="*/ 7 w 15"/>
                <a:gd name="T11" fmla="*/ 16 h 18"/>
                <a:gd name="T12" fmla="*/ 10 w 15"/>
                <a:gd name="T13" fmla="*/ 16 h 18"/>
                <a:gd name="T14" fmla="*/ 12 w 15"/>
                <a:gd name="T15" fmla="*/ 14 h 18"/>
                <a:gd name="T16" fmla="*/ 12 w 15"/>
                <a:gd name="T17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12" y="14"/>
                  </a:moveTo>
                  <a:cubicBezTo>
                    <a:pt x="15" y="13"/>
                    <a:pt x="15" y="8"/>
                    <a:pt x="14" y="6"/>
                  </a:cubicBezTo>
                  <a:cubicBezTo>
                    <a:pt x="12" y="2"/>
                    <a:pt x="8" y="0"/>
                    <a:pt x="5" y="3"/>
                  </a:cubicBezTo>
                  <a:cubicBezTo>
                    <a:pt x="3" y="4"/>
                    <a:pt x="0" y="6"/>
                    <a:pt x="1" y="8"/>
                  </a:cubicBezTo>
                  <a:cubicBezTo>
                    <a:pt x="2" y="10"/>
                    <a:pt x="2" y="11"/>
                    <a:pt x="4" y="12"/>
                  </a:cubicBezTo>
                  <a:cubicBezTo>
                    <a:pt x="5" y="14"/>
                    <a:pt x="5" y="15"/>
                    <a:pt x="7" y="16"/>
                  </a:cubicBezTo>
                  <a:cubicBezTo>
                    <a:pt x="8" y="17"/>
                    <a:pt x="9" y="18"/>
                    <a:pt x="10" y="16"/>
                  </a:cubicBezTo>
                  <a:cubicBezTo>
                    <a:pt x="10" y="15"/>
                    <a:pt x="11" y="15"/>
                    <a:pt x="12" y="14"/>
                  </a:cubicBezTo>
                  <a:cubicBezTo>
                    <a:pt x="14" y="13"/>
                    <a:pt x="11" y="15"/>
                    <a:pt x="12" y="1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86" name="Freeform 763"/>
            <p:cNvSpPr/>
            <p:nvPr/>
          </p:nvSpPr>
          <p:spPr bwMode="auto">
            <a:xfrm>
              <a:off x="11161976" y="8631691"/>
              <a:ext cx="207006" cy="197506"/>
            </a:xfrm>
            <a:custGeom>
              <a:avLst/>
              <a:gdLst>
                <a:gd name="T0" fmla="*/ 21 w 22"/>
                <a:gd name="T1" fmla="*/ 17 h 21"/>
                <a:gd name="T2" fmla="*/ 19 w 22"/>
                <a:gd name="T3" fmla="*/ 13 h 21"/>
                <a:gd name="T4" fmla="*/ 16 w 22"/>
                <a:gd name="T5" fmla="*/ 11 h 21"/>
                <a:gd name="T6" fmla="*/ 16 w 22"/>
                <a:gd name="T7" fmla="*/ 6 h 21"/>
                <a:gd name="T8" fmla="*/ 13 w 22"/>
                <a:gd name="T9" fmla="*/ 8 h 21"/>
                <a:gd name="T10" fmla="*/ 9 w 22"/>
                <a:gd name="T11" fmla="*/ 1 h 21"/>
                <a:gd name="T12" fmla="*/ 5 w 22"/>
                <a:gd name="T13" fmla="*/ 4 h 21"/>
                <a:gd name="T14" fmla="*/ 0 w 22"/>
                <a:gd name="T15" fmla="*/ 9 h 21"/>
                <a:gd name="T16" fmla="*/ 12 w 22"/>
                <a:gd name="T17" fmla="*/ 18 h 21"/>
                <a:gd name="T18" fmla="*/ 19 w 22"/>
                <a:gd name="T19" fmla="*/ 21 h 21"/>
                <a:gd name="T20" fmla="*/ 21 w 22"/>
                <a:gd name="T21" fmla="*/ 17 h 21"/>
                <a:gd name="T22" fmla="*/ 21 w 22"/>
                <a:gd name="T23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1">
                  <a:moveTo>
                    <a:pt x="21" y="17"/>
                  </a:moveTo>
                  <a:cubicBezTo>
                    <a:pt x="22" y="15"/>
                    <a:pt x="20" y="14"/>
                    <a:pt x="19" y="13"/>
                  </a:cubicBezTo>
                  <a:cubicBezTo>
                    <a:pt x="18" y="13"/>
                    <a:pt x="14" y="12"/>
                    <a:pt x="16" y="11"/>
                  </a:cubicBezTo>
                  <a:cubicBezTo>
                    <a:pt x="17" y="10"/>
                    <a:pt x="17" y="7"/>
                    <a:pt x="16" y="6"/>
                  </a:cubicBezTo>
                  <a:cubicBezTo>
                    <a:pt x="15" y="4"/>
                    <a:pt x="14" y="8"/>
                    <a:pt x="13" y="8"/>
                  </a:cubicBezTo>
                  <a:cubicBezTo>
                    <a:pt x="10" y="8"/>
                    <a:pt x="11" y="0"/>
                    <a:pt x="9" y="1"/>
                  </a:cubicBezTo>
                  <a:cubicBezTo>
                    <a:pt x="8" y="2"/>
                    <a:pt x="6" y="3"/>
                    <a:pt x="5" y="4"/>
                  </a:cubicBezTo>
                  <a:cubicBezTo>
                    <a:pt x="4" y="6"/>
                    <a:pt x="2" y="7"/>
                    <a:pt x="0" y="9"/>
                  </a:cubicBezTo>
                  <a:cubicBezTo>
                    <a:pt x="5" y="12"/>
                    <a:pt x="8" y="15"/>
                    <a:pt x="12" y="18"/>
                  </a:cubicBezTo>
                  <a:cubicBezTo>
                    <a:pt x="14" y="20"/>
                    <a:pt x="16" y="21"/>
                    <a:pt x="19" y="21"/>
                  </a:cubicBezTo>
                  <a:cubicBezTo>
                    <a:pt x="22" y="21"/>
                    <a:pt x="20" y="19"/>
                    <a:pt x="21" y="17"/>
                  </a:cubicBezTo>
                  <a:cubicBezTo>
                    <a:pt x="22" y="15"/>
                    <a:pt x="21" y="19"/>
                    <a:pt x="21" y="1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87" name="Freeform 764"/>
            <p:cNvSpPr/>
            <p:nvPr/>
          </p:nvSpPr>
          <p:spPr bwMode="auto">
            <a:xfrm>
              <a:off x="11015478" y="8443745"/>
              <a:ext cx="324842" cy="273958"/>
            </a:xfrm>
            <a:custGeom>
              <a:avLst/>
              <a:gdLst>
                <a:gd name="T0" fmla="*/ 10 w 35"/>
                <a:gd name="T1" fmla="*/ 16 h 29"/>
                <a:gd name="T2" fmla="*/ 20 w 35"/>
                <a:gd name="T3" fmla="*/ 17 h 29"/>
                <a:gd name="T4" fmla="*/ 21 w 35"/>
                <a:gd name="T5" fmla="*/ 23 h 29"/>
                <a:gd name="T6" fmla="*/ 25 w 35"/>
                <a:gd name="T7" fmla="*/ 21 h 29"/>
                <a:gd name="T8" fmla="*/ 29 w 35"/>
                <a:gd name="T9" fmla="*/ 27 h 29"/>
                <a:gd name="T10" fmla="*/ 31 w 35"/>
                <a:gd name="T11" fmla="*/ 26 h 29"/>
                <a:gd name="T12" fmla="*/ 33 w 35"/>
                <a:gd name="T13" fmla="*/ 25 h 29"/>
                <a:gd name="T14" fmla="*/ 33 w 35"/>
                <a:gd name="T15" fmla="*/ 23 h 29"/>
                <a:gd name="T16" fmla="*/ 35 w 35"/>
                <a:gd name="T17" fmla="*/ 22 h 29"/>
                <a:gd name="T18" fmla="*/ 34 w 35"/>
                <a:gd name="T19" fmla="*/ 19 h 29"/>
                <a:gd name="T20" fmla="*/ 33 w 35"/>
                <a:gd name="T21" fmla="*/ 16 h 29"/>
                <a:gd name="T22" fmla="*/ 33 w 35"/>
                <a:gd name="T23" fmla="*/ 12 h 29"/>
                <a:gd name="T24" fmla="*/ 32 w 35"/>
                <a:gd name="T25" fmla="*/ 8 h 29"/>
                <a:gd name="T26" fmla="*/ 26 w 35"/>
                <a:gd name="T27" fmla="*/ 2 h 29"/>
                <a:gd name="T28" fmla="*/ 24 w 35"/>
                <a:gd name="T29" fmla="*/ 3 h 29"/>
                <a:gd name="T30" fmla="*/ 22 w 35"/>
                <a:gd name="T31" fmla="*/ 3 h 29"/>
                <a:gd name="T32" fmla="*/ 19 w 35"/>
                <a:gd name="T33" fmla="*/ 3 h 29"/>
                <a:gd name="T34" fmla="*/ 18 w 35"/>
                <a:gd name="T35" fmla="*/ 3 h 29"/>
                <a:gd name="T36" fmla="*/ 15 w 35"/>
                <a:gd name="T37" fmla="*/ 2 h 29"/>
                <a:gd name="T38" fmla="*/ 10 w 35"/>
                <a:gd name="T39" fmla="*/ 1 h 29"/>
                <a:gd name="T40" fmla="*/ 5 w 35"/>
                <a:gd name="T41" fmla="*/ 1 h 29"/>
                <a:gd name="T42" fmla="*/ 5 w 35"/>
                <a:gd name="T43" fmla="*/ 4 h 29"/>
                <a:gd name="T44" fmla="*/ 3 w 35"/>
                <a:gd name="T45" fmla="*/ 6 h 29"/>
                <a:gd name="T46" fmla="*/ 0 w 35"/>
                <a:gd name="T47" fmla="*/ 8 h 29"/>
                <a:gd name="T48" fmla="*/ 3 w 35"/>
                <a:gd name="T49" fmla="*/ 13 h 29"/>
                <a:gd name="T50" fmla="*/ 8 w 35"/>
                <a:gd name="T51" fmla="*/ 19 h 29"/>
                <a:gd name="T52" fmla="*/ 10 w 35"/>
                <a:gd name="T53" fmla="*/ 16 h 29"/>
                <a:gd name="T54" fmla="*/ 10 w 35"/>
                <a:gd name="T5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" h="29">
                  <a:moveTo>
                    <a:pt x="10" y="16"/>
                  </a:moveTo>
                  <a:cubicBezTo>
                    <a:pt x="14" y="14"/>
                    <a:pt x="18" y="12"/>
                    <a:pt x="20" y="17"/>
                  </a:cubicBezTo>
                  <a:cubicBezTo>
                    <a:pt x="22" y="19"/>
                    <a:pt x="21" y="20"/>
                    <a:pt x="21" y="23"/>
                  </a:cubicBezTo>
                  <a:cubicBezTo>
                    <a:pt x="22" y="24"/>
                    <a:pt x="24" y="21"/>
                    <a:pt x="25" y="21"/>
                  </a:cubicBezTo>
                  <a:cubicBezTo>
                    <a:pt x="27" y="20"/>
                    <a:pt x="27" y="29"/>
                    <a:pt x="29" y="27"/>
                  </a:cubicBezTo>
                  <a:cubicBezTo>
                    <a:pt x="30" y="27"/>
                    <a:pt x="30" y="26"/>
                    <a:pt x="31" y="26"/>
                  </a:cubicBezTo>
                  <a:cubicBezTo>
                    <a:pt x="31" y="25"/>
                    <a:pt x="33" y="26"/>
                    <a:pt x="33" y="25"/>
                  </a:cubicBezTo>
                  <a:cubicBezTo>
                    <a:pt x="34" y="24"/>
                    <a:pt x="33" y="23"/>
                    <a:pt x="33" y="23"/>
                  </a:cubicBezTo>
                  <a:cubicBezTo>
                    <a:pt x="33" y="21"/>
                    <a:pt x="35" y="22"/>
                    <a:pt x="35" y="22"/>
                  </a:cubicBezTo>
                  <a:cubicBezTo>
                    <a:pt x="35" y="21"/>
                    <a:pt x="32" y="20"/>
                    <a:pt x="34" y="19"/>
                  </a:cubicBezTo>
                  <a:cubicBezTo>
                    <a:pt x="35" y="18"/>
                    <a:pt x="35" y="17"/>
                    <a:pt x="33" y="16"/>
                  </a:cubicBezTo>
                  <a:cubicBezTo>
                    <a:pt x="32" y="15"/>
                    <a:pt x="34" y="13"/>
                    <a:pt x="33" y="12"/>
                  </a:cubicBezTo>
                  <a:cubicBezTo>
                    <a:pt x="32" y="11"/>
                    <a:pt x="33" y="10"/>
                    <a:pt x="32" y="8"/>
                  </a:cubicBezTo>
                  <a:cubicBezTo>
                    <a:pt x="31" y="7"/>
                    <a:pt x="29" y="0"/>
                    <a:pt x="26" y="2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3" y="3"/>
                    <a:pt x="23" y="3"/>
                    <a:pt x="22" y="3"/>
                  </a:cubicBezTo>
                  <a:cubicBezTo>
                    <a:pt x="21" y="4"/>
                    <a:pt x="20" y="3"/>
                    <a:pt x="19" y="3"/>
                  </a:cubicBezTo>
                  <a:cubicBezTo>
                    <a:pt x="18" y="3"/>
                    <a:pt x="18" y="4"/>
                    <a:pt x="18" y="3"/>
                  </a:cubicBezTo>
                  <a:cubicBezTo>
                    <a:pt x="16" y="2"/>
                    <a:pt x="17" y="2"/>
                    <a:pt x="15" y="2"/>
                  </a:cubicBezTo>
                  <a:cubicBezTo>
                    <a:pt x="12" y="3"/>
                    <a:pt x="12" y="1"/>
                    <a:pt x="10" y="1"/>
                  </a:cubicBezTo>
                  <a:cubicBezTo>
                    <a:pt x="8" y="0"/>
                    <a:pt x="6" y="0"/>
                    <a:pt x="5" y="1"/>
                  </a:cubicBezTo>
                  <a:cubicBezTo>
                    <a:pt x="5" y="2"/>
                    <a:pt x="3" y="3"/>
                    <a:pt x="5" y="4"/>
                  </a:cubicBezTo>
                  <a:cubicBezTo>
                    <a:pt x="6" y="5"/>
                    <a:pt x="5" y="6"/>
                    <a:pt x="3" y="6"/>
                  </a:cubicBezTo>
                  <a:cubicBezTo>
                    <a:pt x="1" y="6"/>
                    <a:pt x="0" y="6"/>
                    <a:pt x="0" y="8"/>
                  </a:cubicBezTo>
                  <a:cubicBezTo>
                    <a:pt x="1" y="10"/>
                    <a:pt x="2" y="11"/>
                    <a:pt x="3" y="13"/>
                  </a:cubicBezTo>
                  <a:cubicBezTo>
                    <a:pt x="5" y="15"/>
                    <a:pt x="6" y="16"/>
                    <a:pt x="8" y="19"/>
                  </a:cubicBezTo>
                  <a:cubicBezTo>
                    <a:pt x="9" y="18"/>
                    <a:pt x="9" y="17"/>
                    <a:pt x="10" y="16"/>
                  </a:cubicBezTo>
                  <a:cubicBezTo>
                    <a:pt x="11" y="16"/>
                    <a:pt x="10" y="17"/>
                    <a:pt x="10" y="1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88" name="Freeform 765"/>
            <p:cNvSpPr/>
            <p:nvPr/>
          </p:nvSpPr>
          <p:spPr bwMode="auto">
            <a:xfrm>
              <a:off x="10929493" y="8453303"/>
              <a:ext cx="149682" cy="66896"/>
            </a:xfrm>
            <a:custGeom>
              <a:avLst/>
              <a:gdLst>
                <a:gd name="T0" fmla="*/ 10 w 16"/>
                <a:gd name="T1" fmla="*/ 5 h 7"/>
                <a:gd name="T2" fmla="*/ 14 w 16"/>
                <a:gd name="T3" fmla="*/ 3 h 7"/>
                <a:gd name="T4" fmla="*/ 14 w 16"/>
                <a:gd name="T5" fmla="*/ 0 h 7"/>
                <a:gd name="T6" fmla="*/ 7 w 16"/>
                <a:gd name="T7" fmla="*/ 0 h 7"/>
                <a:gd name="T8" fmla="*/ 4 w 16"/>
                <a:gd name="T9" fmla="*/ 0 h 7"/>
                <a:gd name="T10" fmla="*/ 0 w 16"/>
                <a:gd name="T11" fmla="*/ 1 h 7"/>
                <a:gd name="T12" fmla="*/ 3 w 16"/>
                <a:gd name="T13" fmla="*/ 3 h 7"/>
                <a:gd name="T14" fmla="*/ 7 w 16"/>
                <a:gd name="T15" fmla="*/ 3 h 7"/>
                <a:gd name="T16" fmla="*/ 9 w 16"/>
                <a:gd name="T17" fmla="*/ 7 h 7"/>
                <a:gd name="T18" fmla="*/ 10 w 16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7">
                  <a:moveTo>
                    <a:pt x="10" y="5"/>
                  </a:moveTo>
                  <a:cubicBezTo>
                    <a:pt x="11" y="5"/>
                    <a:pt x="16" y="5"/>
                    <a:pt x="14" y="3"/>
                  </a:cubicBezTo>
                  <a:cubicBezTo>
                    <a:pt x="12" y="2"/>
                    <a:pt x="14" y="1"/>
                    <a:pt x="14" y="0"/>
                  </a:cubicBezTo>
                  <a:cubicBezTo>
                    <a:pt x="12" y="0"/>
                    <a:pt x="9" y="0"/>
                    <a:pt x="7" y="0"/>
                  </a:cubicBezTo>
                  <a:cubicBezTo>
                    <a:pt x="5" y="0"/>
                    <a:pt x="5" y="1"/>
                    <a:pt x="4" y="0"/>
                  </a:cubicBezTo>
                  <a:cubicBezTo>
                    <a:pt x="2" y="0"/>
                    <a:pt x="2" y="0"/>
                    <a:pt x="0" y="1"/>
                  </a:cubicBezTo>
                  <a:cubicBezTo>
                    <a:pt x="1" y="2"/>
                    <a:pt x="1" y="3"/>
                    <a:pt x="3" y="3"/>
                  </a:cubicBezTo>
                  <a:cubicBezTo>
                    <a:pt x="4" y="3"/>
                    <a:pt x="7" y="3"/>
                    <a:pt x="7" y="3"/>
                  </a:cubicBezTo>
                  <a:cubicBezTo>
                    <a:pt x="5" y="5"/>
                    <a:pt x="7" y="6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89" name="Freeform 766"/>
            <p:cNvSpPr/>
            <p:nvPr/>
          </p:nvSpPr>
          <p:spPr bwMode="auto">
            <a:xfrm>
              <a:off x="10919937" y="8389590"/>
              <a:ext cx="140127" cy="38227"/>
            </a:xfrm>
            <a:custGeom>
              <a:avLst/>
              <a:gdLst>
                <a:gd name="T0" fmla="*/ 4 w 15"/>
                <a:gd name="T1" fmla="*/ 4 h 4"/>
                <a:gd name="T2" fmla="*/ 9 w 15"/>
                <a:gd name="T3" fmla="*/ 3 h 4"/>
                <a:gd name="T4" fmla="*/ 15 w 15"/>
                <a:gd name="T5" fmla="*/ 2 h 4"/>
                <a:gd name="T6" fmla="*/ 8 w 15"/>
                <a:gd name="T7" fmla="*/ 1 h 4"/>
                <a:gd name="T8" fmla="*/ 0 w 15"/>
                <a:gd name="T9" fmla="*/ 4 h 4"/>
                <a:gd name="T10" fmla="*/ 4 w 15"/>
                <a:gd name="T11" fmla="*/ 4 h 4"/>
                <a:gd name="T12" fmla="*/ 4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4" y="4"/>
                  </a:moveTo>
                  <a:cubicBezTo>
                    <a:pt x="6" y="3"/>
                    <a:pt x="7" y="2"/>
                    <a:pt x="9" y="3"/>
                  </a:cubicBezTo>
                  <a:cubicBezTo>
                    <a:pt x="10" y="3"/>
                    <a:pt x="14" y="4"/>
                    <a:pt x="15" y="2"/>
                  </a:cubicBezTo>
                  <a:cubicBezTo>
                    <a:pt x="15" y="3"/>
                    <a:pt x="9" y="0"/>
                    <a:pt x="8" y="1"/>
                  </a:cubicBezTo>
                  <a:cubicBezTo>
                    <a:pt x="5" y="2"/>
                    <a:pt x="1" y="0"/>
                    <a:pt x="0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5" y="4"/>
                    <a:pt x="4" y="4"/>
                    <a:pt x="4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90" name="Freeform 767"/>
            <p:cNvSpPr/>
            <p:nvPr/>
          </p:nvSpPr>
          <p:spPr bwMode="auto">
            <a:xfrm>
              <a:off x="10900829" y="7733369"/>
              <a:ext cx="560509" cy="637107"/>
            </a:xfrm>
            <a:custGeom>
              <a:avLst/>
              <a:gdLst>
                <a:gd name="T0" fmla="*/ 5 w 60"/>
                <a:gd name="T1" fmla="*/ 57 h 68"/>
                <a:gd name="T2" fmla="*/ 15 w 60"/>
                <a:gd name="T3" fmla="*/ 57 h 68"/>
                <a:gd name="T4" fmla="*/ 18 w 60"/>
                <a:gd name="T5" fmla="*/ 59 h 68"/>
                <a:gd name="T6" fmla="*/ 21 w 60"/>
                <a:gd name="T7" fmla="*/ 63 h 68"/>
                <a:gd name="T8" fmla="*/ 27 w 60"/>
                <a:gd name="T9" fmla="*/ 64 h 68"/>
                <a:gd name="T10" fmla="*/ 32 w 60"/>
                <a:gd name="T11" fmla="*/ 64 h 68"/>
                <a:gd name="T12" fmla="*/ 35 w 60"/>
                <a:gd name="T13" fmla="*/ 62 h 68"/>
                <a:gd name="T14" fmla="*/ 39 w 60"/>
                <a:gd name="T15" fmla="*/ 62 h 68"/>
                <a:gd name="T16" fmla="*/ 44 w 60"/>
                <a:gd name="T17" fmla="*/ 61 h 68"/>
                <a:gd name="T18" fmla="*/ 53 w 60"/>
                <a:gd name="T19" fmla="*/ 61 h 68"/>
                <a:gd name="T20" fmla="*/ 58 w 60"/>
                <a:gd name="T21" fmla="*/ 61 h 68"/>
                <a:gd name="T22" fmla="*/ 58 w 60"/>
                <a:gd name="T23" fmla="*/ 54 h 68"/>
                <a:gd name="T24" fmla="*/ 56 w 60"/>
                <a:gd name="T25" fmla="*/ 38 h 68"/>
                <a:gd name="T26" fmla="*/ 52 w 60"/>
                <a:gd name="T27" fmla="*/ 12 h 68"/>
                <a:gd name="T28" fmla="*/ 60 w 60"/>
                <a:gd name="T29" fmla="*/ 12 h 68"/>
                <a:gd name="T30" fmla="*/ 43 w 60"/>
                <a:gd name="T31" fmla="*/ 0 h 68"/>
                <a:gd name="T32" fmla="*/ 42 w 60"/>
                <a:gd name="T33" fmla="*/ 7 h 68"/>
                <a:gd name="T34" fmla="*/ 37 w 60"/>
                <a:gd name="T35" fmla="*/ 7 h 68"/>
                <a:gd name="T36" fmla="*/ 29 w 60"/>
                <a:gd name="T37" fmla="*/ 7 h 68"/>
                <a:gd name="T38" fmla="*/ 26 w 60"/>
                <a:gd name="T39" fmla="*/ 7 h 68"/>
                <a:gd name="T40" fmla="*/ 26 w 60"/>
                <a:gd name="T41" fmla="*/ 12 h 68"/>
                <a:gd name="T42" fmla="*/ 26 w 60"/>
                <a:gd name="T43" fmla="*/ 19 h 68"/>
                <a:gd name="T44" fmla="*/ 20 w 60"/>
                <a:gd name="T45" fmla="*/ 25 h 68"/>
                <a:gd name="T46" fmla="*/ 20 w 60"/>
                <a:gd name="T47" fmla="*/ 32 h 68"/>
                <a:gd name="T48" fmla="*/ 16 w 60"/>
                <a:gd name="T49" fmla="*/ 32 h 68"/>
                <a:gd name="T50" fmla="*/ 3 w 60"/>
                <a:gd name="T51" fmla="*/ 32 h 68"/>
                <a:gd name="T52" fmla="*/ 1 w 60"/>
                <a:gd name="T53" fmla="*/ 33 h 68"/>
                <a:gd name="T54" fmla="*/ 4 w 60"/>
                <a:gd name="T55" fmla="*/ 36 h 68"/>
                <a:gd name="T56" fmla="*/ 3 w 60"/>
                <a:gd name="T57" fmla="*/ 41 h 68"/>
                <a:gd name="T58" fmla="*/ 6 w 60"/>
                <a:gd name="T59" fmla="*/ 48 h 68"/>
                <a:gd name="T60" fmla="*/ 3 w 60"/>
                <a:gd name="T61" fmla="*/ 58 h 68"/>
                <a:gd name="T62" fmla="*/ 5 w 60"/>
                <a:gd name="T63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68">
                  <a:moveTo>
                    <a:pt x="5" y="57"/>
                  </a:moveTo>
                  <a:cubicBezTo>
                    <a:pt x="7" y="57"/>
                    <a:pt x="13" y="55"/>
                    <a:pt x="15" y="57"/>
                  </a:cubicBezTo>
                  <a:cubicBezTo>
                    <a:pt x="16" y="58"/>
                    <a:pt x="17" y="58"/>
                    <a:pt x="18" y="59"/>
                  </a:cubicBezTo>
                  <a:cubicBezTo>
                    <a:pt x="19" y="61"/>
                    <a:pt x="20" y="62"/>
                    <a:pt x="21" y="63"/>
                  </a:cubicBezTo>
                  <a:cubicBezTo>
                    <a:pt x="22" y="64"/>
                    <a:pt x="26" y="68"/>
                    <a:pt x="27" y="64"/>
                  </a:cubicBezTo>
                  <a:cubicBezTo>
                    <a:pt x="28" y="58"/>
                    <a:pt x="30" y="65"/>
                    <a:pt x="32" y="64"/>
                  </a:cubicBezTo>
                  <a:cubicBezTo>
                    <a:pt x="33" y="62"/>
                    <a:pt x="33" y="62"/>
                    <a:pt x="35" y="62"/>
                  </a:cubicBezTo>
                  <a:cubicBezTo>
                    <a:pt x="37" y="62"/>
                    <a:pt x="38" y="62"/>
                    <a:pt x="39" y="62"/>
                  </a:cubicBezTo>
                  <a:cubicBezTo>
                    <a:pt x="41" y="61"/>
                    <a:pt x="43" y="61"/>
                    <a:pt x="44" y="61"/>
                  </a:cubicBezTo>
                  <a:cubicBezTo>
                    <a:pt x="47" y="61"/>
                    <a:pt x="50" y="61"/>
                    <a:pt x="53" y="61"/>
                  </a:cubicBezTo>
                  <a:cubicBezTo>
                    <a:pt x="54" y="61"/>
                    <a:pt x="57" y="62"/>
                    <a:pt x="58" y="61"/>
                  </a:cubicBezTo>
                  <a:cubicBezTo>
                    <a:pt x="59" y="61"/>
                    <a:pt x="58" y="55"/>
                    <a:pt x="58" y="54"/>
                  </a:cubicBezTo>
                  <a:cubicBezTo>
                    <a:pt x="57" y="48"/>
                    <a:pt x="56" y="43"/>
                    <a:pt x="56" y="38"/>
                  </a:cubicBezTo>
                  <a:cubicBezTo>
                    <a:pt x="55" y="29"/>
                    <a:pt x="53" y="21"/>
                    <a:pt x="52" y="12"/>
                  </a:cubicBezTo>
                  <a:cubicBezTo>
                    <a:pt x="55" y="12"/>
                    <a:pt x="58" y="12"/>
                    <a:pt x="60" y="12"/>
                  </a:cubicBezTo>
                  <a:cubicBezTo>
                    <a:pt x="54" y="8"/>
                    <a:pt x="48" y="4"/>
                    <a:pt x="43" y="0"/>
                  </a:cubicBezTo>
                  <a:cubicBezTo>
                    <a:pt x="43" y="1"/>
                    <a:pt x="43" y="7"/>
                    <a:pt x="42" y="7"/>
                  </a:cubicBezTo>
                  <a:cubicBezTo>
                    <a:pt x="41" y="7"/>
                    <a:pt x="39" y="7"/>
                    <a:pt x="37" y="7"/>
                  </a:cubicBezTo>
                  <a:cubicBezTo>
                    <a:pt x="35" y="7"/>
                    <a:pt x="32" y="7"/>
                    <a:pt x="29" y="7"/>
                  </a:cubicBezTo>
                  <a:cubicBezTo>
                    <a:pt x="29" y="7"/>
                    <a:pt x="26" y="7"/>
                    <a:pt x="26" y="7"/>
                  </a:cubicBezTo>
                  <a:cubicBezTo>
                    <a:pt x="25" y="8"/>
                    <a:pt x="26" y="11"/>
                    <a:pt x="26" y="12"/>
                  </a:cubicBezTo>
                  <a:cubicBezTo>
                    <a:pt x="26" y="14"/>
                    <a:pt x="26" y="17"/>
                    <a:pt x="26" y="19"/>
                  </a:cubicBezTo>
                  <a:cubicBezTo>
                    <a:pt x="26" y="22"/>
                    <a:pt x="20" y="21"/>
                    <a:pt x="20" y="25"/>
                  </a:cubicBezTo>
                  <a:cubicBezTo>
                    <a:pt x="20" y="26"/>
                    <a:pt x="21" y="31"/>
                    <a:pt x="20" y="32"/>
                  </a:cubicBezTo>
                  <a:cubicBezTo>
                    <a:pt x="20" y="32"/>
                    <a:pt x="17" y="32"/>
                    <a:pt x="16" y="32"/>
                  </a:cubicBezTo>
                  <a:cubicBezTo>
                    <a:pt x="12" y="32"/>
                    <a:pt x="7" y="32"/>
                    <a:pt x="3" y="32"/>
                  </a:cubicBezTo>
                  <a:cubicBezTo>
                    <a:pt x="2" y="32"/>
                    <a:pt x="0" y="31"/>
                    <a:pt x="1" y="33"/>
                  </a:cubicBezTo>
                  <a:cubicBezTo>
                    <a:pt x="2" y="34"/>
                    <a:pt x="3" y="35"/>
                    <a:pt x="4" y="36"/>
                  </a:cubicBezTo>
                  <a:cubicBezTo>
                    <a:pt x="5" y="38"/>
                    <a:pt x="4" y="40"/>
                    <a:pt x="3" y="41"/>
                  </a:cubicBezTo>
                  <a:cubicBezTo>
                    <a:pt x="3" y="44"/>
                    <a:pt x="6" y="45"/>
                    <a:pt x="6" y="48"/>
                  </a:cubicBezTo>
                  <a:cubicBezTo>
                    <a:pt x="7" y="51"/>
                    <a:pt x="4" y="55"/>
                    <a:pt x="3" y="58"/>
                  </a:cubicBezTo>
                  <a:cubicBezTo>
                    <a:pt x="4" y="58"/>
                    <a:pt x="4" y="57"/>
                    <a:pt x="5" y="5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91" name="Freeform 768"/>
            <p:cNvSpPr/>
            <p:nvPr/>
          </p:nvSpPr>
          <p:spPr bwMode="auto">
            <a:xfrm>
              <a:off x="10900829" y="8258982"/>
              <a:ext cx="270700" cy="213435"/>
            </a:xfrm>
            <a:custGeom>
              <a:avLst/>
              <a:gdLst>
                <a:gd name="T0" fmla="*/ 8 w 29"/>
                <a:gd name="T1" fmla="*/ 22 h 23"/>
                <a:gd name="T2" fmla="*/ 10 w 29"/>
                <a:gd name="T3" fmla="*/ 21 h 23"/>
                <a:gd name="T4" fmla="*/ 15 w 29"/>
                <a:gd name="T5" fmla="*/ 21 h 23"/>
                <a:gd name="T6" fmla="*/ 23 w 29"/>
                <a:gd name="T7" fmla="*/ 21 h 23"/>
                <a:gd name="T8" fmla="*/ 27 w 29"/>
                <a:gd name="T9" fmla="*/ 22 h 23"/>
                <a:gd name="T10" fmla="*/ 29 w 29"/>
                <a:gd name="T11" fmla="*/ 19 h 23"/>
                <a:gd name="T12" fmla="*/ 25 w 29"/>
                <a:gd name="T13" fmla="*/ 14 h 23"/>
                <a:gd name="T14" fmla="*/ 25 w 29"/>
                <a:gd name="T15" fmla="*/ 10 h 23"/>
                <a:gd name="T16" fmla="*/ 19 w 29"/>
                <a:gd name="T17" fmla="*/ 4 h 23"/>
                <a:gd name="T18" fmla="*/ 9 w 29"/>
                <a:gd name="T19" fmla="*/ 1 h 23"/>
                <a:gd name="T20" fmla="*/ 5 w 29"/>
                <a:gd name="T21" fmla="*/ 1 h 23"/>
                <a:gd name="T22" fmla="*/ 2 w 29"/>
                <a:gd name="T23" fmla="*/ 6 h 23"/>
                <a:gd name="T24" fmla="*/ 1 w 29"/>
                <a:gd name="T25" fmla="*/ 10 h 23"/>
                <a:gd name="T26" fmla="*/ 2 w 29"/>
                <a:gd name="T27" fmla="*/ 12 h 23"/>
                <a:gd name="T28" fmla="*/ 2 w 29"/>
                <a:gd name="T29" fmla="*/ 14 h 23"/>
                <a:gd name="T30" fmla="*/ 4 w 29"/>
                <a:gd name="T31" fmla="*/ 15 h 23"/>
                <a:gd name="T32" fmla="*/ 9 w 29"/>
                <a:gd name="T33" fmla="*/ 15 h 23"/>
                <a:gd name="T34" fmla="*/ 10 w 29"/>
                <a:gd name="T35" fmla="*/ 14 h 23"/>
                <a:gd name="T36" fmla="*/ 17 w 29"/>
                <a:gd name="T37" fmla="*/ 16 h 23"/>
                <a:gd name="T38" fmla="*/ 11 w 29"/>
                <a:gd name="T39" fmla="*/ 17 h 23"/>
                <a:gd name="T40" fmla="*/ 6 w 29"/>
                <a:gd name="T41" fmla="*/ 18 h 23"/>
                <a:gd name="T42" fmla="*/ 3 w 29"/>
                <a:gd name="T43" fmla="*/ 21 h 23"/>
                <a:gd name="T44" fmla="*/ 5 w 29"/>
                <a:gd name="T45" fmla="*/ 21 h 23"/>
                <a:gd name="T46" fmla="*/ 8 w 29"/>
                <a:gd name="T4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" h="23">
                  <a:moveTo>
                    <a:pt x="8" y="22"/>
                  </a:moveTo>
                  <a:cubicBezTo>
                    <a:pt x="9" y="22"/>
                    <a:pt x="9" y="21"/>
                    <a:pt x="10" y="21"/>
                  </a:cubicBezTo>
                  <a:cubicBezTo>
                    <a:pt x="12" y="21"/>
                    <a:pt x="13" y="21"/>
                    <a:pt x="15" y="21"/>
                  </a:cubicBezTo>
                  <a:cubicBezTo>
                    <a:pt x="17" y="21"/>
                    <a:pt x="20" y="20"/>
                    <a:pt x="23" y="21"/>
                  </a:cubicBezTo>
                  <a:cubicBezTo>
                    <a:pt x="24" y="22"/>
                    <a:pt x="25" y="23"/>
                    <a:pt x="27" y="22"/>
                  </a:cubicBezTo>
                  <a:cubicBezTo>
                    <a:pt x="29" y="22"/>
                    <a:pt x="29" y="21"/>
                    <a:pt x="29" y="19"/>
                  </a:cubicBezTo>
                  <a:cubicBezTo>
                    <a:pt x="29" y="17"/>
                    <a:pt x="25" y="16"/>
                    <a:pt x="25" y="14"/>
                  </a:cubicBezTo>
                  <a:cubicBezTo>
                    <a:pt x="25" y="14"/>
                    <a:pt x="25" y="10"/>
                    <a:pt x="25" y="10"/>
                  </a:cubicBezTo>
                  <a:cubicBezTo>
                    <a:pt x="24" y="10"/>
                    <a:pt x="20" y="5"/>
                    <a:pt x="19" y="4"/>
                  </a:cubicBezTo>
                  <a:cubicBezTo>
                    <a:pt x="16" y="1"/>
                    <a:pt x="13" y="0"/>
                    <a:pt x="9" y="1"/>
                  </a:cubicBezTo>
                  <a:cubicBezTo>
                    <a:pt x="8" y="1"/>
                    <a:pt x="5" y="0"/>
                    <a:pt x="5" y="1"/>
                  </a:cubicBezTo>
                  <a:cubicBezTo>
                    <a:pt x="4" y="2"/>
                    <a:pt x="2" y="4"/>
                    <a:pt x="2" y="6"/>
                  </a:cubicBezTo>
                  <a:cubicBezTo>
                    <a:pt x="3" y="8"/>
                    <a:pt x="3" y="9"/>
                    <a:pt x="1" y="10"/>
                  </a:cubicBezTo>
                  <a:cubicBezTo>
                    <a:pt x="0" y="10"/>
                    <a:pt x="3" y="12"/>
                    <a:pt x="2" y="12"/>
                  </a:cubicBezTo>
                  <a:cubicBezTo>
                    <a:pt x="4" y="13"/>
                    <a:pt x="2" y="13"/>
                    <a:pt x="2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4" y="16"/>
                    <a:pt x="8" y="15"/>
                    <a:pt x="9" y="15"/>
                  </a:cubicBezTo>
                  <a:cubicBezTo>
                    <a:pt x="10" y="15"/>
                    <a:pt x="10" y="14"/>
                    <a:pt x="10" y="14"/>
                  </a:cubicBezTo>
                  <a:cubicBezTo>
                    <a:pt x="11" y="14"/>
                    <a:pt x="17" y="17"/>
                    <a:pt x="17" y="16"/>
                  </a:cubicBezTo>
                  <a:cubicBezTo>
                    <a:pt x="16" y="18"/>
                    <a:pt x="12" y="17"/>
                    <a:pt x="11" y="17"/>
                  </a:cubicBezTo>
                  <a:cubicBezTo>
                    <a:pt x="9" y="16"/>
                    <a:pt x="8" y="18"/>
                    <a:pt x="6" y="18"/>
                  </a:cubicBezTo>
                  <a:cubicBezTo>
                    <a:pt x="3" y="18"/>
                    <a:pt x="1" y="18"/>
                    <a:pt x="3" y="21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6" y="21"/>
                    <a:pt x="7" y="22"/>
                    <a:pt x="8" y="2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92" name="Freeform 769"/>
            <p:cNvSpPr/>
            <p:nvPr/>
          </p:nvSpPr>
          <p:spPr bwMode="auto">
            <a:xfrm>
              <a:off x="11136499" y="7838490"/>
              <a:ext cx="783439" cy="729492"/>
            </a:xfrm>
            <a:custGeom>
              <a:avLst/>
              <a:gdLst>
                <a:gd name="T0" fmla="*/ 27 w 84"/>
                <a:gd name="T1" fmla="*/ 1 h 78"/>
                <a:gd name="T2" fmla="*/ 33 w 84"/>
                <a:gd name="T3" fmla="*/ 45 h 78"/>
                <a:gd name="T4" fmla="*/ 32 w 84"/>
                <a:gd name="T5" fmla="*/ 50 h 78"/>
                <a:gd name="T6" fmla="*/ 19 w 84"/>
                <a:gd name="T7" fmla="*/ 50 h 78"/>
                <a:gd name="T8" fmla="*/ 15 w 84"/>
                <a:gd name="T9" fmla="*/ 50 h 78"/>
                <a:gd name="T10" fmla="*/ 12 w 84"/>
                <a:gd name="T11" fmla="*/ 51 h 78"/>
                <a:gd name="T12" fmla="*/ 8 w 84"/>
                <a:gd name="T13" fmla="*/ 51 h 78"/>
                <a:gd name="T14" fmla="*/ 6 w 84"/>
                <a:gd name="T15" fmla="*/ 52 h 78"/>
                <a:gd name="T16" fmla="*/ 3 w 84"/>
                <a:gd name="T17" fmla="*/ 50 h 78"/>
                <a:gd name="T18" fmla="*/ 0 w 84"/>
                <a:gd name="T19" fmla="*/ 55 h 78"/>
                <a:gd name="T20" fmla="*/ 0 w 84"/>
                <a:gd name="T21" fmla="*/ 59 h 78"/>
                <a:gd name="T22" fmla="*/ 3 w 84"/>
                <a:gd name="T23" fmla="*/ 63 h 78"/>
                <a:gd name="T24" fmla="*/ 4 w 84"/>
                <a:gd name="T25" fmla="*/ 67 h 78"/>
                <a:gd name="T26" fmla="*/ 7 w 84"/>
                <a:gd name="T27" fmla="*/ 68 h 78"/>
                <a:gd name="T28" fmla="*/ 11 w 84"/>
                <a:gd name="T29" fmla="*/ 68 h 78"/>
                <a:gd name="T30" fmla="*/ 15 w 84"/>
                <a:gd name="T31" fmla="*/ 66 h 78"/>
                <a:gd name="T32" fmla="*/ 20 w 84"/>
                <a:gd name="T33" fmla="*/ 75 h 78"/>
                <a:gd name="T34" fmla="*/ 20 w 84"/>
                <a:gd name="T35" fmla="*/ 77 h 78"/>
                <a:gd name="T36" fmla="*/ 23 w 84"/>
                <a:gd name="T37" fmla="*/ 77 h 78"/>
                <a:gd name="T38" fmla="*/ 27 w 84"/>
                <a:gd name="T39" fmla="*/ 77 h 78"/>
                <a:gd name="T40" fmla="*/ 30 w 84"/>
                <a:gd name="T41" fmla="*/ 77 h 78"/>
                <a:gd name="T42" fmla="*/ 35 w 84"/>
                <a:gd name="T43" fmla="*/ 71 h 78"/>
                <a:gd name="T44" fmla="*/ 35 w 84"/>
                <a:gd name="T45" fmla="*/ 69 h 78"/>
                <a:gd name="T46" fmla="*/ 39 w 84"/>
                <a:gd name="T47" fmla="*/ 67 h 78"/>
                <a:gd name="T48" fmla="*/ 40 w 84"/>
                <a:gd name="T49" fmla="*/ 63 h 78"/>
                <a:gd name="T50" fmla="*/ 42 w 84"/>
                <a:gd name="T51" fmla="*/ 62 h 78"/>
                <a:gd name="T52" fmla="*/ 49 w 84"/>
                <a:gd name="T53" fmla="*/ 57 h 78"/>
                <a:gd name="T54" fmla="*/ 51 w 84"/>
                <a:gd name="T55" fmla="*/ 57 h 78"/>
                <a:gd name="T56" fmla="*/ 52 w 84"/>
                <a:gd name="T57" fmla="*/ 56 h 78"/>
                <a:gd name="T58" fmla="*/ 55 w 84"/>
                <a:gd name="T59" fmla="*/ 54 h 78"/>
                <a:gd name="T60" fmla="*/ 65 w 84"/>
                <a:gd name="T61" fmla="*/ 53 h 78"/>
                <a:gd name="T62" fmla="*/ 70 w 84"/>
                <a:gd name="T63" fmla="*/ 52 h 78"/>
                <a:gd name="T64" fmla="*/ 78 w 84"/>
                <a:gd name="T65" fmla="*/ 51 h 78"/>
                <a:gd name="T66" fmla="*/ 82 w 84"/>
                <a:gd name="T67" fmla="*/ 31 h 78"/>
                <a:gd name="T68" fmla="*/ 77 w 84"/>
                <a:gd name="T69" fmla="*/ 32 h 78"/>
                <a:gd name="T70" fmla="*/ 77 w 84"/>
                <a:gd name="T71" fmla="*/ 28 h 78"/>
                <a:gd name="T72" fmla="*/ 70 w 84"/>
                <a:gd name="T73" fmla="*/ 26 h 78"/>
                <a:gd name="T74" fmla="*/ 66 w 84"/>
                <a:gd name="T75" fmla="*/ 22 h 78"/>
                <a:gd name="T76" fmla="*/ 63 w 84"/>
                <a:gd name="T77" fmla="*/ 20 h 78"/>
                <a:gd name="T78" fmla="*/ 56 w 84"/>
                <a:gd name="T79" fmla="*/ 14 h 78"/>
                <a:gd name="T80" fmla="*/ 39 w 84"/>
                <a:gd name="T81" fmla="*/ 3 h 78"/>
                <a:gd name="T82" fmla="*/ 35 w 84"/>
                <a:gd name="T83" fmla="*/ 1 h 78"/>
                <a:gd name="T84" fmla="*/ 27 w 84"/>
                <a:gd name="T85" fmla="*/ 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4" h="78">
                  <a:moveTo>
                    <a:pt x="27" y="1"/>
                  </a:moveTo>
                  <a:cubicBezTo>
                    <a:pt x="29" y="16"/>
                    <a:pt x="31" y="31"/>
                    <a:pt x="33" y="45"/>
                  </a:cubicBezTo>
                  <a:cubicBezTo>
                    <a:pt x="33" y="47"/>
                    <a:pt x="35" y="50"/>
                    <a:pt x="32" y="50"/>
                  </a:cubicBezTo>
                  <a:cubicBezTo>
                    <a:pt x="28" y="50"/>
                    <a:pt x="23" y="50"/>
                    <a:pt x="19" y="50"/>
                  </a:cubicBezTo>
                  <a:cubicBezTo>
                    <a:pt x="17" y="50"/>
                    <a:pt x="16" y="50"/>
                    <a:pt x="15" y="50"/>
                  </a:cubicBezTo>
                  <a:cubicBezTo>
                    <a:pt x="14" y="50"/>
                    <a:pt x="13" y="51"/>
                    <a:pt x="12" y="51"/>
                  </a:cubicBezTo>
                  <a:cubicBezTo>
                    <a:pt x="11" y="52"/>
                    <a:pt x="10" y="51"/>
                    <a:pt x="8" y="51"/>
                  </a:cubicBezTo>
                  <a:cubicBezTo>
                    <a:pt x="7" y="51"/>
                    <a:pt x="7" y="53"/>
                    <a:pt x="6" y="52"/>
                  </a:cubicBezTo>
                  <a:cubicBezTo>
                    <a:pt x="5" y="52"/>
                    <a:pt x="4" y="50"/>
                    <a:pt x="3" y="50"/>
                  </a:cubicBezTo>
                  <a:cubicBezTo>
                    <a:pt x="2" y="50"/>
                    <a:pt x="2" y="56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0" y="61"/>
                    <a:pt x="2" y="61"/>
                    <a:pt x="3" y="63"/>
                  </a:cubicBezTo>
                  <a:cubicBezTo>
                    <a:pt x="4" y="64"/>
                    <a:pt x="3" y="66"/>
                    <a:pt x="4" y="67"/>
                  </a:cubicBezTo>
                  <a:cubicBezTo>
                    <a:pt x="5" y="69"/>
                    <a:pt x="6" y="67"/>
                    <a:pt x="7" y="68"/>
                  </a:cubicBezTo>
                  <a:cubicBezTo>
                    <a:pt x="7" y="69"/>
                    <a:pt x="10" y="68"/>
                    <a:pt x="11" y="68"/>
                  </a:cubicBezTo>
                  <a:cubicBezTo>
                    <a:pt x="12" y="68"/>
                    <a:pt x="14" y="66"/>
                    <a:pt x="15" y="66"/>
                  </a:cubicBezTo>
                  <a:cubicBezTo>
                    <a:pt x="17" y="68"/>
                    <a:pt x="18" y="73"/>
                    <a:pt x="20" y="75"/>
                  </a:cubicBezTo>
                  <a:cubicBezTo>
                    <a:pt x="20" y="75"/>
                    <a:pt x="19" y="77"/>
                    <a:pt x="20" y="77"/>
                  </a:cubicBezTo>
                  <a:cubicBezTo>
                    <a:pt x="21" y="78"/>
                    <a:pt x="22" y="76"/>
                    <a:pt x="23" y="77"/>
                  </a:cubicBezTo>
                  <a:cubicBezTo>
                    <a:pt x="24" y="78"/>
                    <a:pt x="26" y="78"/>
                    <a:pt x="27" y="77"/>
                  </a:cubicBezTo>
                  <a:cubicBezTo>
                    <a:pt x="29" y="75"/>
                    <a:pt x="29" y="77"/>
                    <a:pt x="30" y="77"/>
                  </a:cubicBezTo>
                  <a:cubicBezTo>
                    <a:pt x="33" y="77"/>
                    <a:pt x="35" y="73"/>
                    <a:pt x="35" y="71"/>
                  </a:cubicBezTo>
                  <a:cubicBezTo>
                    <a:pt x="35" y="70"/>
                    <a:pt x="33" y="70"/>
                    <a:pt x="35" y="69"/>
                  </a:cubicBezTo>
                  <a:cubicBezTo>
                    <a:pt x="36" y="68"/>
                    <a:pt x="38" y="69"/>
                    <a:pt x="39" y="67"/>
                  </a:cubicBezTo>
                  <a:cubicBezTo>
                    <a:pt x="39" y="66"/>
                    <a:pt x="40" y="64"/>
                    <a:pt x="40" y="63"/>
                  </a:cubicBezTo>
                  <a:cubicBezTo>
                    <a:pt x="41" y="61"/>
                    <a:pt x="41" y="60"/>
                    <a:pt x="42" y="62"/>
                  </a:cubicBezTo>
                  <a:cubicBezTo>
                    <a:pt x="45" y="64"/>
                    <a:pt x="47" y="56"/>
                    <a:pt x="49" y="57"/>
                  </a:cubicBezTo>
                  <a:cubicBezTo>
                    <a:pt x="50" y="57"/>
                    <a:pt x="50" y="57"/>
                    <a:pt x="51" y="57"/>
                  </a:cubicBezTo>
                  <a:cubicBezTo>
                    <a:pt x="51" y="57"/>
                    <a:pt x="52" y="56"/>
                    <a:pt x="52" y="56"/>
                  </a:cubicBezTo>
                  <a:cubicBezTo>
                    <a:pt x="53" y="55"/>
                    <a:pt x="54" y="55"/>
                    <a:pt x="55" y="54"/>
                  </a:cubicBezTo>
                  <a:cubicBezTo>
                    <a:pt x="58" y="51"/>
                    <a:pt x="61" y="54"/>
                    <a:pt x="65" y="53"/>
                  </a:cubicBezTo>
                  <a:cubicBezTo>
                    <a:pt x="67" y="53"/>
                    <a:pt x="68" y="52"/>
                    <a:pt x="70" y="52"/>
                  </a:cubicBezTo>
                  <a:cubicBezTo>
                    <a:pt x="73" y="52"/>
                    <a:pt x="76" y="52"/>
                    <a:pt x="78" y="51"/>
                  </a:cubicBezTo>
                  <a:cubicBezTo>
                    <a:pt x="84" y="49"/>
                    <a:pt x="82" y="36"/>
                    <a:pt x="82" y="31"/>
                  </a:cubicBezTo>
                  <a:cubicBezTo>
                    <a:pt x="81" y="32"/>
                    <a:pt x="78" y="34"/>
                    <a:pt x="77" y="32"/>
                  </a:cubicBezTo>
                  <a:cubicBezTo>
                    <a:pt x="76" y="31"/>
                    <a:pt x="78" y="29"/>
                    <a:pt x="77" y="28"/>
                  </a:cubicBezTo>
                  <a:cubicBezTo>
                    <a:pt x="76" y="26"/>
                    <a:pt x="72" y="27"/>
                    <a:pt x="70" y="26"/>
                  </a:cubicBezTo>
                  <a:cubicBezTo>
                    <a:pt x="68" y="26"/>
                    <a:pt x="67" y="23"/>
                    <a:pt x="66" y="22"/>
                  </a:cubicBezTo>
                  <a:cubicBezTo>
                    <a:pt x="66" y="21"/>
                    <a:pt x="65" y="20"/>
                    <a:pt x="63" y="20"/>
                  </a:cubicBezTo>
                  <a:cubicBezTo>
                    <a:pt x="61" y="18"/>
                    <a:pt x="58" y="16"/>
                    <a:pt x="56" y="14"/>
                  </a:cubicBezTo>
                  <a:cubicBezTo>
                    <a:pt x="50" y="11"/>
                    <a:pt x="44" y="7"/>
                    <a:pt x="39" y="3"/>
                  </a:cubicBezTo>
                  <a:cubicBezTo>
                    <a:pt x="38" y="3"/>
                    <a:pt x="36" y="1"/>
                    <a:pt x="35" y="1"/>
                  </a:cubicBezTo>
                  <a:cubicBezTo>
                    <a:pt x="33" y="0"/>
                    <a:pt x="30" y="1"/>
                    <a:pt x="27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93" name="Freeform 770"/>
            <p:cNvSpPr/>
            <p:nvPr/>
          </p:nvSpPr>
          <p:spPr bwMode="auto">
            <a:xfrm>
              <a:off x="12814845" y="7500821"/>
              <a:ext cx="515923" cy="503317"/>
            </a:xfrm>
            <a:custGeom>
              <a:avLst/>
              <a:gdLst>
                <a:gd name="T0" fmla="*/ 45 w 55"/>
                <a:gd name="T1" fmla="*/ 54 h 54"/>
                <a:gd name="T2" fmla="*/ 48 w 55"/>
                <a:gd name="T3" fmla="*/ 51 h 54"/>
                <a:gd name="T4" fmla="*/ 51 w 55"/>
                <a:gd name="T5" fmla="*/ 48 h 54"/>
                <a:gd name="T6" fmla="*/ 54 w 55"/>
                <a:gd name="T7" fmla="*/ 44 h 54"/>
                <a:gd name="T8" fmla="*/ 55 w 55"/>
                <a:gd name="T9" fmla="*/ 42 h 54"/>
                <a:gd name="T10" fmla="*/ 50 w 55"/>
                <a:gd name="T11" fmla="*/ 36 h 54"/>
                <a:gd name="T12" fmla="*/ 45 w 55"/>
                <a:gd name="T13" fmla="*/ 25 h 54"/>
                <a:gd name="T14" fmla="*/ 40 w 55"/>
                <a:gd name="T15" fmla="*/ 16 h 54"/>
                <a:gd name="T16" fmla="*/ 38 w 55"/>
                <a:gd name="T17" fmla="*/ 8 h 54"/>
                <a:gd name="T18" fmla="*/ 47 w 55"/>
                <a:gd name="T19" fmla="*/ 22 h 54"/>
                <a:gd name="T20" fmla="*/ 49 w 55"/>
                <a:gd name="T21" fmla="*/ 19 h 54"/>
                <a:gd name="T22" fmla="*/ 48 w 55"/>
                <a:gd name="T23" fmla="*/ 14 h 54"/>
                <a:gd name="T24" fmla="*/ 47 w 55"/>
                <a:gd name="T25" fmla="*/ 2 h 54"/>
                <a:gd name="T26" fmla="*/ 38 w 55"/>
                <a:gd name="T27" fmla="*/ 2 h 54"/>
                <a:gd name="T28" fmla="*/ 25 w 55"/>
                <a:gd name="T29" fmla="*/ 3 h 54"/>
                <a:gd name="T30" fmla="*/ 16 w 55"/>
                <a:gd name="T31" fmla="*/ 3 h 54"/>
                <a:gd name="T32" fmla="*/ 4 w 55"/>
                <a:gd name="T33" fmla="*/ 1 h 54"/>
                <a:gd name="T34" fmla="*/ 3 w 55"/>
                <a:gd name="T35" fmla="*/ 0 h 54"/>
                <a:gd name="T36" fmla="*/ 1 w 55"/>
                <a:gd name="T37" fmla="*/ 3 h 54"/>
                <a:gd name="T38" fmla="*/ 2 w 55"/>
                <a:gd name="T39" fmla="*/ 7 h 54"/>
                <a:gd name="T40" fmla="*/ 1 w 55"/>
                <a:gd name="T41" fmla="*/ 11 h 54"/>
                <a:gd name="T42" fmla="*/ 2 w 55"/>
                <a:gd name="T43" fmla="*/ 13 h 54"/>
                <a:gd name="T44" fmla="*/ 2 w 55"/>
                <a:gd name="T45" fmla="*/ 25 h 54"/>
                <a:gd name="T46" fmla="*/ 2 w 55"/>
                <a:gd name="T47" fmla="*/ 52 h 54"/>
                <a:gd name="T48" fmla="*/ 34 w 55"/>
                <a:gd name="T49" fmla="*/ 52 h 54"/>
                <a:gd name="T50" fmla="*/ 40 w 55"/>
                <a:gd name="T51" fmla="*/ 52 h 54"/>
                <a:gd name="T52" fmla="*/ 45 w 55"/>
                <a:gd name="T5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4">
                  <a:moveTo>
                    <a:pt x="45" y="54"/>
                  </a:moveTo>
                  <a:cubicBezTo>
                    <a:pt x="46" y="54"/>
                    <a:pt x="46" y="51"/>
                    <a:pt x="48" y="51"/>
                  </a:cubicBezTo>
                  <a:cubicBezTo>
                    <a:pt x="51" y="51"/>
                    <a:pt x="49" y="49"/>
                    <a:pt x="51" y="48"/>
                  </a:cubicBezTo>
                  <a:cubicBezTo>
                    <a:pt x="54" y="47"/>
                    <a:pt x="54" y="47"/>
                    <a:pt x="54" y="44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4" y="42"/>
                    <a:pt x="51" y="37"/>
                    <a:pt x="50" y="36"/>
                  </a:cubicBezTo>
                  <a:cubicBezTo>
                    <a:pt x="49" y="32"/>
                    <a:pt x="47" y="28"/>
                    <a:pt x="45" y="25"/>
                  </a:cubicBezTo>
                  <a:cubicBezTo>
                    <a:pt x="43" y="22"/>
                    <a:pt x="42" y="18"/>
                    <a:pt x="40" y="16"/>
                  </a:cubicBezTo>
                  <a:cubicBezTo>
                    <a:pt x="39" y="15"/>
                    <a:pt x="37" y="9"/>
                    <a:pt x="38" y="8"/>
                  </a:cubicBezTo>
                  <a:cubicBezTo>
                    <a:pt x="38" y="8"/>
                    <a:pt x="46" y="22"/>
                    <a:pt x="47" y="22"/>
                  </a:cubicBezTo>
                  <a:cubicBezTo>
                    <a:pt x="48" y="22"/>
                    <a:pt x="49" y="19"/>
                    <a:pt x="49" y="19"/>
                  </a:cubicBezTo>
                  <a:cubicBezTo>
                    <a:pt x="49" y="17"/>
                    <a:pt x="49" y="15"/>
                    <a:pt x="48" y="14"/>
                  </a:cubicBezTo>
                  <a:cubicBezTo>
                    <a:pt x="48" y="10"/>
                    <a:pt x="47" y="6"/>
                    <a:pt x="47" y="2"/>
                  </a:cubicBezTo>
                  <a:cubicBezTo>
                    <a:pt x="45" y="4"/>
                    <a:pt x="40" y="4"/>
                    <a:pt x="38" y="2"/>
                  </a:cubicBezTo>
                  <a:cubicBezTo>
                    <a:pt x="34" y="0"/>
                    <a:pt x="29" y="1"/>
                    <a:pt x="25" y="3"/>
                  </a:cubicBezTo>
                  <a:cubicBezTo>
                    <a:pt x="22" y="5"/>
                    <a:pt x="19" y="4"/>
                    <a:pt x="16" y="3"/>
                  </a:cubicBezTo>
                  <a:cubicBezTo>
                    <a:pt x="12" y="2"/>
                    <a:pt x="8" y="2"/>
                    <a:pt x="4" y="1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2" y="1"/>
                    <a:pt x="2" y="2"/>
                    <a:pt x="1" y="3"/>
                  </a:cubicBezTo>
                  <a:cubicBezTo>
                    <a:pt x="0" y="4"/>
                    <a:pt x="3" y="5"/>
                    <a:pt x="2" y="7"/>
                  </a:cubicBezTo>
                  <a:cubicBezTo>
                    <a:pt x="1" y="8"/>
                    <a:pt x="1" y="9"/>
                    <a:pt x="1" y="11"/>
                  </a:cubicBezTo>
                  <a:cubicBezTo>
                    <a:pt x="2" y="11"/>
                    <a:pt x="2" y="12"/>
                    <a:pt x="2" y="13"/>
                  </a:cubicBezTo>
                  <a:cubicBezTo>
                    <a:pt x="2" y="17"/>
                    <a:pt x="2" y="21"/>
                    <a:pt x="2" y="25"/>
                  </a:cubicBezTo>
                  <a:cubicBezTo>
                    <a:pt x="2" y="28"/>
                    <a:pt x="2" y="52"/>
                    <a:pt x="2" y="52"/>
                  </a:cubicBezTo>
                  <a:cubicBezTo>
                    <a:pt x="13" y="52"/>
                    <a:pt x="23" y="52"/>
                    <a:pt x="34" y="52"/>
                  </a:cubicBezTo>
                  <a:cubicBezTo>
                    <a:pt x="36" y="52"/>
                    <a:pt x="38" y="52"/>
                    <a:pt x="40" y="52"/>
                  </a:cubicBezTo>
                  <a:cubicBezTo>
                    <a:pt x="42" y="52"/>
                    <a:pt x="43" y="54"/>
                    <a:pt x="45" y="5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94" name="Freeform 771"/>
            <p:cNvSpPr/>
            <p:nvPr/>
          </p:nvSpPr>
          <p:spPr bwMode="auto">
            <a:xfrm>
              <a:off x="12050511" y="7210939"/>
              <a:ext cx="187902" cy="363153"/>
            </a:xfrm>
            <a:custGeom>
              <a:avLst/>
              <a:gdLst>
                <a:gd name="T0" fmla="*/ 14 w 20"/>
                <a:gd name="T1" fmla="*/ 34 h 39"/>
                <a:gd name="T2" fmla="*/ 17 w 20"/>
                <a:gd name="T3" fmla="*/ 30 h 39"/>
                <a:gd name="T4" fmla="*/ 20 w 20"/>
                <a:gd name="T5" fmla="*/ 27 h 39"/>
                <a:gd name="T6" fmla="*/ 20 w 20"/>
                <a:gd name="T7" fmla="*/ 24 h 39"/>
                <a:gd name="T8" fmla="*/ 19 w 20"/>
                <a:gd name="T9" fmla="*/ 23 h 39"/>
                <a:gd name="T10" fmla="*/ 17 w 20"/>
                <a:gd name="T11" fmla="*/ 20 h 39"/>
                <a:gd name="T12" fmla="*/ 14 w 20"/>
                <a:gd name="T13" fmla="*/ 20 h 39"/>
                <a:gd name="T14" fmla="*/ 16 w 20"/>
                <a:gd name="T15" fmla="*/ 16 h 39"/>
                <a:gd name="T16" fmla="*/ 17 w 20"/>
                <a:gd name="T17" fmla="*/ 10 h 39"/>
                <a:gd name="T18" fmla="*/ 15 w 20"/>
                <a:gd name="T19" fmla="*/ 6 h 39"/>
                <a:gd name="T20" fmla="*/ 18 w 20"/>
                <a:gd name="T21" fmla="*/ 4 h 39"/>
                <a:gd name="T22" fmla="*/ 18 w 20"/>
                <a:gd name="T23" fmla="*/ 1 h 39"/>
                <a:gd name="T24" fmla="*/ 15 w 20"/>
                <a:gd name="T25" fmla="*/ 3 h 39"/>
                <a:gd name="T26" fmla="*/ 14 w 20"/>
                <a:gd name="T27" fmla="*/ 2 h 39"/>
                <a:gd name="T28" fmla="*/ 11 w 20"/>
                <a:gd name="T29" fmla="*/ 0 h 39"/>
                <a:gd name="T30" fmla="*/ 5 w 20"/>
                <a:gd name="T31" fmla="*/ 4 h 39"/>
                <a:gd name="T32" fmla="*/ 2 w 20"/>
                <a:gd name="T33" fmla="*/ 17 h 39"/>
                <a:gd name="T34" fmla="*/ 1 w 20"/>
                <a:gd name="T35" fmla="*/ 21 h 39"/>
                <a:gd name="T36" fmla="*/ 4 w 20"/>
                <a:gd name="T37" fmla="*/ 26 h 39"/>
                <a:gd name="T38" fmla="*/ 8 w 20"/>
                <a:gd name="T39" fmla="*/ 30 h 39"/>
                <a:gd name="T40" fmla="*/ 10 w 20"/>
                <a:gd name="T41" fmla="*/ 39 h 39"/>
                <a:gd name="T42" fmla="*/ 14 w 20"/>
                <a:gd name="T43" fmla="*/ 34 h 39"/>
                <a:gd name="T44" fmla="*/ 14 w 20"/>
                <a:gd name="T45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39">
                  <a:moveTo>
                    <a:pt x="14" y="34"/>
                  </a:moveTo>
                  <a:cubicBezTo>
                    <a:pt x="12" y="32"/>
                    <a:pt x="16" y="30"/>
                    <a:pt x="17" y="30"/>
                  </a:cubicBezTo>
                  <a:cubicBezTo>
                    <a:pt x="19" y="29"/>
                    <a:pt x="20" y="28"/>
                    <a:pt x="20" y="27"/>
                  </a:cubicBezTo>
                  <a:cubicBezTo>
                    <a:pt x="20" y="26"/>
                    <a:pt x="20" y="25"/>
                    <a:pt x="20" y="24"/>
                  </a:cubicBezTo>
                  <a:cubicBezTo>
                    <a:pt x="20" y="23"/>
                    <a:pt x="19" y="23"/>
                    <a:pt x="19" y="23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6" y="20"/>
                    <a:pt x="15" y="21"/>
                    <a:pt x="14" y="20"/>
                  </a:cubicBezTo>
                  <a:cubicBezTo>
                    <a:pt x="11" y="18"/>
                    <a:pt x="14" y="17"/>
                    <a:pt x="16" y="16"/>
                  </a:cubicBezTo>
                  <a:cubicBezTo>
                    <a:pt x="18" y="15"/>
                    <a:pt x="19" y="12"/>
                    <a:pt x="17" y="10"/>
                  </a:cubicBezTo>
                  <a:cubicBezTo>
                    <a:pt x="17" y="9"/>
                    <a:pt x="14" y="7"/>
                    <a:pt x="15" y="6"/>
                  </a:cubicBezTo>
                  <a:cubicBezTo>
                    <a:pt x="16" y="5"/>
                    <a:pt x="17" y="5"/>
                    <a:pt x="18" y="4"/>
                  </a:cubicBezTo>
                  <a:cubicBezTo>
                    <a:pt x="18" y="4"/>
                    <a:pt x="18" y="1"/>
                    <a:pt x="18" y="1"/>
                  </a:cubicBezTo>
                  <a:cubicBezTo>
                    <a:pt x="17" y="1"/>
                    <a:pt x="16" y="4"/>
                    <a:pt x="15" y="3"/>
                  </a:cubicBezTo>
                  <a:cubicBezTo>
                    <a:pt x="15" y="3"/>
                    <a:pt x="14" y="2"/>
                    <a:pt x="14" y="2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9" y="1"/>
                    <a:pt x="6" y="2"/>
                    <a:pt x="5" y="4"/>
                  </a:cubicBezTo>
                  <a:cubicBezTo>
                    <a:pt x="3" y="8"/>
                    <a:pt x="5" y="14"/>
                    <a:pt x="2" y="17"/>
                  </a:cubicBezTo>
                  <a:cubicBezTo>
                    <a:pt x="0" y="19"/>
                    <a:pt x="0" y="19"/>
                    <a:pt x="1" y="21"/>
                  </a:cubicBezTo>
                  <a:cubicBezTo>
                    <a:pt x="1" y="23"/>
                    <a:pt x="4" y="24"/>
                    <a:pt x="4" y="26"/>
                  </a:cubicBezTo>
                  <a:cubicBezTo>
                    <a:pt x="5" y="28"/>
                    <a:pt x="8" y="29"/>
                    <a:pt x="8" y="30"/>
                  </a:cubicBezTo>
                  <a:cubicBezTo>
                    <a:pt x="9" y="33"/>
                    <a:pt x="10" y="37"/>
                    <a:pt x="10" y="39"/>
                  </a:cubicBezTo>
                  <a:cubicBezTo>
                    <a:pt x="12" y="39"/>
                    <a:pt x="16" y="37"/>
                    <a:pt x="14" y="34"/>
                  </a:cubicBezTo>
                  <a:cubicBezTo>
                    <a:pt x="13" y="33"/>
                    <a:pt x="15" y="35"/>
                    <a:pt x="14" y="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95" name="Freeform 772"/>
            <p:cNvSpPr/>
            <p:nvPr/>
          </p:nvSpPr>
          <p:spPr bwMode="auto">
            <a:xfrm>
              <a:off x="12133317" y="7424369"/>
              <a:ext cx="710194" cy="684895"/>
            </a:xfrm>
            <a:custGeom>
              <a:avLst/>
              <a:gdLst>
                <a:gd name="T0" fmla="*/ 21 w 76"/>
                <a:gd name="T1" fmla="*/ 55 h 73"/>
                <a:gd name="T2" fmla="*/ 25 w 76"/>
                <a:gd name="T3" fmla="*/ 57 h 73"/>
                <a:gd name="T4" fmla="*/ 28 w 76"/>
                <a:gd name="T5" fmla="*/ 55 h 73"/>
                <a:gd name="T6" fmla="*/ 33 w 76"/>
                <a:gd name="T7" fmla="*/ 53 h 73"/>
                <a:gd name="T8" fmla="*/ 44 w 76"/>
                <a:gd name="T9" fmla="*/ 59 h 73"/>
                <a:gd name="T10" fmla="*/ 70 w 76"/>
                <a:gd name="T11" fmla="*/ 73 h 73"/>
                <a:gd name="T12" fmla="*/ 71 w 76"/>
                <a:gd name="T13" fmla="*/ 71 h 73"/>
                <a:gd name="T14" fmla="*/ 75 w 76"/>
                <a:gd name="T15" fmla="*/ 71 h 73"/>
                <a:gd name="T16" fmla="*/ 75 w 76"/>
                <a:gd name="T17" fmla="*/ 66 h 73"/>
                <a:gd name="T18" fmla="*/ 75 w 76"/>
                <a:gd name="T19" fmla="*/ 44 h 73"/>
                <a:gd name="T20" fmla="*/ 75 w 76"/>
                <a:gd name="T21" fmla="*/ 24 h 73"/>
                <a:gd name="T22" fmla="*/ 75 w 76"/>
                <a:gd name="T23" fmla="*/ 20 h 73"/>
                <a:gd name="T24" fmla="*/ 74 w 76"/>
                <a:gd name="T25" fmla="*/ 17 h 73"/>
                <a:gd name="T26" fmla="*/ 76 w 76"/>
                <a:gd name="T27" fmla="*/ 14 h 73"/>
                <a:gd name="T28" fmla="*/ 74 w 76"/>
                <a:gd name="T29" fmla="*/ 11 h 73"/>
                <a:gd name="T30" fmla="*/ 76 w 76"/>
                <a:gd name="T31" fmla="*/ 8 h 73"/>
                <a:gd name="T32" fmla="*/ 67 w 76"/>
                <a:gd name="T33" fmla="*/ 5 h 73"/>
                <a:gd name="T34" fmla="*/ 61 w 76"/>
                <a:gd name="T35" fmla="*/ 2 h 73"/>
                <a:gd name="T36" fmla="*/ 51 w 76"/>
                <a:gd name="T37" fmla="*/ 6 h 73"/>
                <a:gd name="T38" fmla="*/ 51 w 76"/>
                <a:gd name="T39" fmla="*/ 9 h 73"/>
                <a:gd name="T40" fmla="*/ 50 w 76"/>
                <a:gd name="T41" fmla="*/ 14 h 73"/>
                <a:gd name="T42" fmla="*/ 41 w 76"/>
                <a:gd name="T43" fmla="*/ 13 h 73"/>
                <a:gd name="T44" fmla="*/ 36 w 76"/>
                <a:gd name="T45" fmla="*/ 12 h 73"/>
                <a:gd name="T46" fmla="*/ 31 w 76"/>
                <a:gd name="T47" fmla="*/ 10 h 73"/>
                <a:gd name="T48" fmla="*/ 29 w 76"/>
                <a:gd name="T49" fmla="*/ 6 h 73"/>
                <a:gd name="T50" fmla="*/ 23 w 76"/>
                <a:gd name="T51" fmla="*/ 3 h 73"/>
                <a:gd name="T52" fmla="*/ 17 w 76"/>
                <a:gd name="T53" fmla="*/ 2 h 73"/>
                <a:gd name="T54" fmla="*/ 11 w 76"/>
                <a:gd name="T55" fmla="*/ 0 h 73"/>
                <a:gd name="T56" fmla="*/ 11 w 76"/>
                <a:gd name="T57" fmla="*/ 4 h 73"/>
                <a:gd name="T58" fmla="*/ 9 w 76"/>
                <a:gd name="T59" fmla="*/ 6 h 73"/>
                <a:gd name="T60" fmla="*/ 5 w 76"/>
                <a:gd name="T61" fmla="*/ 8 h 73"/>
                <a:gd name="T62" fmla="*/ 5 w 76"/>
                <a:gd name="T63" fmla="*/ 14 h 73"/>
                <a:gd name="T64" fmla="*/ 1 w 76"/>
                <a:gd name="T65" fmla="*/ 17 h 73"/>
                <a:gd name="T66" fmla="*/ 3 w 76"/>
                <a:gd name="T67" fmla="*/ 21 h 73"/>
                <a:gd name="T68" fmla="*/ 3 w 76"/>
                <a:gd name="T69" fmla="*/ 26 h 73"/>
                <a:gd name="T70" fmla="*/ 3 w 76"/>
                <a:gd name="T71" fmla="*/ 31 h 73"/>
                <a:gd name="T72" fmla="*/ 3 w 76"/>
                <a:gd name="T73" fmla="*/ 34 h 73"/>
                <a:gd name="T74" fmla="*/ 3 w 76"/>
                <a:gd name="T75" fmla="*/ 37 h 73"/>
                <a:gd name="T76" fmla="*/ 1 w 76"/>
                <a:gd name="T77" fmla="*/ 40 h 73"/>
                <a:gd name="T78" fmla="*/ 4 w 76"/>
                <a:gd name="T79" fmla="*/ 46 h 73"/>
                <a:gd name="T80" fmla="*/ 7 w 76"/>
                <a:gd name="T81" fmla="*/ 48 h 73"/>
                <a:gd name="T82" fmla="*/ 11 w 76"/>
                <a:gd name="T83" fmla="*/ 49 h 73"/>
                <a:gd name="T84" fmla="*/ 14 w 76"/>
                <a:gd name="T85" fmla="*/ 53 h 73"/>
                <a:gd name="T86" fmla="*/ 21 w 76"/>
                <a:gd name="T87" fmla="*/ 55 h 73"/>
                <a:gd name="T88" fmla="*/ 21 w 76"/>
                <a:gd name="T89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" h="73">
                  <a:moveTo>
                    <a:pt x="21" y="55"/>
                  </a:moveTo>
                  <a:cubicBezTo>
                    <a:pt x="21" y="56"/>
                    <a:pt x="24" y="58"/>
                    <a:pt x="25" y="57"/>
                  </a:cubicBezTo>
                  <a:cubicBezTo>
                    <a:pt x="26" y="56"/>
                    <a:pt x="27" y="56"/>
                    <a:pt x="28" y="55"/>
                  </a:cubicBezTo>
                  <a:cubicBezTo>
                    <a:pt x="29" y="55"/>
                    <a:pt x="32" y="53"/>
                    <a:pt x="33" y="53"/>
                  </a:cubicBezTo>
                  <a:cubicBezTo>
                    <a:pt x="37" y="55"/>
                    <a:pt x="40" y="57"/>
                    <a:pt x="44" y="59"/>
                  </a:cubicBezTo>
                  <a:cubicBezTo>
                    <a:pt x="53" y="64"/>
                    <a:pt x="61" y="69"/>
                    <a:pt x="70" y="73"/>
                  </a:cubicBezTo>
                  <a:cubicBezTo>
                    <a:pt x="70" y="71"/>
                    <a:pt x="69" y="71"/>
                    <a:pt x="71" y="71"/>
                  </a:cubicBezTo>
                  <a:cubicBezTo>
                    <a:pt x="71" y="71"/>
                    <a:pt x="75" y="71"/>
                    <a:pt x="75" y="71"/>
                  </a:cubicBezTo>
                  <a:cubicBezTo>
                    <a:pt x="75" y="69"/>
                    <a:pt x="75" y="68"/>
                    <a:pt x="75" y="66"/>
                  </a:cubicBezTo>
                  <a:cubicBezTo>
                    <a:pt x="75" y="59"/>
                    <a:pt x="75" y="52"/>
                    <a:pt x="75" y="44"/>
                  </a:cubicBezTo>
                  <a:cubicBezTo>
                    <a:pt x="75" y="37"/>
                    <a:pt x="75" y="30"/>
                    <a:pt x="75" y="24"/>
                  </a:cubicBezTo>
                  <a:cubicBezTo>
                    <a:pt x="75" y="22"/>
                    <a:pt x="75" y="21"/>
                    <a:pt x="75" y="20"/>
                  </a:cubicBezTo>
                  <a:cubicBezTo>
                    <a:pt x="74" y="19"/>
                    <a:pt x="74" y="18"/>
                    <a:pt x="74" y="17"/>
                  </a:cubicBezTo>
                  <a:cubicBezTo>
                    <a:pt x="74" y="16"/>
                    <a:pt x="76" y="15"/>
                    <a:pt x="76" y="14"/>
                  </a:cubicBezTo>
                  <a:cubicBezTo>
                    <a:pt x="76" y="13"/>
                    <a:pt x="74" y="12"/>
                    <a:pt x="74" y="11"/>
                  </a:cubicBezTo>
                  <a:cubicBezTo>
                    <a:pt x="74" y="10"/>
                    <a:pt x="75" y="9"/>
                    <a:pt x="76" y="8"/>
                  </a:cubicBezTo>
                  <a:cubicBezTo>
                    <a:pt x="73" y="6"/>
                    <a:pt x="70" y="7"/>
                    <a:pt x="67" y="5"/>
                  </a:cubicBezTo>
                  <a:cubicBezTo>
                    <a:pt x="65" y="4"/>
                    <a:pt x="64" y="2"/>
                    <a:pt x="61" y="2"/>
                  </a:cubicBezTo>
                  <a:cubicBezTo>
                    <a:pt x="57" y="2"/>
                    <a:pt x="53" y="3"/>
                    <a:pt x="51" y="6"/>
                  </a:cubicBezTo>
                  <a:cubicBezTo>
                    <a:pt x="50" y="7"/>
                    <a:pt x="50" y="8"/>
                    <a:pt x="51" y="9"/>
                  </a:cubicBezTo>
                  <a:cubicBezTo>
                    <a:pt x="52" y="11"/>
                    <a:pt x="51" y="12"/>
                    <a:pt x="50" y="14"/>
                  </a:cubicBezTo>
                  <a:cubicBezTo>
                    <a:pt x="48" y="17"/>
                    <a:pt x="44" y="15"/>
                    <a:pt x="41" y="13"/>
                  </a:cubicBezTo>
                  <a:cubicBezTo>
                    <a:pt x="39" y="13"/>
                    <a:pt x="38" y="12"/>
                    <a:pt x="36" y="12"/>
                  </a:cubicBezTo>
                  <a:cubicBezTo>
                    <a:pt x="34" y="11"/>
                    <a:pt x="32" y="12"/>
                    <a:pt x="31" y="10"/>
                  </a:cubicBezTo>
                  <a:cubicBezTo>
                    <a:pt x="30" y="9"/>
                    <a:pt x="30" y="7"/>
                    <a:pt x="29" y="6"/>
                  </a:cubicBezTo>
                  <a:cubicBezTo>
                    <a:pt x="28" y="4"/>
                    <a:pt x="25" y="4"/>
                    <a:pt x="23" y="3"/>
                  </a:cubicBezTo>
                  <a:cubicBezTo>
                    <a:pt x="21" y="2"/>
                    <a:pt x="19" y="2"/>
                    <a:pt x="17" y="2"/>
                  </a:cubicBezTo>
                  <a:cubicBezTo>
                    <a:pt x="15" y="2"/>
                    <a:pt x="14" y="1"/>
                    <a:pt x="11" y="0"/>
                  </a:cubicBezTo>
                  <a:cubicBezTo>
                    <a:pt x="11" y="1"/>
                    <a:pt x="11" y="2"/>
                    <a:pt x="11" y="4"/>
                  </a:cubicBezTo>
                  <a:cubicBezTo>
                    <a:pt x="11" y="5"/>
                    <a:pt x="11" y="4"/>
                    <a:pt x="9" y="6"/>
                  </a:cubicBezTo>
                  <a:cubicBezTo>
                    <a:pt x="8" y="7"/>
                    <a:pt x="7" y="7"/>
                    <a:pt x="5" y="8"/>
                  </a:cubicBezTo>
                  <a:cubicBezTo>
                    <a:pt x="3" y="10"/>
                    <a:pt x="6" y="12"/>
                    <a:pt x="5" y="14"/>
                  </a:cubicBezTo>
                  <a:cubicBezTo>
                    <a:pt x="4" y="16"/>
                    <a:pt x="1" y="16"/>
                    <a:pt x="1" y="17"/>
                  </a:cubicBezTo>
                  <a:cubicBezTo>
                    <a:pt x="1" y="19"/>
                    <a:pt x="2" y="20"/>
                    <a:pt x="3" y="21"/>
                  </a:cubicBezTo>
                  <a:cubicBezTo>
                    <a:pt x="3" y="23"/>
                    <a:pt x="3" y="25"/>
                    <a:pt x="3" y="26"/>
                  </a:cubicBezTo>
                  <a:cubicBezTo>
                    <a:pt x="3" y="28"/>
                    <a:pt x="4" y="29"/>
                    <a:pt x="3" y="31"/>
                  </a:cubicBezTo>
                  <a:cubicBezTo>
                    <a:pt x="3" y="32"/>
                    <a:pt x="3" y="33"/>
                    <a:pt x="3" y="34"/>
                  </a:cubicBezTo>
                  <a:cubicBezTo>
                    <a:pt x="3" y="35"/>
                    <a:pt x="4" y="36"/>
                    <a:pt x="3" y="37"/>
                  </a:cubicBezTo>
                  <a:cubicBezTo>
                    <a:pt x="3" y="38"/>
                    <a:pt x="0" y="38"/>
                    <a:pt x="1" y="40"/>
                  </a:cubicBezTo>
                  <a:cubicBezTo>
                    <a:pt x="3" y="42"/>
                    <a:pt x="4" y="43"/>
                    <a:pt x="4" y="46"/>
                  </a:cubicBezTo>
                  <a:cubicBezTo>
                    <a:pt x="4" y="48"/>
                    <a:pt x="6" y="47"/>
                    <a:pt x="7" y="48"/>
                  </a:cubicBezTo>
                  <a:cubicBezTo>
                    <a:pt x="9" y="48"/>
                    <a:pt x="10" y="48"/>
                    <a:pt x="11" y="49"/>
                  </a:cubicBezTo>
                  <a:cubicBezTo>
                    <a:pt x="12" y="50"/>
                    <a:pt x="13" y="52"/>
                    <a:pt x="14" y="53"/>
                  </a:cubicBezTo>
                  <a:cubicBezTo>
                    <a:pt x="16" y="54"/>
                    <a:pt x="19" y="53"/>
                    <a:pt x="21" y="55"/>
                  </a:cubicBezTo>
                  <a:cubicBezTo>
                    <a:pt x="22" y="56"/>
                    <a:pt x="20" y="54"/>
                    <a:pt x="21" y="5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96" name="Freeform 773"/>
            <p:cNvSpPr/>
            <p:nvPr/>
          </p:nvSpPr>
          <p:spPr bwMode="auto">
            <a:xfrm>
              <a:off x="10910384" y="7714256"/>
              <a:ext cx="391721" cy="318556"/>
            </a:xfrm>
            <a:custGeom>
              <a:avLst/>
              <a:gdLst>
                <a:gd name="T0" fmla="*/ 19 w 42"/>
                <a:gd name="T1" fmla="*/ 34 h 34"/>
                <a:gd name="T2" fmla="*/ 20 w 42"/>
                <a:gd name="T3" fmla="*/ 25 h 34"/>
                <a:gd name="T4" fmla="*/ 24 w 42"/>
                <a:gd name="T5" fmla="*/ 22 h 34"/>
                <a:gd name="T6" fmla="*/ 25 w 42"/>
                <a:gd name="T7" fmla="*/ 20 h 34"/>
                <a:gd name="T8" fmla="*/ 25 w 42"/>
                <a:gd name="T9" fmla="*/ 9 h 34"/>
                <a:gd name="T10" fmla="*/ 32 w 42"/>
                <a:gd name="T11" fmla="*/ 9 h 34"/>
                <a:gd name="T12" fmla="*/ 41 w 42"/>
                <a:gd name="T13" fmla="*/ 9 h 34"/>
                <a:gd name="T14" fmla="*/ 42 w 42"/>
                <a:gd name="T15" fmla="*/ 2 h 34"/>
                <a:gd name="T16" fmla="*/ 40 w 42"/>
                <a:gd name="T17" fmla="*/ 0 h 34"/>
                <a:gd name="T18" fmla="*/ 20 w 42"/>
                <a:gd name="T19" fmla="*/ 0 h 34"/>
                <a:gd name="T20" fmla="*/ 15 w 42"/>
                <a:gd name="T21" fmla="*/ 6 h 34"/>
                <a:gd name="T22" fmla="*/ 10 w 42"/>
                <a:gd name="T23" fmla="*/ 17 h 34"/>
                <a:gd name="T24" fmla="*/ 8 w 42"/>
                <a:gd name="T25" fmla="*/ 18 h 34"/>
                <a:gd name="T26" fmla="*/ 4 w 42"/>
                <a:gd name="T27" fmla="*/ 25 h 34"/>
                <a:gd name="T28" fmla="*/ 0 w 42"/>
                <a:gd name="T29" fmla="*/ 34 h 34"/>
                <a:gd name="T30" fmla="*/ 19 w 42"/>
                <a:gd name="T3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34">
                  <a:moveTo>
                    <a:pt x="19" y="34"/>
                  </a:moveTo>
                  <a:cubicBezTo>
                    <a:pt x="19" y="31"/>
                    <a:pt x="18" y="26"/>
                    <a:pt x="20" y="25"/>
                  </a:cubicBezTo>
                  <a:cubicBezTo>
                    <a:pt x="21" y="24"/>
                    <a:pt x="23" y="23"/>
                    <a:pt x="24" y="22"/>
                  </a:cubicBezTo>
                  <a:cubicBezTo>
                    <a:pt x="25" y="22"/>
                    <a:pt x="25" y="20"/>
                    <a:pt x="25" y="20"/>
                  </a:cubicBezTo>
                  <a:cubicBezTo>
                    <a:pt x="25" y="16"/>
                    <a:pt x="25" y="13"/>
                    <a:pt x="25" y="9"/>
                  </a:cubicBezTo>
                  <a:cubicBezTo>
                    <a:pt x="25" y="9"/>
                    <a:pt x="31" y="9"/>
                    <a:pt x="32" y="9"/>
                  </a:cubicBezTo>
                  <a:cubicBezTo>
                    <a:pt x="35" y="9"/>
                    <a:pt x="38" y="9"/>
                    <a:pt x="41" y="9"/>
                  </a:cubicBezTo>
                  <a:cubicBezTo>
                    <a:pt x="42" y="9"/>
                    <a:pt x="42" y="3"/>
                    <a:pt x="42" y="2"/>
                  </a:cubicBezTo>
                  <a:cubicBezTo>
                    <a:pt x="42" y="0"/>
                    <a:pt x="42" y="0"/>
                    <a:pt x="40" y="0"/>
                  </a:cubicBezTo>
                  <a:cubicBezTo>
                    <a:pt x="33" y="0"/>
                    <a:pt x="27" y="0"/>
                    <a:pt x="20" y="0"/>
                  </a:cubicBezTo>
                  <a:cubicBezTo>
                    <a:pt x="18" y="2"/>
                    <a:pt x="17" y="4"/>
                    <a:pt x="15" y="6"/>
                  </a:cubicBezTo>
                  <a:cubicBezTo>
                    <a:pt x="11" y="9"/>
                    <a:pt x="11" y="12"/>
                    <a:pt x="10" y="17"/>
                  </a:cubicBezTo>
                  <a:cubicBezTo>
                    <a:pt x="10" y="17"/>
                    <a:pt x="9" y="18"/>
                    <a:pt x="8" y="18"/>
                  </a:cubicBezTo>
                  <a:cubicBezTo>
                    <a:pt x="6" y="20"/>
                    <a:pt x="5" y="22"/>
                    <a:pt x="4" y="25"/>
                  </a:cubicBezTo>
                  <a:cubicBezTo>
                    <a:pt x="2" y="28"/>
                    <a:pt x="0" y="30"/>
                    <a:pt x="0" y="34"/>
                  </a:cubicBezTo>
                  <a:cubicBezTo>
                    <a:pt x="6" y="34"/>
                    <a:pt x="13" y="34"/>
                    <a:pt x="19" y="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97" name="Freeform 774"/>
            <p:cNvSpPr/>
            <p:nvPr/>
          </p:nvSpPr>
          <p:spPr bwMode="auto">
            <a:xfrm>
              <a:off x="11098281" y="7265092"/>
              <a:ext cx="560509" cy="449163"/>
            </a:xfrm>
            <a:custGeom>
              <a:avLst/>
              <a:gdLst>
                <a:gd name="T0" fmla="*/ 22 w 60"/>
                <a:gd name="T1" fmla="*/ 48 h 48"/>
                <a:gd name="T2" fmla="*/ 23 w 60"/>
                <a:gd name="T3" fmla="*/ 41 h 48"/>
                <a:gd name="T4" fmla="*/ 29 w 60"/>
                <a:gd name="T5" fmla="*/ 37 h 48"/>
                <a:gd name="T6" fmla="*/ 33 w 60"/>
                <a:gd name="T7" fmla="*/ 37 h 48"/>
                <a:gd name="T8" fmla="*/ 38 w 60"/>
                <a:gd name="T9" fmla="*/ 35 h 48"/>
                <a:gd name="T10" fmla="*/ 40 w 60"/>
                <a:gd name="T11" fmla="*/ 32 h 48"/>
                <a:gd name="T12" fmla="*/ 45 w 60"/>
                <a:gd name="T13" fmla="*/ 31 h 48"/>
                <a:gd name="T14" fmla="*/ 46 w 60"/>
                <a:gd name="T15" fmla="*/ 28 h 48"/>
                <a:gd name="T16" fmla="*/ 50 w 60"/>
                <a:gd name="T17" fmla="*/ 25 h 48"/>
                <a:gd name="T18" fmla="*/ 53 w 60"/>
                <a:gd name="T19" fmla="*/ 23 h 48"/>
                <a:gd name="T20" fmla="*/ 58 w 60"/>
                <a:gd name="T21" fmla="*/ 24 h 48"/>
                <a:gd name="T22" fmla="*/ 56 w 60"/>
                <a:gd name="T23" fmla="*/ 16 h 48"/>
                <a:gd name="T24" fmla="*/ 56 w 60"/>
                <a:gd name="T25" fmla="*/ 10 h 48"/>
                <a:gd name="T26" fmla="*/ 55 w 60"/>
                <a:gd name="T27" fmla="*/ 7 h 48"/>
                <a:gd name="T28" fmla="*/ 51 w 60"/>
                <a:gd name="T29" fmla="*/ 6 h 48"/>
                <a:gd name="T30" fmla="*/ 47 w 60"/>
                <a:gd name="T31" fmla="*/ 6 h 48"/>
                <a:gd name="T32" fmla="*/ 42 w 60"/>
                <a:gd name="T33" fmla="*/ 6 h 48"/>
                <a:gd name="T34" fmla="*/ 35 w 60"/>
                <a:gd name="T35" fmla="*/ 4 h 48"/>
                <a:gd name="T36" fmla="*/ 30 w 60"/>
                <a:gd name="T37" fmla="*/ 13 h 48"/>
                <a:gd name="T38" fmla="*/ 20 w 60"/>
                <a:gd name="T39" fmla="*/ 19 h 48"/>
                <a:gd name="T40" fmla="*/ 16 w 60"/>
                <a:gd name="T41" fmla="*/ 27 h 48"/>
                <a:gd name="T42" fmla="*/ 16 w 60"/>
                <a:gd name="T43" fmla="*/ 35 h 48"/>
                <a:gd name="T44" fmla="*/ 14 w 60"/>
                <a:gd name="T45" fmla="*/ 39 h 48"/>
                <a:gd name="T46" fmla="*/ 9 w 60"/>
                <a:gd name="T47" fmla="*/ 42 h 48"/>
                <a:gd name="T48" fmla="*/ 5 w 60"/>
                <a:gd name="T49" fmla="*/ 45 h 48"/>
                <a:gd name="T50" fmla="*/ 0 w 60"/>
                <a:gd name="T51" fmla="*/ 48 h 48"/>
                <a:gd name="T52" fmla="*/ 22 w 60"/>
                <a:gd name="T5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48">
                  <a:moveTo>
                    <a:pt x="22" y="48"/>
                  </a:moveTo>
                  <a:cubicBezTo>
                    <a:pt x="22" y="45"/>
                    <a:pt x="21" y="43"/>
                    <a:pt x="23" y="41"/>
                  </a:cubicBezTo>
                  <a:cubicBezTo>
                    <a:pt x="25" y="40"/>
                    <a:pt x="28" y="39"/>
                    <a:pt x="29" y="37"/>
                  </a:cubicBezTo>
                  <a:cubicBezTo>
                    <a:pt x="30" y="37"/>
                    <a:pt x="32" y="37"/>
                    <a:pt x="33" y="37"/>
                  </a:cubicBezTo>
                  <a:cubicBezTo>
                    <a:pt x="34" y="36"/>
                    <a:pt x="36" y="36"/>
                    <a:pt x="38" y="35"/>
                  </a:cubicBezTo>
                  <a:cubicBezTo>
                    <a:pt x="39" y="34"/>
                    <a:pt x="39" y="33"/>
                    <a:pt x="40" y="32"/>
                  </a:cubicBezTo>
                  <a:cubicBezTo>
                    <a:pt x="41" y="31"/>
                    <a:pt x="44" y="32"/>
                    <a:pt x="45" y="31"/>
                  </a:cubicBezTo>
                  <a:cubicBezTo>
                    <a:pt x="46" y="30"/>
                    <a:pt x="46" y="29"/>
                    <a:pt x="46" y="28"/>
                  </a:cubicBezTo>
                  <a:cubicBezTo>
                    <a:pt x="46" y="26"/>
                    <a:pt x="49" y="26"/>
                    <a:pt x="50" y="25"/>
                  </a:cubicBezTo>
                  <a:cubicBezTo>
                    <a:pt x="51" y="24"/>
                    <a:pt x="51" y="23"/>
                    <a:pt x="53" y="23"/>
                  </a:cubicBezTo>
                  <a:cubicBezTo>
                    <a:pt x="54" y="23"/>
                    <a:pt x="57" y="24"/>
                    <a:pt x="58" y="24"/>
                  </a:cubicBezTo>
                  <a:cubicBezTo>
                    <a:pt x="60" y="23"/>
                    <a:pt x="56" y="17"/>
                    <a:pt x="56" y="16"/>
                  </a:cubicBezTo>
                  <a:cubicBezTo>
                    <a:pt x="56" y="14"/>
                    <a:pt x="56" y="12"/>
                    <a:pt x="56" y="10"/>
                  </a:cubicBezTo>
                  <a:cubicBezTo>
                    <a:pt x="55" y="9"/>
                    <a:pt x="55" y="8"/>
                    <a:pt x="55" y="7"/>
                  </a:cubicBezTo>
                  <a:cubicBezTo>
                    <a:pt x="53" y="7"/>
                    <a:pt x="52" y="6"/>
                    <a:pt x="51" y="6"/>
                  </a:cubicBezTo>
                  <a:cubicBezTo>
                    <a:pt x="50" y="5"/>
                    <a:pt x="48" y="6"/>
                    <a:pt x="47" y="6"/>
                  </a:cubicBezTo>
                  <a:cubicBezTo>
                    <a:pt x="46" y="5"/>
                    <a:pt x="44" y="6"/>
                    <a:pt x="42" y="6"/>
                  </a:cubicBezTo>
                  <a:cubicBezTo>
                    <a:pt x="40" y="6"/>
                    <a:pt x="36" y="0"/>
                    <a:pt x="35" y="4"/>
                  </a:cubicBezTo>
                  <a:cubicBezTo>
                    <a:pt x="34" y="7"/>
                    <a:pt x="33" y="10"/>
                    <a:pt x="30" y="13"/>
                  </a:cubicBezTo>
                  <a:cubicBezTo>
                    <a:pt x="27" y="16"/>
                    <a:pt x="23" y="16"/>
                    <a:pt x="20" y="19"/>
                  </a:cubicBezTo>
                  <a:cubicBezTo>
                    <a:pt x="18" y="21"/>
                    <a:pt x="17" y="24"/>
                    <a:pt x="16" y="27"/>
                  </a:cubicBezTo>
                  <a:cubicBezTo>
                    <a:pt x="16" y="29"/>
                    <a:pt x="17" y="32"/>
                    <a:pt x="16" y="35"/>
                  </a:cubicBezTo>
                  <a:cubicBezTo>
                    <a:pt x="15" y="36"/>
                    <a:pt x="14" y="38"/>
                    <a:pt x="14" y="39"/>
                  </a:cubicBezTo>
                  <a:cubicBezTo>
                    <a:pt x="13" y="41"/>
                    <a:pt x="11" y="41"/>
                    <a:pt x="9" y="42"/>
                  </a:cubicBezTo>
                  <a:cubicBezTo>
                    <a:pt x="8" y="43"/>
                    <a:pt x="7" y="44"/>
                    <a:pt x="5" y="45"/>
                  </a:cubicBezTo>
                  <a:cubicBezTo>
                    <a:pt x="4" y="46"/>
                    <a:pt x="2" y="46"/>
                    <a:pt x="0" y="48"/>
                  </a:cubicBezTo>
                  <a:lnTo>
                    <a:pt x="22" y="48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98" name="Freeform 775"/>
            <p:cNvSpPr/>
            <p:nvPr/>
          </p:nvSpPr>
          <p:spPr bwMode="auto">
            <a:xfrm>
              <a:off x="11295736" y="7220495"/>
              <a:ext cx="968154" cy="923808"/>
            </a:xfrm>
            <a:custGeom>
              <a:avLst/>
              <a:gdLst>
                <a:gd name="T0" fmla="*/ 35 w 104"/>
                <a:gd name="T1" fmla="*/ 22 h 99"/>
                <a:gd name="T2" fmla="*/ 36 w 104"/>
                <a:gd name="T3" fmla="*/ 29 h 99"/>
                <a:gd name="T4" fmla="*/ 31 w 104"/>
                <a:gd name="T5" fmla="*/ 28 h 99"/>
                <a:gd name="T6" fmla="*/ 29 w 104"/>
                <a:gd name="T7" fmla="*/ 30 h 99"/>
                <a:gd name="T8" fmla="*/ 26 w 104"/>
                <a:gd name="T9" fmla="*/ 31 h 99"/>
                <a:gd name="T10" fmla="*/ 24 w 104"/>
                <a:gd name="T11" fmla="*/ 35 h 99"/>
                <a:gd name="T12" fmla="*/ 20 w 104"/>
                <a:gd name="T13" fmla="*/ 37 h 99"/>
                <a:gd name="T14" fmla="*/ 17 w 104"/>
                <a:gd name="T15" fmla="*/ 40 h 99"/>
                <a:gd name="T16" fmla="*/ 11 w 104"/>
                <a:gd name="T17" fmla="*/ 42 h 99"/>
                <a:gd name="T18" fmla="*/ 8 w 104"/>
                <a:gd name="T19" fmla="*/ 43 h 99"/>
                <a:gd name="T20" fmla="*/ 4 w 104"/>
                <a:gd name="T21" fmla="*/ 45 h 99"/>
                <a:gd name="T22" fmla="*/ 1 w 104"/>
                <a:gd name="T23" fmla="*/ 52 h 99"/>
                <a:gd name="T24" fmla="*/ 2 w 104"/>
                <a:gd name="T25" fmla="*/ 56 h 99"/>
                <a:gd name="T26" fmla="*/ 6 w 104"/>
                <a:gd name="T27" fmla="*/ 59 h 99"/>
                <a:gd name="T28" fmla="*/ 37 w 104"/>
                <a:gd name="T29" fmla="*/ 79 h 99"/>
                <a:gd name="T30" fmla="*/ 48 w 104"/>
                <a:gd name="T31" fmla="*/ 86 h 99"/>
                <a:gd name="T32" fmla="*/ 49 w 104"/>
                <a:gd name="T33" fmla="*/ 87 h 99"/>
                <a:gd name="T34" fmla="*/ 58 w 104"/>
                <a:gd name="T35" fmla="*/ 93 h 99"/>
                <a:gd name="T36" fmla="*/ 61 w 104"/>
                <a:gd name="T37" fmla="*/ 99 h 99"/>
                <a:gd name="T38" fmla="*/ 67 w 104"/>
                <a:gd name="T39" fmla="*/ 97 h 99"/>
                <a:gd name="T40" fmla="*/ 72 w 104"/>
                <a:gd name="T41" fmla="*/ 96 h 99"/>
                <a:gd name="T42" fmla="*/ 85 w 104"/>
                <a:gd name="T43" fmla="*/ 87 h 99"/>
                <a:gd name="T44" fmla="*/ 100 w 104"/>
                <a:gd name="T45" fmla="*/ 77 h 99"/>
                <a:gd name="T46" fmla="*/ 104 w 104"/>
                <a:gd name="T47" fmla="*/ 75 h 99"/>
                <a:gd name="T48" fmla="*/ 97 w 104"/>
                <a:gd name="T49" fmla="*/ 69 h 99"/>
                <a:gd name="T50" fmla="*/ 94 w 104"/>
                <a:gd name="T51" fmla="*/ 69 h 99"/>
                <a:gd name="T52" fmla="*/ 92 w 104"/>
                <a:gd name="T53" fmla="*/ 63 h 99"/>
                <a:gd name="T54" fmla="*/ 92 w 104"/>
                <a:gd name="T55" fmla="*/ 60 h 99"/>
                <a:gd name="T56" fmla="*/ 93 w 104"/>
                <a:gd name="T57" fmla="*/ 55 h 99"/>
                <a:gd name="T58" fmla="*/ 93 w 104"/>
                <a:gd name="T59" fmla="*/ 50 h 99"/>
                <a:gd name="T60" fmla="*/ 93 w 104"/>
                <a:gd name="T61" fmla="*/ 46 h 99"/>
                <a:gd name="T62" fmla="*/ 92 w 104"/>
                <a:gd name="T63" fmla="*/ 42 h 99"/>
                <a:gd name="T64" fmla="*/ 91 w 104"/>
                <a:gd name="T65" fmla="*/ 37 h 99"/>
                <a:gd name="T66" fmla="*/ 87 w 104"/>
                <a:gd name="T67" fmla="*/ 27 h 99"/>
                <a:gd name="T68" fmla="*/ 82 w 104"/>
                <a:gd name="T69" fmla="*/ 20 h 99"/>
                <a:gd name="T70" fmla="*/ 85 w 104"/>
                <a:gd name="T71" fmla="*/ 13 h 99"/>
                <a:gd name="T72" fmla="*/ 86 w 104"/>
                <a:gd name="T73" fmla="*/ 2 h 99"/>
                <a:gd name="T74" fmla="*/ 84 w 104"/>
                <a:gd name="T75" fmla="*/ 1 h 99"/>
                <a:gd name="T76" fmla="*/ 81 w 104"/>
                <a:gd name="T77" fmla="*/ 0 h 99"/>
                <a:gd name="T78" fmla="*/ 79 w 104"/>
                <a:gd name="T79" fmla="*/ 1 h 99"/>
                <a:gd name="T80" fmla="*/ 75 w 104"/>
                <a:gd name="T81" fmla="*/ 0 h 99"/>
                <a:gd name="T82" fmla="*/ 72 w 104"/>
                <a:gd name="T83" fmla="*/ 2 h 99"/>
                <a:gd name="T84" fmla="*/ 68 w 104"/>
                <a:gd name="T85" fmla="*/ 1 h 99"/>
                <a:gd name="T86" fmla="*/ 61 w 104"/>
                <a:gd name="T87" fmla="*/ 2 h 99"/>
                <a:gd name="T88" fmla="*/ 46 w 104"/>
                <a:gd name="T89" fmla="*/ 5 h 99"/>
                <a:gd name="T90" fmla="*/ 43 w 104"/>
                <a:gd name="T91" fmla="*/ 7 h 99"/>
                <a:gd name="T92" fmla="*/ 39 w 104"/>
                <a:gd name="T93" fmla="*/ 8 h 99"/>
                <a:gd name="T94" fmla="*/ 34 w 104"/>
                <a:gd name="T95" fmla="*/ 12 h 99"/>
                <a:gd name="T96" fmla="*/ 35 w 104"/>
                <a:gd name="T97" fmla="*/ 22 h 99"/>
                <a:gd name="T98" fmla="*/ 35 w 104"/>
                <a:gd name="T99" fmla="*/ 2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" h="99">
                  <a:moveTo>
                    <a:pt x="35" y="22"/>
                  </a:moveTo>
                  <a:cubicBezTo>
                    <a:pt x="36" y="23"/>
                    <a:pt x="40" y="29"/>
                    <a:pt x="36" y="29"/>
                  </a:cubicBezTo>
                  <a:cubicBezTo>
                    <a:pt x="35" y="28"/>
                    <a:pt x="32" y="27"/>
                    <a:pt x="31" y="28"/>
                  </a:cubicBezTo>
                  <a:cubicBezTo>
                    <a:pt x="30" y="29"/>
                    <a:pt x="30" y="29"/>
                    <a:pt x="29" y="30"/>
                  </a:cubicBezTo>
                  <a:cubicBezTo>
                    <a:pt x="28" y="31"/>
                    <a:pt x="27" y="31"/>
                    <a:pt x="26" y="31"/>
                  </a:cubicBezTo>
                  <a:cubicBezTo>
                    <a:pt x="24" y="32"/>
                    <a:pt x="25" y="34"/>
                    <a:pt x="24" y="35"/>
                  </a:cubicBezTo>
                  <a:cubicBezTo>
                    <a:pt x="24" y="37"/>
                    <a:pt x="21" y="36"/>
                    <a:pt x="20" y="37"/>
                  </a:cubicBezTo>
                  <a:cubicBezTo>
                    <a:pt x="18" y="37"/>
                    <a:pt x="18" y="39"/>
                    <a:pt x="17" y="40"/>
                  </a:cubicBezTo>
                  <a:cubicBezTo>
                    <a:pt x="15" y="42"/>
                    <a:pt x="13" y="41"/>
                    <a:pt x="11" y="42"/>
                  </a:cubicBezTo>
                  <a:cubicBezTo>
                    <a:pt x="10" y="42"/>
                    <a:pt x="9" y="42"/>
                    <a:pt x="8" y="43"/>
                  </a:cubicBezTo>
                  <a:cubicBezTo>
                    <a:pt x="7" y="43"/>
                    <a:pt x="5" y="44"/>
                    <a:pt x="4" y="45"/>
                  </a:cubicBezTo>
                  <a:cubicBezTo>
                    <a:pt x="0" y="47"/>
                    <a:pt x="1" y="48"/>
                    <a:pt x="1" y="52"/>
                  </a:cubicBezTo>
                  <a:cubicBezTo>
                    <a:pt x="1" y="55"/>
                    <a:pt x="0" y="55"/>
                    <a:pt x="2" y="56"/>
                  </a:cubicBezTo>
                  <a:cubicBezTo>
                    <a:pt x="3" y="57"/>
                    <a:pt x="5" y="58"/>
                    <a:pt x="6" y="59"/>
                  </a:cubicBezTo>
                  <a:cubicBezTo>
                    <a:pt x="16" y="66"/>
                    <a:pt x="26" y="72"/>
                    <a:pt x="37" y="79"/>
                  </a:cubicBezTo>
                  <a:cubicBezTo>
                    <a:pt x="40" y="81"/>
                    <a:pt x="44" y="84"/>
                    <a:pt x="48" y="86"/>
                  </a:cubicBezTo>
                  <a:cubicBezTo>
                    <a:pt x="48" y="87"/>
                    <a:pt x="49" y="87"/>
                    <a:pt x="49" y="87"/>
                  </a:cubicBezTo>
                  <a:cubicBezTo>
                    <a:pt x="52" y="92"/>
                    <a:pt x="54" y="92"/>
                    <a:pt x="58" y="93"/>
                  </a:cubicBezTo>
                  <a:cubicBezTo>
                    <a:pt x="61" y="94"/>
                    <a:pt x="58" y="98"/>
                    <a:pt x="61" y="99"/>
                  </a:cubicBezTo>
                  <a:cubicBezTo>
                    <a:pt x="62" y="99"/>
                    <a:pt x="65" y="98"/>
                    <a:pt x="67" y="97"/>
                  </a:cubicBezTo>
                  <a:cubicBezTo>
                    <a:pt x="68" y="97"/>
                    <a:pt x="71" y="97"/>
                    <a:pt x="72" y="96"/>
                  </a:cubicBezTo>
                  <a:cubicBezTo>
                    <a:pt x="76" y="93"/>
                    <a:pt x="80" y="90"/>
                    <a:pt x="85" y="87"/>
                  </a:cubicBezTo>
                  <a:cubicBezTo>
                    <a:pt x="90" y="84"/>
                    <a:pt x="95" y="80"/>
                    <a:pt x="100" y="77"/>
                  </a:cubicBezTo>
                  <a:cubicBezTo>
                    <a:pt x="101" y="77"/>
                    <a:pt x="102" y="76"/>
                    <a:pt x="104" y="75"/>
                  </a:cubicBezTo>
                  <a:cubicBezTo>
                    <a:pt x="102" y="71"/>
                    <a:pt x="101" y="70"/>
                    <a:pt x="97" y="69"/>
                  </a:cubicBezTo>
                  <a:cubicBezTo>
                    <a:pt x="96" y="69"/>
                    <a:pt x="94" y="69"/>
                    <a:pt x="94" y="69"/>
                  </a:cubicBezTo>
                  <a:cubicBezTo>
                    <a:pt x="94" y="66"/>
                    <a:pt x="94" y="65"/>
                    <a:pt x="92" y="63"/>
                  </a:cubicBezTo>
                  <a:cubicBezTo>
                    <a:pt x="91" y="61"/>
                    <a:pt x="91" y="61"/>
                    <a:pt x="92" y="60"/>
                  </a:cubicBezTo>
                  <a:cubicBezTo>
                    <a:pt x="94" y="58"/>
                    <a:pt x="93" y="57"/>
                    <a:pt x="93" y="55"/>
                  </a:cubicBezTo>
                  <a:cubicBezTo>
                    <a:pt x="93" y="53"/>
                    <a:pt x="94" y="52"/>
                    <a:pt x="93" y="50"/>
                  </a:cubicBezTo>
                  <a:cubicBezTo>
                    <a:pt x="93" y="49"/>
                    <a:pt x="93" y="48"/>
                    <a:pt x="93" y="46"/>
                  </a:cubicBezTo>
                  <a:cubicBezTo>
                    <a:pt x="93" y="45"/>
                    <a:pt x="93" y="43"/>
                    <a:pt x="92" y="42"/>
                  </a:cubicBezTo>
                  <a:cubicBezTo>
                    <a:pt x="91" y="41"/>
                    <a:pt x="91" y="39"/>
                    <a:pt x="91" y="37"/>
                  </a:cubicBezTo>
                  <a:cubicBezTo>
                    <a:pt x="91" y="34"/>
                    <a:pt x="90" y="30"/>
                    <a:pt x="87" y="27"/>
                  </a:cubicBezTo>
                  <a:cubicBezTo>
                    <a:pt x="85" y="25"/>
                    <a:pt x="83" y="23"/>
                    <a:pt x="82" y="20"/>
                  </a:cubicBezTo>
                  <a:cubicBezTo>
                    <a:pt x="80" y="16"/>
                    <a:pt x="84" y="17"/>
                    <a:pt x="85" y="13"/>
                  </a:cubicBezTo>
                  <a:cubicBezTo>
                    <a:pt x="85" y="9"/>
                    <a:pt x="85" y="6"/>
                    <a:pt x="86" y="2"/>
                  </a:cubicBezTo>
                  <a:cubicBezTo>
                    <a:pt x="85" y="2"/>
                    <a:pt x="85" y="1"/>
                    <a:pt x="84" y="1"/>
                  </a:cubicBezTo>
                  <a:cubicBezTo>
                    <a:pt x="82" y="2"/>
                    <a:pt x="82" y="0"/>
                    <a:pt x="81" y="0"/>
                  </a:cubicBezTo>
                  <a:cubicBezTo>
                    <a:pt x="80" y="0"/>
                    <a:pt x="80" y="1"/>
                    <a:pt x="79" y="1"/>
                  </a:cubicBezTo>
                  <a:cubicBezTo>
                    <a:pt x="77" y="1"/>
                    <a:pt x="77" y="0"/>
                    <a:pt x="75" y="0"/>
                  </a:cubicBezTo>
                  <a:cubicBezTo>
                    <a:pt x="74" y="1"/>
                    <a:pt x="73" y="1"/>
                    <a:pt x="72" y="2"/>
                  </a:cubicBezTo>
                  <a:cubicBezTo>
                    <a:pt x="70" y="3"/>
                    <a:pt x="70" y="2"/>
                    <a:pt x="68" y="1"/>
                  </a:cubicBezTo>
                  <a:cubicBezTo>
                    <a:pt x="66" y="1"/>
                    <a:pt x="63" y="1"/>
                    <a:pt x="61" y="2"/>
                  </a:cubicBezTo>
                  <a:cubicBezTo>
                    <a:pt x="56" y="3"/>
                    <a:pt x="51" y="3"/>
                    <a:pt x="46" y="5"/>
                  </a:cubicBezTo>
                  <a:cubicBezTo>
                    <a:pt x="45" y="6"/>
                    <a:pt x="44" y="7"/>
                    <a:pt x="43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7" y="9"/>
                    <a:pt x="37" y="12"/>
                    <a:pt x="34" y="12"/>
                  </a:cubicBezTo>
                  <a:cubicBezTo>
                    <a:pt x="35" y="15"/>
                    <a:pt x="35" y="18"/>
                    <a:pt x="35" y="22"/>
                  </a:cubicBezTo>
                  <a:cubicBezTo>
                    <a:pt x="36" y="23"/>
                    <a:pt x="35" y="20"/>
                    <a:pt x="35" y="2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799" name="Freeform 776"/>
            <p:cNvSpPr/>
            <p:nvPr/>
          </p:nvSpPr>
          <p:spPr bwMode="auto">
            <a:xfrm>
              <a:off x="8295732" y="3719582"/>
              <a:ext cx="2850322" cy="2124760"/>
            </a:xfrm>
            <a:custGeom>
              <a:avLst/>
              <a:gdLst>
                <a:gd name="T0" fmla="*/ 33 w 305"/>
                <a:gd name="T1" fmla="*/ 54 h 227"/>
                <a:gd name="T2" fmla="*/ 1 w 305"/>
                <a:gd name="T3" fmla="*/ 63 h 227"/>
                <a:gd name="T4" fmla="*/ 19 w 305"/>
                <a:gd name="T5" fmla="*/ 72 h 227"/>
                <a:gd name="T6" fmla="*/ 24 w 305"/>
                <a:gd name="T7" fmla="*/ 75 h 227"/>
                <a:gd name="T8" fmla="*/ 20 w 305"/>
                <a:gd name="T9" fmla="*/ 81 h 227"/>
                <a:gd name="T10" fmla="*/ 36 w 305"/>
                <a:gd name="T11" fmla="*/ 86 h 227"/>
                <a:gd name="T12" fmla="*/ 73 w 305"/>
                <a:gd name="T13" fmla="*/ 93 h 227"/>
                <a:gd name="T14" fmla="*/ 87 w 305"/>
                <a:gd name="T15" fmla="*/ 112 h 227"/>
                <a:gd name="T16" fmla="*/ 88 w 305"/>
                <a:gd name="T17" fmla="*/ 122 h 227"/>
                <a:gd name="T18" fmla="*/ 89 w 305"/>
                <a:gd name="T19" fmla="*/ 131 h 227"/>
                <a:gd name="T20" fmla="*/ 104 w 305"/>
                <a:gd name="T21" fmla="*/ 129 h 227"/>
                <a:gd name="T22" fmla="*/ 106 w 305"/>
                <a:gd name="T23" fmla="*/ 135 h 227"/>
                <a:gd name="T24" fmla="*/ 106 w 305"/>
                <a:gd name="T25" fmla="*/ 144 h 227"/>
                <a:gd name="T26" fmla="*/ 109 w 305"/>
                <a:gd name="T27" fmla="*/ 155 h 227"/>
                <a:gd name="T28" fmla="*/ 106 w 305"/>
                <a:gd name="T29" fmla="*/ 160 h 227"/>
                <a:gd name="T30" fmla="*/ 100 w 305"/>
                <a:gd name="T31" fmla="*/ 162 h 227"/>
                <a:gd name="T32" fmla="*/ 112 w 305"/>
                <a:gd name="T33" fmla="*/ 165 h 227"/>
                <a:gd name="T34" fmla="*/ 112 w 305"/>
                <a:gd name="T35" fmla="*/ 169 h 227"/>
                <a:gd name="T36" fmla="*/ 107 w 305"/>
                <a:gd name="T37" fmla="*/ 172 h 227"/>
                <a:gd name="T38" fmla="*/ 107 w 305"/>
                <a:gd name="T39" fmla="*/ 180 h 227"/>
                <a:gd name="T40" fmla="*/ 110 w 305"/>
                <a:gd name="T41" fmla="*/ 192 h 227"/>
                <a:gd name="T42" fmla="*/ 114 w 305"/>
                <a:gd name="T43" fmla="*/ 193 h 227"/>
                <a:gd name="T44" fmla="*/ 120 w 305"/>
                <a:gd name="T45" fmla="*/ 210 h 227"/>
                <a:gd name="T46" fmla="*/ 138 w 305"/>
                <a:gd name="T47" fmla="*/ 219 h 227"/>
                <a:gd name="T48" fmla="*/ 142 w 305"/>
                <a:gd name="T49" fmla="*/ 224 h 227"/>
                <a:gd name="T50" fmla="*/ 151 w 305"/>
                <a:gd name="T51" fmla="*/ 214 h 227"/>
                <a:gd name="T52" fmla="*/ 156 w 305"/>
                <a:gd name="T53" fmla="*/ 200 h 227"/>
                <a:gd name="T54" fmla="*/ 163 w 305"/>
                <a:gd name="T55" fmla="*/ 192 h 227"/>
                <a:gd name="T56" fmla="*/ 173 w 305"/>
                <a:gd name="T57" fmla="*/ 179 h 227"/>
                <a:gd name="T58" fmla="*/ 193 w 305"/>
                <a:gd name="T59" fmla="*/ 173 h 227"/>
                <a:gd name="T60" fmla="*/ 216 w 305"/>
                <a:gd name="T61" fmla="*/ 160 h 227"/>
                <a:gd name="T62" fmla="*/ 232 w 305"/>
                <a:gd name="T63" fmla="*/ 142 h 227"/>
                <a:gd name="T64" fmla="*/ 234 w 305"/>
                <a:gd name="T65" fmla="*/ 130 h 227"/>
                <a:gd name="T66" fmla="*/ 253 w 305"/>
                <a:gd name="T67" fmla="*/ 129 h 227"/>
                <a:gd name="T68" fmla="*/ 233 w 305"/>
                <a:gd name="T69" fmla="*/ 119 h 227"/>
                <a:gd name="T70" fmla="*/ 238 w 305"/>
                <a:gd name="T71" fmla="*/ 113 h 227"/>
                <a:gd name="T72" fmla="*/ 262 w 305"/>
                <a:gd name="T73" fmla="*/ 112 h 227"/>
                <a:gd name="T74" fmla="*/ 258 w 305"/>
                <a:gd name="T75" fmla="*/ 106 h 227"/>
                <a:gd name="T76" fmla="*/ 266 w 305"/>
                <a:gd name="T77" fmla="*/ 95 h 227"/>
                <a:gd name="T78" fmla="*/ 253 w 305"/>
                <a:gd name="T79" fmla="*/ 80 h 227"/>
                <a:gd name="T80" fmla="*/ 263 w 305"/>
                <a:gd name="T81" fmla="*/ 66 h 227"/>
                <a:gd name="T82" fmla="*/ 268 w 305"/>
                <a:gd name="T83" fmla="*/ 51 h 227"/>
                <a:gd name="T84" fmla="*/ 283 w 305"/>
                <a:gd name="T85" fmla="*/ 38 h 227"/>
                <a:gd name="T86" fmla="*/ 291 w 305"/>
                <a:gd name="T87" fmla="*/ 33 h 227"/>
                <a:gd name="T88" fmla="*/ 259 w 305"/>
                <a:gd name="T89" fmla="*/ 28 h 227"/>
                <a:gd name="T90" fmla="*/ 238 w 305"/>
                <a:gd name="T91" fmla="*/ 21 h 227"/>
                <a:gd name="T92" fmla="*/ 256 w 305"/>
                <a:gd name="T93" fmla="*/ 14 h 227"/>
                <a:gd name="T94" fmla="*/ 206 w 305"/>
                <a:gd name="T95" fmla="*/ 8 h 227"/>
                <a:gd name="T96" fmla="*/ 213 w 305"/>
                <a:gd name="T97" fmla="*/ 0 h 227"/>
                <a:gd name="T98" fmla="*/ 173 w 305"/>
                <a:gd name="T99" fmla="*/ 8 h 227"/>
                <a:gd name="T100" fmla="*/ 155 w 305"/>
                <a:gd name="T101" fmla="*/ 10 h 227"/>
                <a:gd name="T102" fmla="*/ 154 w 305"/>
                <a:gd name="T103" fmla="*/ 11 h 227"/>
                <a:gd name="T104" fmla="*/ 140 w 305"/>
                <a:gd name="T105" fmla="*/ 14 h 227"/>
                <a:gd name="T106" fmla="*/ 111 w 305"/>
                <a:gd name="T107" fmla="*/ 14 h 227"/>
                <a:gd name="T108" fmla="*/ 98 w 305"/>
                <a:gd name="T109" fmla="*/ 23 h 227"/>
                <a:gd name="T110" fmla="*/ 73 w 305"/>
                <a:gd name="T111" fmla="*/ 21 h 227"/>
                <a:gd name="T112" fmla="*/ 55 w 305"/>
                <a:gd name="T113" fmla="*/ 3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5" h="227">
                  <a:moveTo>
                    <a:pt x="32" y="37"/>
                  </a:moveTo>
                  <a:cubicBezTo>
                    <a:pt x="31" y="38"/>
                    <a:pt x="26" y="40"/>
                    <a:pt x="27" y="41"/>
                  </a:cubicBezTo>
                  <a:cubicBezTo>
                    <a:pt x="28" y="42"/>
                    <a:pt x="30" y="42"/>
                    <a:pt x="32" y="43"/>
                  </a:cubicBezTo>
                  <a:cubicBezTo>
                    <a:pt x="34" y="43"/>
                    <a:pt x="36" y="43"/>
                    <a:pt x="39" y="43"/>
                  </a:cubicBezTo>
                  <a:cubicBezTo>
                    <a:pt x="39" y="43"/>
                    <a:pt x="44" y="42"/>
                    <a:pt x="45" y="42"/>
                  </a:cubicBezTo>
                  <a:cubicBezTo>
                    <a:pt x="44" y="42"/>
                    <a:pt x="42" y="43"/>
                    <a:pt x="41" y="44"/>
                  </a:cubicBezTo>
                  <a:cubicBezTo>
                    <a:pt x="40" y="45"/>
                    <a:pt x="39" y="46"/>
                    <a:pt x="40" y="48"/>
                  </a:cubicBezTo>
                  <a:cubicBezTo>
                    <a:pt x="42" y="50"/>
                    <a:pt x="36" y="55"/>
                    <a:pt x="33" y="54"/>
                  </a:cubicBezTo>
                  <a:cubicBezTo>
                    <a:pt x="32" y="53"/>
                    <a:pt x="30" y="54"/>
                    <a:pt x="28" y="54"/>
                  </a:cubicBezTo>
                  <a:cubicBezTo>
                    <a:pt x="27" y="53"/>
                    <a:pt x="25" y="54"/>
                    <a:pt x="24" y="54"/>
                  </a:cubicBezTo>
                  <a:cubicBezTo>
                    <a:pt x="23" y="54"/>
                    <a:pt x="21" y="54"/>
                    <a:pt x="20" y="56"/>
                  </a:cubicBezTo>
                  <a:cubicBezTo>
                    <a:pt x="19" y="57"/>
                    <a:pt x="18" y="57"/>
                    <a:pt x="16" y="57"/>
                  </a:cubicBezTo>
                  <a:cubicBezTo>
                    <a:pt x="13" y="58"/>
                    <a:pt x="10" y="59"/>
                    <a:pt x="7" y="59"/>
                  </a:cubicBezTo>
                  <a:cubicBezTo>
                    <a:pt x="6" y="59"/>
                    <a:pt x="4" y="58"/>
                    <a:pt x="4" y="59"/>
                  </a:cubicBezTo>
                  <a:cubicBezTo>
                    <a:pt x="3" y="60"/>
                    <a:pt x="0" y="60"/>
                    <a:pt x="0" y="62"/>
                  </a:cubicBezTo>
                  <a:cubicBezTo>
                    <a:pt x="0" y="63"/>
                    <a:pt x="1" y="62"/>
                    <a:pt x="1" y="63"/>
                  </a:cubicBezTo>
                  <a:cubicBezTo>
                    <a:pt x="1" y="63"/>
                    <a:pt x="0" y="64"/>
                    <a:pt x="0" y="64"/>
                  </a:cubicBezTo>
                  <a:cubicBezTo>
                    <a:pt x="0" y="65"/>
                    <a:pt x="2" y="67"/>
                    <a:pt x="3" y="68"/>
                  </a:cubicBezTo>
                  <a:cubicBezTo>
                    <a:pt x="3" y="68"/>
                    <a:pt x="4" y="67"/>
                    <a:pt x="4" y="67"/>
                  </a:cubicBezTo>
                  <a:cubicBezTo>
                    <a:pt x="5" y="66"/>
                    <a:pt x="6" y="67"/>
                    <a:pt x="7" y="68"/>
                  </a:cubicBezTo>
                  <a:cubicBezTo>
                    <a:pt x="8" y="68"/>
                    <a:pt x="13" y="69"/>
                    <a:pt x="13" y="67"/>
                  </a:cubicBezTo>
                  <a:cubicBezTo>
                    <a:pt x="13" y="68"/>
                    <a:pt x="12" y="68"/>
                    <a:pt x="13" y="69"/>
                  </a:cubicBezTo>
                  <a:cubicBezTo>
                    <a:pt x="13" y="70"/>
                    <a:pt x="15" y="71"/>
                    <a:pt x="16" y="71"/>
                  </a:cubicBezTo>
                  <a:cubicBezTo>
                    <a:pt x="17" y="72"/>
                    <a:pt x="18" y="72"/>
                    <a:pt x="19" y="72"/>
                  </a:cubicBezTo>
                  <a:cubicBezTo>
                    <a:pt x="21" y="72"/>
                    <a:pt x="21" y="70"/>
                    <a:pt x="22" y="71"/>
                  </a:cubicBezTo>
                  <a:cubicBezTo>
                    <a:pt x="24" y="71"/>
                    <a:pt x="27" y="71"/>
                    <a:pt x="28" y="71"/>
                  </a:cubicBezTo>
                  <a:cubicBezTo>
                    <a:pt x="29" y="71"/>
                    <a:pt x="29" y="70"/>
                    <a:pt x="30" y="69"/>
                  </a:cubicBezTo>
                  <a:cubicBezTo>
                    <a:pt x="31" y="69"/>
                    <a:pt x="34" y="71"/>
                    <a:pt x="34" y="72"/>
                  </a:cubicBezTo>
                  <a:cubicBezTo>
                    <a:pt x="34" y="73"/>
                    <a:pt x="24" y="72"/>
                    <a:pt x="22" y="73"/>
                  </a:cubicBezTo>
                  <a:cubicBezTo>
                    <a:pt x="20" y="73"/>
                    <a:pt x="23" y="74"/>
                    <a:pt x="24" y="74"/>
                  </a:cubicBezTo>
                  <a:cubicBezTo>
                    <a:pt x="26" y="75"/>
                    <a:pt x="27" y="74"/>
                    <a:pt x="29" y="75"/>
                  </a:cubicBezTo>
                  <a:cubicBezTo>
                    <a:pt x="28" y="74"/>
                    <a:pt x="26" y="75"/>
                    <a:pt x="24" y="75"/>
                  </a:cubicBezTo>
                  <a:cubicBezTo>
                    <a:pt x="21" y="75"/>
                    <a:pt x="18" y="74"/>
                    <a:pt x="15" y="74"/>
                  </a:cubicBezTo>
                  <a:cubicBezTo>
                    <a:pt x="13" y="74"/>
                    <a:pt x="9" y="74"/>
                    <a:pt x="9" y="76"/>
                  </a:cubicBezTo>
                  <a:cubicBezTo>
                    <a:pt x="8" y="77"/>
                    <a:pt x="11" y="78"/>
                    <a:pt x="12" y="78"/>
                  </a:cubicBezTo>
                  <a:cubicBezTo>
                    <a:pt x="13" y="78"/>
                    <a:pt x="15" y="77"/>
                    <a:pt x="15" y="77"/>
                  </a:cubicBezTo>
                  <a:cubicBezTo>
                    <a:pt x="16" y="78"/>
                    <a:pt x="15" y="78"/>
                    <a:pt x="15" y="79"/>
                  </a:cubicBezTo>
                  <a:cubicBezTo>
                    <a:pt x="16" y="80"/>
                    <a:pt x="18" y="80"/>
                    <a:pt x="19" y="80"/>
                  </a:cubicBezTo>
                  <a:cubicBezTo>
                    <a:pt x="21" y="80"/>
                    <a:pt x="23" y="80"/>
                    <a:pt x="25" y="80"/>
                  </a:cubicBezTo>
                  <a:cubicBezTo>
                    <a:pt x="25" y="80"/>
                    <a:pt x="21" y="81"/>
                    <a:pt x="20" y="81"/>
                  </a:cubicBezTo>
                  <a:cubicBezTo>
                    <a:pt x="16" y="82"/>
                    <a:pt x="19" y="84"/>
                    <a:pt x="21" y="85"/>
                  </a:cubicBezTo>
                  <a:cubicBezTo>
                    <a:pt x="23" y="86"/>
                    <a:pt x="25" y="86"/>
                    <a:pt x="27" y="87"/>
                  </a:cubicBezTo>
                  <a:cubicBezTo>
                    <a:pt x="27" y="87"/>
                    <a:pt x="31" y="87"/>
                    <a:pt x="31" y="87"/>
                  </a:cubicBezTo>
                  <a:cubicBezTo>
                    <a:pt x="31" y="87"/>
                    <a:pt x="29" y="86"/>
                    <a:pt x="29" y="85"/>
                  </a:cubicBezTo>
                  <a:cubicBezTo>
                    <a:pt x="29" y="84"/>
                    <a:pt x="31" y="85"/>
                    <a:pt x="31" y="85"/>
                  </a:cubicBezTo>
                  <a:cubicBezTo>
                    <a:pt x="32" y="86"/>
                    <a:pt x="33" y="85"/>
                    <a:pt x="34" y="84"/>
                  </a:cubicBezTo>
                  <a:cubicBezTo>
                    <a:pt x="34" y="84"/>
                    <a:pt x="35" y="83"/>
                    <a:pt x="36" y="83"/>
                  </a:cubicBezTo>
                  <a:cubicBezTo>
                    <a:pt x="37" y="84"/>
                    <a:pt x="36" y="86"/>
                    <a:pt x="36" y="86"/>
                  </a:cubicBezTo>
                  <a:cubicBezTo>
                    <a:pt x="37" y="87"/>
                    <a:pt x="40" y="85"/>
                    <a:pt x="41" y="85"/>
                  </a:cubicBezTo>
                  <a:cubicBezTo>
                    <a:pt x="43" y="84"/>
                    <a:pt x="43" y="84"/>
                    <a:pt x="44" y="85"/>
                  </a:cubicBezTo>
                  <a:cubicBezTo>
                    <a:pt x="45" y="86"/>
                    <a:pt x="46" y="84"/>
                    <a:pt x="47" y="84"/>
                  </a:cubicBezTo>
                  <a:cubicBezTo>
                    <a:pt x="48" y="83"/>
                    <a:pt x="50" y="84"/>
                    <a:pt x="51" y="84"/>
                  </a:cubicBezTo>
                  <a:cubicBezTo>
                    <a:pt x="54" y="84"/>
                    <a:pt x="58" y="85"/>
                    <a:pt x="61" y="86"/>
                  </a:cubicBezTo>
                  <a:cubicBezTo>
                    <a:pt x="63" y="86"/>
                    <a:pt x="65" y="88"/>
                    <a:pt x="67" y="88"/>
                  </a:cubicBezTo>
                  <a:cubicBezTo>
                    <a:pt x="69" y="88"/>
                    <a:pt x="71" y="89"/>
                    <a:pt x="72" y="90"/>
                  </a:cubicBezTo>
                  <a:cubicBezTo>
                    <a:pt x="74" y="91"/>
                    <a:pt x="73" y="92"/>
                    <a:pt x="73" y="93"/>
                  </a:cubicBezTo>
                  <a:cubicBezTo>
                    <a:pt x="73" y="94"/>
                    <a:pt x="75" y="96"/>
                    <a:pt x="76" y="96"/>
                  </a:cubicBezTo>
                  <a:cubicBezTo>
                    <a:pt x="77" y="97"/>
                    <a:pt x="79" y="96"/>
                    <a:pt x="80" y="97"/>
                  </a:cubicBezTo>
                  <a:cubicBezTo>
                    <a:pt x="80" y="99"/>
                    <a:pt x="82" y="100"/>
                    <a:pt x="83" y="101"/>
                  </a:cubicBezTo>
                  <a:cubicBezTo>
                    <a:pt x="84" y="102"/>
                    <a:pt x="83" y="104"/>
                    <a:pt x="84" y="105"/>
                  </a:cubicBezTo>
                  <a:cubicBezTo>
                    <a:pt x="84" y="106"/>
                    <a:pt x="86" y="107"/>
                    <a:pt x="86" y="109"/>
                  </a:cubicBezTo>
                  <a:cubicBezTo>
                    <a:pt x="86" y="110"/>
                    <a:pt x="85" y="110"/>
                    <a:pt x="86" y="111"/>
                  </a:cubicBezTo>
                  <a:cubicBezTo>
                    <a:pt x="86" y="111"/>
                    <a:pt x="87" y="112"/>
                    <a:pt x="87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8" y="111"/>
                    <a:pt x="90" y="113"/>
                    <a:pt x="89" y="114"/>
                  </a:cubicBezTo>
                  <a:cubicBezTo>
                    <a:pt x="88" y="115"/>
                    <a:pt x="88" y="115"/>
                    <a:pt x="88" y="117"/>
                  </a:cubicBezTo>
                  <a:cubicBezTo>
                    <a:pt x="88" y="116"/>
                    <a:pt x="90" y="115"/>
                    <a:pt x="91" y="117"/>
                  </a:cubicBezTo>
                  <a:cubicBezTo>
                    <a:pt x="91" y="118"/>
                    <a:pt x="91" y="118"/>
                    <a:pt x="91" y="119"/>
                  </a:cubicBezTo>
                  <a:cubicBezTo>
                    <a:pt x="91" y="119"/>
                    <a:pt x="91" y="121"/>
                    <a:pt x="91" y="120"/>
                  </a:cubicBezTo>
                  <a:cubicBezTo>
                    <a:pt x="91" y="121"/>
                    <a:pt x="93" y="121"/>
                    <a:pt x="93" y="121"/>
                  </a:cubicBezTo>
                  <a:cubicBezTo>
                    <a:pt x="92" y="120"/>
                    <a:pt x="89" y="126"/>
                    <a:pt x="90" y="122"/>
                  </a:cubicBezTo>
                  <a:cubicBezTo>
                    <a:pt x="90" y="122"/>
                    <a:pt x="88" y="121"/>
                    <a:pt x="88" y="122"/>
                  </a:cubicBezTo>
                  <a:cubicBezTo>
                    <a:pt x="88" y="122"/>
                    <a:pt x="89" y="122"/>
                    <a:pt x="89" y="122"/>
                  </a:cubicBezTo>
                  <a:cubicBezTo>
                    <a:pt x="89" y="123"/>
                    <a:pt x="86" y="123"/>
                    <a:pt x="87" y="124"/>
                  </a:cubicBezTo>
                  <a:cubicBezTo>
                    <a:pt x="87" y="124"/>
                    <a:pt x="90" y="125"/>
                    <a:pt x="89" y="125"/>
                  </a:cubicBezTo>
                  <a:cubicBezTo>
                    <a:pt x="87" y="127"/>
                    <a:pt x="91" y="127"/>
                    <a:pt x="92" y="126"/>
                  </a:cubicBezTo>
                  <a:cubicBezTo>
                    <a:pt x="91" y="127"/>
                    <a:pt x="90" y="127"/>
                    <a:pt x="88" y="127"/>
                  </a:cubicBezTo>
                  <a:cubicBezTo>
                    <a:pt x="88" y="127"/>
                    <a:pt x="86" y="129"/>
                    <a:pt x="86" y="129"/>
                  </a:cubicBezTo>
                  <a:cubicBezTo>
                    <a:pt x="86" y="129"/>
                    <a:pt x="87" y="130"/>
                    <a:pt x="87" y="130"/>
                  </a:cubicBezTo>
                  <a:cubicBezTo>
                    <a:pt x="89" y="131"/>
                    <a:pt x="88" y="131"/>
                    <a:pt x="89" y="131"/>
                  </a:cubicBezTo>
                  <a:cubicBezTo>
                    <a:pt x="90" y="131"/>
                    <a:pt x="94" y="133"/>
                    <a:pt x="95" y="131"/>
                  </a:cubicBezTo>
                  <a:cubicBezTo>
                    <a:pt x="95" y="128"/>
                    <a:pt x="97" y="129"/>
                    <a:pt x="98" y="128"/>
                  </a:cubicBezTo>
                  <a:cubicBezTo>
                    <a:pt x="98" y="128"/>
                    <a:pt x="96" y="122"/>
                    <a:pt x="96" y="122"/>
                  </a:cubicBezTo>
                  <a:cubicBezTo>
                    <a:pt x="96" y="123"/>
                    <a:pt x="98" y="126"/>
                    <a:pt x="98" y="126"/>
                  </a:cubicBezTo>
                  <a:cubicBezTo>
                    <a:pt x="99" y="128"/>
                    <a:pt x="100" y="126"/>
                    <a:pt x="101" y="126"/>
                  </a:cubicBezTo>
                  <a:cubicBezTo>
                    <a:pt x="101" y="126"/>
                    <a:pt x="98" y="130"/>
                    <a:pt x="98" y="130"/>
                  </a:cubicBezTo>
                  <a:cubicBezTo>
                    <a:pt x="98" y="130"/>
                    <a:pt x="102" y="129"/>
                    <a:pt x="102" y="129"/>
                  </a:cubicBezTo>
                  <a:cubicBezTo>
                    <a:pt x="103" y="129"/>
                    <a:pt x="104" y="129"/>
                    <a:pt x="104" y="129"/>
                  </a:cubicBezTo>
                  <a:cubicBezTo>
                    <a:pt x="105" y="129"/>
                    <a:pt x="106" y="128"/>
                    <a:pt x="107" y="128"/>
                  </a:cubicBezTo>
                  <a:cubicBezTo>
                    <a:pt x="107" y="129"/>
                    <a:pt x="106" y="130"/>
                    <a:pt x="105" y="130"/>
                  </a:cubicBezTo>
                  <a:cubicBezTo>
                    <a:pt x="104" y="130"/>
                    <a:pt x="102" y="130"/>
                    <a:pt x="101" y="131"/>
                  </a:cubicBezTo>
                  <a:cubicBezTo>
                    <a:pt x="100" y="132"/>
                    <a:pt x="103" y="131"/>
                    <a:pt x="103" y="131"/>
                  </a:cubicBezTo>
                  <a:cubicBezTo>
                    <a:pt x="105" y="131"/>
                    <a:pt x="107" y="131"/>
                    <a:pt x="109" y="131"/>
                  </a:cubicBezTo>
                  <a:cubicBezTo>
                    <a:pt x="108" y="131"/>
                    <a:pt x="104" y="131"/>
                    <a:pt x="104" y="132"/>
                  </a:cubicBezTo>
                  <a:cubicBezTo>
                    <a:pt x="104" y="132"/>
                    <a:pt x="106" y="133"/>
                    <a:pt x="106" y="134"/>
                  </a:cubicBezTo>
                  <a:cubicBezTo>
                    <a:pt x="106" y="134"/>
                    <a:pt x="106" y="135"/>
                    <a:pt x="106" y="135"/>
                  </a:cubicBezTo>
                  <a:cubicBezTo>
                    <a:pt x="106" y="136"/>
                    <a:pt x="105" y="136"/>
                    <a:pt x="106" y="137"/>
                  </a:cubicBezTo>
                  <a:cubicBezTo>
                    <a:pt x="106" y="137"/>
                    <a:pt x="108" y="136"/>
                    <a:pt x="109" y="136"/>
                  </a:cubicBezTo>
                  <a:cubicBezTo>
                    <a:pt x="110" y="136"/>
                    <a:pt x="109" y="136"/>
                    <a:pt x="110" y="137"/>
                  </a:cubicBezTo>
                  <a:cubicBezTo>
                    <a:pt x="111" y="138"/>
                    <a:pt x="111" y="139"/>
                    <a:pt x="112" y="140"/>
                  </a:cubicBezTo>
                  <a:cubicBezTo>
                    <a:pt x="112" y="141"/>
                    <a:pt x="109" y="141"/>
                    <a:pt x="109" y="141"/>
                  </a:cubicBezTo>
                  <a:cubicBezTo>
                    <a:pt x="105" y="138"/>
                    <a:pt x="99" y="136"/>
                    <a:pt x="95" y="137"/>
                  </a:cubicBezTo>
                  <a:cubicBezTo>
                    <a:pt x="91" y="137"/>
                    <a:pt x="96" y="140"/>
                    <a:pt x="98" y="140"/>
                  </a:cubicBezTo>
                  <a:cubicBezTo>
                    <a:pt x="101" y="141"/>
                    <a:pt x="103" y="144"/>
                    <a:pt x="106" y="144"/>
                  </a:cubicBezTo>
                  <a:cubicBezTo>
                    <a:pt x="107" y="144"/>
                    <a:pt x="108" y="143"/>
                    <a:pt x="110" y="143"/>
                  </a:cubicBezTo>
                  <a:cubicBezTo>
                    <a:pt x="110" y="144"/>
                    <a:pt x="113" y="144"/>
                    <a:pt x="113" y="144"/>
                  </a:cubicBezTo>
                  <a:cubicBezTo>
                    <a:pt x="114" y="145"/>
                    <a:pt x="113" y="146"/>
                    <a:pt x="113" y="146"/>
                  </a:cubicBezTo>
                  <a:cubicBezTo>
                    <a:pt x="110" y="147"/>
                    <a:pt x="114" y="148"/>
                    <a:pt x="113" y="149"/>
                  </a:cubicBezTo>
                  <a:cubicBezTo>
                    <a:pt x="113" y="150"/>
                    <a:pt x="111" y="149"/>
                    <a:pt x="111" y="151"/>
                  </a:cubicBezTo>
                  <a:cubicBezTo>
                    <a:pt x="111" y="152"/>
                    <a:pt x="113" y="152"/>
                    <a:pt x="113" y="152"/>
                  </a:cubicBezTo>
                  <a:cubicBezTo>
                    <a:pt x="112" y="153"/>
                    <a:pt x="110" y="151"/>
                    <a:pt x="110" y="152"/>
                  </a:cubicBezTo>
                  <a:cubicBezTo>
                    <a:pt x="109" y="153"/>
                    <a:pt x="109" y="154"/>
                    <a:pt x="109" y="155"/>
                  </a:cubicBezTo>
                  <a:cubicBezTo>
                    <a:pt x="109" y="155"/>
                    <a:pt x="111" y="155"/>
                    <a:pt x="111" y="155"/>
                  </a:cubicBezTo>
                  <a:cubicBezTo>
                    <a:pt x="111" y="156"/>
                    <a:pt x="109" y="157"/>
                    <a:pt x="108" y="157"/>
                  </a:cubicBezTo>
                  <a:cubicBezTo>
                    <a:pt x="107" y="157"/>
                    <a:pt x="106" y="157"/>
                    <a:pt x="105" y="157"/>
                  </a:cubicBezTo>
                  <a:cubicBezTo>
                    <a:pt x="104" y="156"/>
                    <a:pt x="103" y="156"/>
                    <a:pt x="102" y="157"/>
                  </a:cubicBezTo>
                  <a:cubicBezTo>
                    <a:pt x="101" y="158"/>
                    <a:pt x="101" y="157"/>
                    <a:pt x="100" y="158"/>
                  </a:cubicBezTo>
                  <a:cubicBezTo>
                    <a:pt x="100" y="158"/>
                    <a:pt x="103" y="161"/>
                    <a:pt x="104" y="161"/>
                  </a:cubicBezTo>
                  <a:cubicBezTo>
                    <a:pt x="104" y="160"/>
                    <a:pt x="104" y="160"/>
                    <a:pt x="103" y="160"/>
                  </a:cubicBezTo>
                  <a:cubicBezTo>
                    <a:pt x="103" y="160"/>
                    <a:pt x="106" y="160"/>
                    <a:pt x="106" y="160"/>
                  </a:cubicBezTo>
                  <a:cubicBezTo>
                    <a:pt x="106" y="160"/>
                    <a:pt x="111" y="158"/>
                    <a:pt x="111" y="159"/>
                  </a:cubicBezTo>
                  <a:cubicBezTo>
                    <a:pt x="110" y="159"/>
                    <a:pt x="109" y="159"/>
                    <a:pt x="108" y="160"/>
                  </a:cubicBezTo>
                  <a:cubicBezTo>
                    <a:pt x="109" y="159"/>
                    <a:pt x="111" y="161"/>
                    <a:pt x="110" y="161"/>
                  </a:cubicBezTo>
                  <a:cubicBezTo>
                    <a:pt x="111" y="161"/>
                    <a:pt x="114" y="162"/>
                    <a:pt x="115" y="162"/>
                  </a:cubicBezTo>
                  <a:cubicBezTo>
                    <a:pt x="114" y="162"/>
                    <a:pt x="112" y="162"/>
                    <a:pt x="112" y="162"/>
                  </a:cubicBezTo>
                  <a:cubicBezTo>
                    <a:pt x="112" y="162"/>
                    <a:pt x="116" y="165"/>
                    <a:pt x="116" y="165"/>
                  </a:cubicBezTo>
                  <a:cubicBezTo>
                    <a:pt x="113" y="165"/>
                    <a:pt x="111" y="161"/>
                    <a:pt x="108" y="161"/>
                  </a:cubicBezTo>
                  <a:cubicBezTo>
                    <a:pt x="106" y="161"/>
                    <a:pt x="101" y="160"/>
                    <a:pt x="100" y="162"/>
                  </a:cubicBezTo>
                  <a:cubicBezTo>
                    <a:pt x="100" y="163"/>
                    <a:pt x="99" y="163"/>
                    <a:pt x="98" y="164"/>
                  </a:cubicBezTo>
                  <a:cubicBezTo>
                    <a:pt x="97" y="164"/>
                    <a:pt x="97" y="166"/>
                    <a:pt x="98" y="165"/>
                  </a:cubicBezTo>
                  <a:cubicBezTo>
                    <a:pt x="100" y="165"/>
                    <a:pt x="102" y="164"/>
                    <a:pt x="103" y="162"/>
                  </a:cubicBezTo>
                  <a:cubicBezTo>
                    <a:pt x="103" y="163"/>
                    <a:pt x="105" y="163"/>
                    <a:pt x="105" y="163"/>
                  </a:cubicBezTo>
                  <a:cubicBezTo>
                    <a:pt x="106" y="163"/>
                    <a:pt x="108" y="166"/>
                    <a:pt x="108" y="163"/>
                  </a:cubicBezTo>
                  <a:cubicBezTo>
                    <a:pt x="108" y="162"/>
                    <a:pt x="110" y="164"/>
                    <a:pt x="110" y="164"/>
                  </a:cubicBezTo>
                  <a:cubicBezTo>
                    <a:pt x="110" y="164"/>
                    <a:pt x="114" y="164"/>
                    <a:pt x="113" y="165"/>
                  </a:cubicBezTo>
                  <a:cubicBezTo>
                    <a:pt x="113" y="165"/>
                    <a:pt x="112" y="165"/>
                    <a:pt x="112" y="165"/>
                  </a:cubicBezTo>
                  <a:cubicBezTo>
                    <a:pt x="112" y="165"/>
                    <a:pt x="114" y="166"/>
                    <a:pt x="114" y="166"/>
                  </a:cubicBezTo>
                  <a:cubicBezTo>
                    <a:pt x="113" y="166"/>
                    <a:pt x="111" y="166"/>
                    <a:pt x="110" y="165"/>
                  </a:cubicBezTo>
                  <a:cubicBezTo>
                    <a:pt x="109" y="164"/>
                    <a:pt x="109" y="165"/>
                    <a:pt x="109" y="166"/>
                  </a:cubicBezTo>
                  <a:cubicBezTo>
                    <a:pt x="109" y="165"/>
                    <a:pt x="103" y="164"/>
                    <a:pt x="102" y="164"/>
                  </a:cubicBezTo>
                  <a:cubicBezTo>
                    <a:pt x="101" y="164"/>
                    <a:pt x="95" y="166"/>
                    <a:pt x="96" y="168"/>
                  </a:cubicBezTo>
                  <a:cubicBezTo>
                    <a:pt x="97" y="169"/>
                    <a:pt x="103" y="167"/>
                    <a:pt x="104" y="167"/>
                  </a:cubicBezTo>
                  <a:cubicBezTo>
                    <a:pt x="105" y="167"/>
                    <a:pt x="107" y="167"/>
                    <a:pt x="108" y="168"/>
                  </a:cubicBezTo>
                  <a:cubicBezTo>
                    <a:pt x="108" y="168"/>
                    <a:pt x="112" y="169"/>
                    <a:pt x="112" y="169"/>
                  </a:cubicBezTo>
                  <a:cubicBezTo>
                    <a:pt x="112" y="170"/>
                    <a:pt x="107" y="168"/>
                    <a:pt x="107" y="168"/>
                  </a:cubicBezTo>
                  <a:cubicBezTo>
                    <a:pt x="105" y="167"/>
                    <a:pt x="102" y="168"/>
                    <a:pt x="100" y="168"/>
                  </a:cubicBezTo>
                  <a:cubicBezTo>
                    <a:pt x="93" y="170"/>
                    <a:pt x="101" y="172"/>
                    <a:pt x="103" y="171"/>
                  </a:cubicBezTo>
                  <a:cubicBezTo>
                    <a:pt x="102" y="172"/>
                    <a:pt x="101" y="173"/>
                    <a:pt x="99" y="173"/>
                  </a:cubicBezTo>
                  <a:cubicBezTo>
                    <a:pt x="96" y="174"/>
                    <a:pt x="101" y="175"/>
                    <a:pt x="101" y="175"/>
                  </a:cubicBezTo>
                  <a:cubicBezTo>
                    <a:pt x="101" y="175"/>
                    <a:pt x="97" y="174"/>
                    <a:pt x="97" y="176"/>
                  </a:cubicBezTo>
                  <a:cubicBezTo>
                    <a:pt x="97" y="179"/>
                    <a:pt x="99" y="177"/>
                    <a:pt x="101" y="176"/>
                  </a:cubicBezTo>
                  <a:cubicBezTo>
                    <a:pt x="103" y="175"/>
                    <a:pt x="105" y="173"/>
                    <a:pt x="107" y="172"/>
                  </a:cubicBezTo>
                  <a:cubicBezTo>
                    <a:pt x="108" y="172"/>
                    <a:pt x="114" y="169"/>
                    <a:pt x="114" y="171"/>
                  </a:cubicBezTo>
                  <a:cubicBezTo>
                    <a:pt x="114" y="171"/>
                    <a:pt x="111" y="171"/>
                    <a:pt x="111" y="171"/>
                  </a:cubicBezTo>
                  <a:cubicBezTo>
                    <a:pt x="111" y="171"/>
                    <a:pt x="113" y="171"/>
                    <a:pt x="114" y="172"/>
                  </a:cubicBezTo>
                  <a:cubicBezTo>
                    <a:pt x="111" y="170"/>
                    <a:pt x="98" y="178"/>
                    <a:pt x="99" y="179"/>
                  </a:cubicBezTo>
                  <a:cubicBezTo>
                    <a:pt x="99" y="180"/>
                    <a:pt x="105" y="178"/>
                    <a:pt x="106" y="178"/>
                  </a:cubicBezTo>
                  <a:cubicBezTo>
                    <a:pt x="106" y="178"/>
                    <a:pt x="102" y="179"/>
                    <a:pt x="101" y="180"/>
                  </a:cubicBezTo>
                  <a:cubicBezTo>
                    <a:pt x="101" y="180"/>
                    <a:pt x="103" y="184"/>
                    <a:pt x="104" y="183"/>
                  </a:cubicBezTo>
                  <a:cubicBezTo>
                    <a:pt x="105" y="182"/>
                    <a:pt x="106" y="180"/>
                    <a:pt x="107" y="180"/>
                  </a:cubicBezTo>
                  <a:cubicBezTo>
                    <a:pt x="108" y="180"/>
                    <a:pt x="112" y="181"/>
                    <a:pt x="112" y="181"/>
                  </a:cubicBezTo>
                  <a:cubicBezTo>
                    <a:pt x="112" y="181"/>
                    <a:pt x="108" y="181"/>
                    <a:pt x="108" y="181"/>
                  </a:cubicBezTo>
                  <a:cubicBezTo>
                    <a:pt x="106" y="181"/>
                    <a:pt x="105" y="182"/>
                    <a:pt x="104" y="183"/>
                  </a:cubicBezTo>
                  <a:cubicBezTo>
                    <a:pt x="104" y="184"/>
                    <a:pt x="104" y="185"/>
                    <a:pt x="104" y="186"/>
                  </a:cubicBezTo>
                  <a:cubicBezTo>
                    <a:pt x="105" y="189"/>
                    <a:pt x="105" y="188"/>
                    <a:pt x="107" y="187"/>
                  </a:cubicBezTo>
                  <a:cubicBezTo>
                    <a:pt x="106" y="188"/>
                    <a:pt x="105" y="192"/>
                    <a:pt x="106" y="193"/>
                  </a:cubicBezTo>
                  <a:cubicBezTo>
                    <a:pt x="106" y="193"/>
                    <a:pt x="109" y="189"/>
                    <a:pt x="110" y="189"/>
                  </a:cubicBezTo>
                  <a:cubicBezTo>
                    <a:pt x="110" y="190"/>
                    <a:pt x="109" y="191"/>
                    <a:pt x="110" y="192"/>
                  </a:cubicBezTo>
                  <a:cubicBezTo>
                    <a:pt x="110" y="193"/>
                    <a:pt x="111" y="191"/>
                    <a:pt x="112" y="191"/>
                  </a:cubicBezTo>
                  <a:cubicBezTo>
                    <a:pt x="114" y="189"/>
                    <a:pt x="110" y="187"/>
                    <a:pt x="110" y="186"/>
                  </a:cubicBezTo>
                  <a:cubicBezTo>
                    <a:pt x="110" y="186"/>
                    <a:pt x="112" y="189"/>
                    <a:pt x="113" y="189"/>
                  </a:cubicBezTo>
                  <a:cubicBezTo>
                    <a:pt x="114" y="190"/>
                    <a:pt x="114" y="189"/>
                    <a:pt x="115" y="188"/>
                  </a:cubicBezTo>
                  <a:cubicBezTo>
                    <a:pt x="114" y="188"/>
                    <a:pt x="117" y="191"/>
                    <a:pt x="116" y="192"/>
                  </a:cubicBezTo>
                  <a:cubicBezTo>
                    <a:pt x="117" y="191"/>
                    <a:pt x="114" y="189"/>
                    <a:pt x="114" y="191"/>
                  </a:cubicBezTo>
                  <a:cubicBezTo>
                    <a:pt x="114" y="193"/>
                    <a:pt x="116" y="195"/>
                    <a:pt x="114" y="196"/>
                  </a:cubicBezTo>
                  <a:cubicBezTo>
                    <a:pt x="114" y="196"/>
                    <a:pt x="114" y="193"/>
                    <a:pt x="114" y="193"/>
                  </a:cubicBezTo>
                  <a:cubicBezTo>
                    <a:pt x="114" y="192"/>
                    <a:pt x="112" y="194"/>
                    <a:pt x="111" y="194"/>
                  </a:cubicBezTo>
                  <a:cubicBezTo>
                    <a:pt x="110" y="194"/>
                    <a:pt x="109" y="196"/>
                    <a:pt x="109" y="197"/>
                  </a:cubicBezTo>
                  <a:cubicBezTo>
                    <a:pt x="108" y="199"/>
                    <a:pt x="111" y="197"/>
                    <a:pt x="111" y="198"/>
                  </a:cubicBezTo>
                  <a:cubicBezTo>
                    <a:pt x="112" y="199"/>
                    <a:pt x="110" y="200"/>
                    <a:pt x="110" y="200"/>
                  </a:cubicBezTo>
                  <a:cubicBezTo>
                    <a:pt x="110" y="200"/>
                    <a:pt x="112" y="199"/>
                    <a:pt x="113" y="201"/>
                  </a:cubicBezTo>
                  <a:cubicBezTo>
                    <a:pt x="113" y="203"/>
                    <a:pt x="115" y="204"/>
                    <a:pt x="115" y="205"/>
                  </a:cubicBezTo>
                  <a:cubicBezTo>
                    <a:pt x="114" y="207"/>
                    <a:pt x="115" y="207"/>
                    <a:pt x="117" y="209"/>
                  </a:cubicBezTo>
                  <a:cubicBezTo>
                    <a:pt x="118" y="210"/>
                    <a:pt x="119" y="212"/>
                    <a:pt x="120" y="210"/>
                  </a:cubicBezTo>
                  <a:cubicBezTo>
                    <a:pt x="120" y="210"/>
                    <a:pt x="121" y="215"/>
                    <a:pt x="122" y="215"/>
                  </a:cubicBezTo>
                  <a:cubicBezTo>
                    <a:pt x="123" y="216"/>
                    <a:pt x="122" y="215"/>
                    <a:pt x="123" y="215"/>
                  </a:cubicBezTo>
                  <a:cubicBezTo>
                    <a:pt x="124" y="216"/>
                    <a:pt x="125" y="217"/>
                    <a:pt x="126" y="218"/>
                  </a:cubicBezTo>
                  <a:cubicBezTo>
                    <a:pt x="128" y="219"/>
                    <a:pt x="130" y="220"/>
                    <a:pt x="132" y="219"/>
                  </a:cubicBezTo>
                  <a:cubicBezTo>
                    <a:pt x="133" y="219"/>
                    <a:pt x="136" y="219"/>
                    <a:pt x="136" y="218"/>
                  </a:cubicBezTo>
                  <a:cubicBezTo>
                    <a:pt x="136" y="218"/>
                    <a:pt x="136" y="221"/>
                    <a:pt x="136" y="221"/>
                  </a:cubicBezTo>
                  <a:cubicBezTo>
                    <a:pt x="136" y="221"/>
                    <a:pt x="138" y="217"/>
                    <a:pt x="138" y="218"/>
                  </a:cubicBezTo>
                  <a:cubicBezTo>
                    <a:pt x="139" y="218"/>
                    <a:pt x="138" y="219"/>
                    <a:pt x="138" y="219"/>
                  </a:cubicBezTo>
                  <a:cubicBezTo>
                    <a:pt x="138" y="220"/>
                    <a:pt x="139" y="220"/>
                    <a:pt x="139" y="220"/>
                  </a:cubicBezTo>
                  <a:cubicBezTo>
                    <a:pt x="139" y="220"/>
                    <a:pt x="136" y="221"/>
                    <a:pt x="137" y="222"/>
                  </a:cubicBezTo>
                  <a:cubicBezTo>
                    <a:pt x="138" y="222"/>
                    <a:pt x="138" y="222"/>
                    <a:pt x="139" y="221"/>
                  </a:cubicBezTo>
                  <a:cubicBezTo>
                    <a:pt x="140" y="222"/>
                    <a:pt x="139" y="223"/>
                    <a:pt x="139" y="223"/>
                  </a:cubicBezTo>
                  <a:cubicBezTo>
                    <a:pt x="139" y="224"/>
                    <a:pt x="142" y="221"/>
                    <a:pt x="142" y="222"/>
                  </a:cubicBezTo>
                  <a:cubicBezTo>
                    <a:pt x="142" y="223"/>
                    <a:pt x="140" y="224"/>
                    <a:pt x="140" y="225"/>
                  </a:cubicBezTo>
                  <a:cubicBezTo>
                    <a:pt x="140" y="224"/>
                    <a:pt x="143" y="223"/>
                    <a:pt x="142" y="225"/>
                  </a:cubicBezTo>
                  <a:cubicBezTo>
                    <a:pt x="142" y="225"/>
                    <a:pt x="142" y="225"/>
                    <a:pt x="142" y="224"/>
                  </a:cubicBezTo>
                  <a:cubicBezTo>
                    <a:pt x="142" y="226"/>
                    <a:pt x="145" y="223"/>
                    <a:pt x="145" y="223"/>
                  </a:cubicBezTo>
                  <a:cubicBezTo>
                    <a:pt x="146" y="224"/>
                    <a:pt x="145" y="226"/>
                    <a:pt x="145" y="227"/>
                  </a:cubicBezTo>
                  <a:cubicBezTo>
                    <a:pt x="144" y="225"/>
                    <a:pt x="153" y="225"/>
                    <a:pt x="147" y="222"/>
                  </a:cubicBezTo>
                  <a:cubicBezTo>
                    <a:pt x="148" y="222"/>
                    <a:pt x="153" y="222"/>
                    <a:pt x="150" y="221"/>
                  </a:cubicBezTo>
                  <a:cubicBezTo>
                    <a:pt x="147" y="219"/>
                    <a:pt x="151" y="220"/>
                    <a:pt x="152" y="218"/>
                  </a:cubicBezTo>
                  <a:cubicBezTo>
                    <a:pt x="152" y="218"/>
                    <a:pt x="149" y="218"/>
                    <a:pt x="149" y="218"/>
                  </a:cubicBezTo>
                  <a:cubicBezTo>
                    <a:pt x="150" y="217"/>
                    <a:pt x="151" y="216"/>
                    <a:pt x="152" y="216"/>
                  </a:cubicBezTo>
                  <a:cubicBezTo>
                    <a:pt x="154" y="214"/>
                    <a:pt x="151" y="215"/>
                    <a:pt x="151" y="214"/>
                  </a:cubicBezTo>
                  <a:cubicBezTo>
                    <a:pt x="151" y="214"/>
                    <a:pt x="154" y="213"/>
                    <a:pt x="154" y="212"/>
                  </a:cubicBezTo>
                  <a:cubicBezTo>
                    <a:pt x="154" y="211"/>
                    <a:pt x="154" y="209"/>
                    <a:pt x="153" y="208"/>
                  </a:cubicBezTo>
                  <a:cubicBezTo>
                    <a:pt x="152" y="208"/>
                    <a:pt x="154" y="207"/>
                    <a:pt x="153" y="206"/>
                  </a:cubicBezTo>
                  <a:cubicBezTo>
                    <a:pt x="153" y="206"/>
                    <a:pt x="151" y="205"/>
                    <a:pt x="151" y="205"/>
                  </a:cubicBezTo>
                  <a:cubicBezTo>
                    <a:pt x="151" y="205"/>
                    <a:pt x="155" y="204"/>
                    <a:pt x="156" y="204"/>
                  </a:cubicBezTo>
                  <a:cubicBezTo>
                    <a:pt x="159" y="204"/>
                    <a:pt x="156" y="203"/>
                    <a:pt x="155" y="202"/>
                  </a:cubicBezTo>
                  <a:cubicBezTo>
                    <a:pt x="155" y="202"/>
                    <a:pt x="160" y="202"/>
                    <a:pt x="160" y="202"/>
                  </a:cubicBezTo>
                  <a:cubicBezTo>
                    <a:pt x="159" y="201"/>
                    <a:pt x="157" y="201"/>
                    <a:pt x="156" y="200"/>
                  </a:cubicBezTo>
                  <a:cubicBezTo>
                    <a:pt x="156" y="200"/>
                    <a:pt x="160" y="201"/>
                    <a:pt x="160" y="200"/>
                  </a:cubicBezTo>
                  <a:cubicBezTo>
                    <a:pt x="161" y="200"/>
                    <a:pt x="160" y="200"/>
                    <a:pt x="160" y="199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62" y="198"/>
                    <a:pt x="158" y="197"/>
                    <a:pt x="158" y="197"/>
                  </a:cubicBezTo>
                  <a:cubicBezTo>
                    <a:pt x="158" y="197"/>
                    <a:pt x="163" y="197"/>
                    <a:pt x="162" y="196"/>
                  </a:cubicBezTo>
                  <a:cubicBezTo>
                    <a:pt x="162" y="195"/>
                    <a:pt x="163" y="195"/>
                    <a:pt x="161" y="194"/>
                  </a:cubicBezTo>
                  <a:cubicBezTo>
                    <a:pt x="161" y="194"/>
                    <a:pt x="158" y="194"/>
                    <a:pt x="158" y="193"/>
                  </a:cubicBezTo>
                  <a:cubicBezTo>
                    <a:pt x="158" y="193"/>
                    <a:pt x="163" y="192"/>
                    <a:pt x="163" y="192"/>
                  </a:cubicBezTo>
                  <a:cubicBezTo>
                    <a:pt x="165" y="192"/>
                    <a:pt x="164" y="189"/>
                    <a:pt x="162" y="189"/>
                  </a:cubicBezTo>
                  <a:cubicBezTo>
                    <a:pt x="161" y="188"/>
                    <a:pt x="158" y="187"/>
                    <a:pt x="161" y="186"/>
                  </a:cubicBezTo>
                  <a:cubicBezTo>
                    <a:pt x="163" y="186"/>
                    <a:pt x="166" y="187"/>
                    <a:pt x="167" y="185"/>
                  </a:cubicBezTo>
                  <a:cubicBezTo>
                    <a:pt x="167" y="185"/>
                    <a:pt x="165" y="183"/>
                    <a:pt x="165" y="183"/>
                  </a:cubicBezTo>
                  <a:cubicBezTo>
                    <a:pt x="165" y="182"/>
                    <a:pt x="167" y="182"/>
                    <a:pt x="167" y="182"/>
                  </a:cubicBezTo>
                  <a:cubicBezTo>
                    <a:pt x="168" y="181"/>
                    <a:pt x="170" y="181"/>
                    <a:pt x="172" y="182"/>
                  </a:cubicBezTo>
                  <a:cubicBezTo>
                    <a:pt x="172" y="182"/>
                    <a:pt x="174" y="182"/>
                    <a:pt x="174" y="182"/>
                  </a:cubicBezTo>
                  <a:cubicBezTo>
                    <a:pt x="175" y="181"/>
                    <a:pt x="173" y="180"/>
                    <a:pt x="173" y="179"/>
                  </a:cubicBezTo>
                  <a:cubicBezTo>
                    <a:pt x="174" y="178"/>
                    <a:pt x="177" y="174"/>
                    <a:pt x="179" y="176"/>
                  </a:cubicBezTo>
                  <a:cubicBezTo>
                    <a:pt x="178" y="175"/>
                    <a:pt x="175" y="181"/>
                    <a:pt x="176" y="181"/>
                  </a:cubicBezTo>
                  <a:cubicBezTo>
                    <a:pt x="177" y="182"/>
                    <a:pt x="179" y="179"/>
                    <a:pt x="181" y="179"/>
                  </a:cubicBezTo>
                  <a:cubicBezTo>
                    <a:pt x="181" y="179"/>
                    <a:pt x="183" y="180"/>
                    <a:pt x="183" y="180"/>
                  </a:cubicBezTo>
                  <a:cubicBezTo>
                    <a:pt x="183" y="180"/>
                    <a:pt x="183" y="178"/>
                    <a:pt x="183" y="178"/>
                  </a:cubicBezTo>
                  <a:cubicBezTo>
                    <a:pt x="186" y="179"/>
                    <a:pt x="186" y="178"/>
                    <a:pt x="187" y="177"/>
                  </a:cubicBezTo>
                  <a:cubicBezTo>
                    <a:pt x="188" y="176"/>
                    <a:pt x="189" y="176"/>
                    <a:pt x="190" y="176"/>
                  </a:cubicBezTo>
                  <a:cubicBezTo>
                    <a:pt x="192" y="175"/>
                    <a:pt x="192" y="174"/>
                    <a:pt x="193" y="173"/>
                  </a:cubicBezTo>
                  <a:cubicBezTo>
                    <a:pt x="194" y="172"/>
                    <a:pt x="196" y="170"/>
                    <a:pt x="197" y="168"/>
                  </a:cubicBezTo>
                  <a:cubicBezTo>
                    <a:pt x="199" y="166"/>
                    <a:pt x="199" y="165"/>
                    <a:pt x="201" y="165"/>
                  </a:cubicBezTo>
                  <a:cubicBezTo>
                    <a:pt x="202" y="164"/>
                    <a:pt x="205" y="164"/>
                    <a:pt x="205" y="162"/>
                  </a:cubicBezTo>
                  <a:cubicBezTo>
                    <a:pt x="204" y="162"/>
                    <a:pt x="203" y="157"/>
                    <a:pt x="203" y="157"/>
                  </a:cubicBezTo>
                  <a:cubicBezTo>
                    <a:pt x="204" y="157"/>
                    <a:pt x="207" y="160"/>
                    <a:pt x="208" y="160"/>
                  </a:cubicBezTo>
                  <a:cubicBezTo>
                    <a:pt x="209" y="161"/>
                    <a:pt x="210" y="161"/>
                    <a:pt x="211" y="161"/>
                  </a:cubicBezTo>
                  <a:cubicBezTo>
                    <a:pt x="211" y="161"/>
                    <a:pt x="213" y="160"/>
                    <a:pt x="213" y="160"/>
                  </a:cubicBezTo>
                  <a:cubicBezTo>
                    <a:pt x="214" y="160"/>
                    <a:pt x="215" y="161"/>
                    <a:pt x="216" y="160"/>
                  </a:cubicBezTo>
                  <a:cubicBezTo>
                    <a:pt x="216" y="160"/>
                    <a:pt x="214" y="158"/>
                    <a:pt x="217" y="159"/>
                  </a:cubicBezTo>
                  <a:cubicBezTo>
                    <a:pt x="219" y="159"/>
                    <a:pt x="221" y="159"/>
                    <a:pt x="223" y="158"/>
                  </a:cubicBezTo>
                  <a:cubicBezTo>
                    <a:pt x="228" y="157"/>
                    <a:pt x="232" y="156"/>
                    <a:pt x="237" y="154"/>
                  </a:cubicBezTo>
                  <a:cubicBezTo>
                    <a:pt x="238" y="153"/>
                    <a:pt x="254" y="143"/>
                    <a:pt x="255" y="143"/>
                  </a:cubicBezTo>
                  <a:cubicBezTo>
                    <a:pt x="254" y="143"/>
                    <a:pt x="247" y="143"/>
                    <a:pt x="246" y="143"/>
                  </a:cubicBezTo>
                  <a:cubicBezTo>
                    <a:pt x="244" y="142"/>
                    <a:pt x="242" y="141"/>
                    <a:pt x="240" y="141"/>
                  </a:cubicBezTo>
                  <a:cubicBezTo>
                    <a:pt x="238" y="141"/>
                    <a:pt x="236" y="142"/>
                    <a:pt x="235" y="142"/>
                  </a:cubicBezTo>
                  <a:cubicBezTo>
                    <a:pt x="233" y="143"/>
                    <a:pt x="233" y="141"/>
                    <a:pt x="232" y="142"/>
                  </a:cubicBezTo>
                  <a:cubicBezTo>
                    <a:pt x="231" y="142"/>
                    <a:pt x="230" y="144"/>
                    <a:pt x="229" y="144"/>
                  </a:cubicBezTo>
                  <a:cubicBezTo>
                    <a:pt x="225" y="144"/>
                    <a:pt x="232" y="140"/>
                    <a:pt x="233" y="141"/>
                  </a:cubicBezTo>
                  <a:cubicBezTo>
                    <a:pt x="232" y="140"/>
                    <a:pt x="229" y="141"/>
                    <a:pt x="228" y="141"/>
                  </a:cubicBezTo>
                  <a:cubicBezTo>
                    <a:pt x="225" y="141"/>
                    <a:pt x="223" y="140"/>
                    <a:pt x="221" y="140"/>
                  </a:cubicBezTo>
                  <a:cubicBezTo>
                    <a:pt x="222" y="140"/>
                    <a:pt x="225" y="138"/>
                    <a:pt x="226" y="137"/>
                  </a:cubicBezTo>
                  <a:cubicBezTo>
                    <a:pt x="226" y="134"/>
                    <a:pt x="228" y="135"/>
                    <a:pt x="229" y="136"/>
                  </a:cubicBezTo>
                  <a:cubicBezTo>
                    <a:pt x="231" y="136"/>
                    <a:pt x="239" y="134"/>
                    <a:pt x="240" y="133"/>
                  </a:cubicBezTo>
                  <a:cubicBezTo>
                    <a:pt x="240" y="132"/>
                    <a:pt x="235" y="131"/>
                    <a:pt x="234" y="130"/>
                  </a:cubicBezTo>
                  <a:cubicBezTo>
                    <a:pt x="235" y="131"/>
                    <a:pt x="239" y="132"/>
                    <a:pt x="240" y="132"/>
                  </a:cubicBezTo>
                  <a:cubicBezTo>
                    <a:pt x="241" y="133"/>
                    <a:pt x="245" y="133"/>
                    <a:pt x="245" y="135"/>
                  </a:cubicBezTo>
                  <a:cubicBezTo>
                    <a:pt x="244" y="138"/>
                    <a:pt x="246" y="139"/>
                    <a:pt x="248" y="139"/>
                  </a:cubicBezTo>
                  <a:cubicBezTo>
                    <a:pt x="248" y="139"/>
                    <a:pt x="254" y="139"/>
                    <a:pt x="253" y="138"/>
                  </a:cubicBezTo>
                  <a:cubicBezTo>
                    <a:pt x="253" y="138"/>
                    <a:pt x="253" y="140"/>
                    <a:pt x="254" y="140"/>
                  </a:cubicBezTo>
                  <a:cubicBezTo>
                    <a:pt x="256" y="139"/>
                    <a:pt x="257" y="136"/>
                    <a:pt x="257" y="134"/>
                  </a:cubicBezTo>
                  <a:cubicBezTo>
                    <a:pt x="257" y="133"/>
                    <a:pt x="257" y="129"/>
                    <a:pt x="255" y="130"/>
                  </a:cubicBezTo>
                  <a:cubicBezTo>
                    <a:pt x="253" y="132"/>
                    <a:pt x="254" y="130"/>
                    <a:pt x="253" y="129"/>
                  </a:cubicBezTo>
                  <a:cubicBezTo>
                    <a:pt x="251" y="127"/>
                    <a:pt x="248" y="126"/>
                    <a:pt x="245" y="124"/>
                  </a:cubicBezTo>
                  <a:cubicBezTo>
                    <a:pt x="244" y="123"/>
                    <a:pt x="243" y="123"/>
                    <a:pt x="242" y="122"/>
                  </a:cubicBezTo>
                  <a:cubicBezTo>
                    <a:pt x="242" y="122"/>
                    <a:pt x="238" y="123"/>
                    <a:pt x="238" y="124"/>
                  </a:cubicBezTo>
                  <a:cubicBezTo>
                    <a:pt x="238" y="124"/>
                    <a:pt x="239" y="123"/>
                    <a:pt x="238" y="123"/>
                  </a:cubicBezTo>
                  <a:cubicBezTo>
                    <a:pt x="238" y="123"/>
                    <a:pt x="237" y="122"/>
                    <a:pt x="237" y="122"/>
                  </a:cubicBezTo>
                  <a:cubicBezTo>
                    <a:pt x="237" y="121"/>
                    <a:pt x="241" y="122"/>
                    <a:pt x="241" y="121"/>
                  </a:cubicBezTo>
                  <a:cubicBezTo>
                    <a:pt x="241" y="119"/>
                    <a:pt x="241" y="118"/>
                    <a:pt x="238" y="118"/>
                  </a:cubicBezTo>
                  <a:cubicBezTo>
                    <a:pt x="236" y="119"/>
                    <a:pt x="235" y="121"/>
                    <a:pt x="233" y="119"/>
                  </a:cubicBezTo>
                  <a:cubicBezTo>
                    <a:pt x="233" y="119"/>
                    <a:pt x="229" y="119"/>
                    <a:pt x="229" y="118"/>
                  </a:cubicBezTo>
                  <a:cubicBezTo>
                    <a:pt x="229" y="116"/>
                    <a:pt x="234" y="119"/>
                    <a:pt x="234" y="119"/>
                  </a:cubicBezTo>
                  <a:cubicBezTo>
                    <a:pt x="235" y="119"/>
                    <a:pt x="240" y="118"/>
                    <a:pt x="240" y="117"/>
                  </a:cubicBezTo>
                  <a:cubicBezTo>
                    <a:pt x="241" y="117"/>
                    <a:pt x="236" y="115"/>
                    <a:pt x="235" y="115"/>
                  </a:cubicBezTo>
                  <a:cubicBezTo>
                    <a:pt x="233" y="115"/>
                    <a:pt x="230" y="115"/>
                    <a:pt x="228" y="116"/>
                  </a:cubicBezTo>
                  <a:cubicBezTo>
                    <a:pt x="229" y="116"/>
                    <a:pt x="233" y="113"/>
                    <a:pt x="233" y="114"/>
                  </a:cubicBezTo>
                  <a:cubicBezTo>
                    <a:pt x="233" y="113"/>
                    <a:pt x="229" y="113"/>
                    <a:pt x="229" y="112"/>
                  </a:cubicBezTo>
                  <a:cubicBezTo>
                    <a:pt x="232" y="113"/>
                    <a:pt x="235" y="115"/>
                    <a:pt x="238" y="113"/>
                  </a:cubicBezTo>
                  <a:cubicBezTo>
                    <a:pt x="238" y="113"/>
                    <a:pt x="241" y="112"/>
                    <a:pt x="241" y="111"/>
                  </a:cubicBezTo>
                  <a:cubicBezTo>
                    <a:pt x="240" y="110"/>
                    <a:pt x="238" y="109"/>
                    <a:pt x="238" y="108"/>
                  </a:cubicBezTo>
                  <a:cubicBezTo>
                    <a:pt x="238" y="109"/>
                    <a:pt x="241" y="110"/>
                    <a:pt x="242" y="110"/>
                  </a:cubicBezTo>
                  <a:cubicBezTo>
                    <a:pt x="244" y="111"/>
                    <a:pt x="243" y="109"/>
                    <a:pt x="245" y="109"/>
                  </a:cubicBezTo>
                  <a:cubicBezTo>
                    <a:pt x="246" y="109"/>
                    <a:pt x="254" y="111"/>
                    <a:pt x="254" y="111"/>
                  </a:cubicBezTo>
                  <a:cubicBezTo>
                    <a:pt x="253" y="111"/>
                    <a:pt x="246" y="110"/>
                    <a:pt x="246" y="110"/>
                  </a:cubicBezTo>
                  <a:cubicBezTo>
                    <a:pt x="248" y="114"/>
                    <a:pt x="254" y="113"/>
                    <a:pt x="257" y="113"/>
                  </a:cubicBezTo>
                  <a:cubicBezTo>
                    <a:pt x="258" y="112"/>
                    <a:pt x="261" y="113"/>
                    <a:pt x="262" y="112"/>
                  </a:cubicBezTo>
                  <a:cubicBezTo>
                    <a:pt x="265" y="111"/>
                    <a:pt x="264" y="109"/>
                    <a:pt x="262" y="108"/>
                  </a:cubicBezTo>
                  <a:cubicBezTo>
                    <a:pt x="261" y="107"/>
                    <a:pt x="258" y="106"/>
                    <a:pt x="257" y="106"/>
                  </a:cubicBezTo>
                  <a:cubicBezTo>
                    <a:pt x="256" y="106"/>
                    <a:pt x="257" y="109"/>
                    <a:pt x="257" y="110"/>
                  </a:cubicBezTo>
                  <a:cubicBezTo>
                    <a:pt x="256" y="109"/>
                    <a:pt x="256" y="108"/>
                    <a:pt x="255" y="107"/>
                  </a:cubicBezTo>
                  <a:cubicBezTo>
                    <a:pt x="255" y="106"/>
                    <a:pt x="254" y="107"/>
                    <a:pt x="253" y="106"/>
                  </a:cubicBezTo>
                  <a:cubicBezTo>
                    <a:pt x="254" y="107"/>
                    <a:pt x="256" y="101"/>
                    <a:pt x="256" y="100"/>
                  </a:cubicBezTo>
                  <a:cubicBezTo>
                    <a:pt x="256" y="100"/>
                    <a:pt x="257" y="103"/>
                    <a:pt x="257" y="103"/>
                  </a:cubicBezTo>
                  <a:cubicBezTo>
                    <a:pt x="257" y="105"/>
                    <a:pt x="257" y="106"/>
                    <a:pt x="258" y="106"/>
                  </a:cubicBezTo>
                  <a:cubicBezTo>
                    <a:pt x="261" y="106"/>
                    <a:pt x="263" y="105"/>
                    <a:pt x="265" y="105"/>
                  </a:cubicBezTo>
                  <a:cubicBezTo>
                    <a:pt x="266" y="105"/>
                    <a:pt x="272" y="103"/>
                    <a:pt x="270" y="101"/>
                  </a:cubicBezTo>
                  <a:cubicBezTo>
                    <a:pt x="268" y="100"/>
                    <a:pt x="267" y="102"/>
                    <a:pt x="266" y="101"/>
                  </a:cubicBezTo>
                  <a:cubicBezTo>
                    <a:pt x="266" y="100"/>
                    <a:pt x="266" y="100"/>
                    <a:pt x="266" y="99"/>
                  </a:cubicBezTo>
                  <a:cubicBezTo>
                    <a:pt x="267" y="98"/>
                    <a:pt x="266" y="97"/>
                    <a:pt x="265" y="97"/>
                  </a:cubicBezTo>
                  <a:cubicBezTo>
                    <a:pt x="265" y="96"/>
                    <a:pt x="262" y="96"/>
                    <a:pt x="261" y="96"/>
                  </a:cubicBezTo>
                  <a:cubicBezTo>
                    <a:pt x="259" y="96"/>
                    <a:pt x="258" y="98"/>
                    <a:pt x="256" y="96"/>
                  </a:cubicBezTo>
                  <a:cubicBezTo>
                    <a:pt x="260" y="99"/>
                    <a:pt x="262" y="91"/>
                    <a:pt x="266" y="95"/>
                  </a:cubicBezTo>
                  <a:cubicBezTo>
                    <a:pt x="267" y="97"/>
                    <a:pt x="269" y="94"/>
                    <a:pt x="269" y="92"/>
                  </a:cubicBezTo>
                  <a:cubicBezTo>
                    <a:pt x="269" y="91"/>
                    <a:pt x="266" y="88"/>
                    <a:pt x="266" y="88"/>
                  </a:cubicBezTo>
                  <a:cubicBezTo>
                    <a:pt x="266" y="87"/>
                    <a:pt x="269" y="90"/>
                    <a:pt x="269" y="91"/>
                  </a:cubicBezTo>
                  <a:cubicBezTo>
                    <a:pt x="269" y="92"/>
                    <a:pt x="271" y="90"/>
                    <a:pt x="270" y="88"/>
                  </a:cubicBezTo>
                  <a:cubicBezTo>
                    <a:pt x="269" y="87"/>
                    <a:pt x="267" y="85"/>
                    <a:pt x="266" y="84"/>
                  </a:cubicBezTo>
                  <a:cubicBezTo>
                    <a:pt x="264" y="84"/>
                    <a:pt x="261" y="85"/>
                    <a:pt x="259" y="84"/>
                  </a:cubicBezTo>
                  <a:cubicBezTo>
                    <a:pt x="258" y="83"/>
                    <a:pt x="258" y="81"/>
                    <a:pt x="256" y="81"/>
                  </a:cubicBezTo>
                  <a:cubicBezTo>
                    <a:pt x="256" y="80"/>
                    <a:pt x="252" y="81"/>
                    <a:pt x="253" y="80"/>
                  </a:cubicBezTo>
                  <a:cubicBezTo>
                    <a:pt x="254" y="78"/>
                    <a:pt x="254" y="77"/>
                    <a:pt x="256" y="79"/>
                  </a:cubicBezTo>
                  <a:cubicBezTo>
                    <a:pt x="258" y="81"/>
                    <a:pt x="260" y="78"/>
                    <a:pt x="262" y="77"/>
                  </a:cubicBezTo>
                  <a:cubicBezTo>
                    <a:pt x="265" y="75"/>
                    <a:pt x="271" y="81"/>
                    <a:pt x="274" y="78"/>
                  </a:cubicBezTo>
                  <a:cubicBezTo>
                    <a:pt x="275" y="77"/>
                    <a:pt x="275" y="72"/>
                    <a:pt x="272" y="73"/>
                  </a:cubicBezTo>
                  <a:cubicBezTo>
                    <a:pt x="271" y="73"/>
                    <a:pt x="270" y="74"/>
                    <a:pt x="269" y="73"/>
                  </a:cubicBezTo>
                  <a:cubicBezTo>
                    <a:pt x="267" y="73"/>
                    <a:pt x="265" y="72"/>
                    <a:pt x="263" y="70"/>
                  </a:cubicBezTo>
                  <a:cubicBezTo>
                    <a:pt x="260" y="68"/>
                    <a:pt x="271" y="71"/>
                    <a:pt x="271" y="70"/>
                  </a:cubicBezTo>
                  <a:cubicBezTo>
                    <a:pt x="270" y="68"/>
                    <a:pt x="265" y="67"/>
                    <a:pt x="263" y="66"/>
                  </a:cubicBezTo>
                  <a:cubicBezTo>
                    <a:pt x="260" y="65"/>
                    <a:pt x="260" y="66"/>
                    <a:pt x="259" y="68"/>
                  </a:cubicBezTo>
                  <a:cubicBezTo>
                    <a:pt x="259" y="69"/>
                    <a:pt x="257" y="70"/>
                    <a:pt x="256" y="69"/>
                  </a:cubicBezTo>
                  <a:cubicBezTo>
                    <a:pt x="255" y="69"/>
                    <a:pt x="258" y="65"/>
                    <a:pt x="258" y="64"/>
                  </a:cubicBezTo>
                  <a:cubicBezTo>
                    <a:pt x="258" y="63"/>
                    <a:pt x="259" y="61"/>
                    <a:pt x="260" y="60"/>
                  </a:cubicBezTo>
                  <a:cubicBezTo>
                    <a:pt x="260" y="59"/>
                    <a:pt x="260" y="57"/>
                    <a:pt x="261" y="57"/>
                  </a:cubicBezTo>
                  <a:cubicBezTo>
                    <a:pt x="262" y="57"/>
                    <a:pt x="264" y="57"/>
                    <a:pt x="265" y="56"/>
                  </a:cubicBezTo>
                  <a:cubicBezTo>
                    <a:pt x="265" y="56"/>
                    <a:pt x="270" y="51"/>
                    <a:pt x="270" y="52"/>
                  </a:cubicBezTo>
                  <a:cubicBezTo>
                    <a:pt x="270" y="52"/>
                    <a:pt x="268" y="51"/>
                    <a:pt x="268" y="51"/>
                  </a:cubicBezTo>
                  <a:cubicBezTo>
                    <a:pt x="268" y="50"/>
                    <a:pt x="268" y="49"/>
                    <a:pt x="268" y="48"/>
                  </a:cubicBezTo>
                  <a:cubicBezTo>
                    <a:pt x="268" y="46"/>
                    <a:pt x="269" y="46"/>
                    <a:pt x="271" y="46"/>
                  </a:cubicBezTo>
                  <a:cubicBezTo>
                    <a:pt x="273" y="46"/>
                    <a:pt x="281" y="43"/>
                    <a:pt x="276" y="43"/>
                  </a:cubicBezTo>
                  <a:cubicBezTo>
                    <a:pt x="273" y="43"/>
                    <a:pt x="268" y="42"/>
                    <a:pt x="266" y="44"/>
                  </a:cubicBezTo>
                  <a:cubicBezTo>
                    <a:pt x="265" y="45"/>
                    <a:pt x="265" y="47"/>
                    <a:pt x="263" y="46"/>
                  </a:cubicBezTo>
                  <a:cubicBezTo>
                    <a:pt x="261" y="45"/>
                    <a:pt x="263" y="43"/>
                    <a:pt x="264" y="42"/>
                  </a:cubicBezTo>
                  <a:cubicBezTo>
                    <a:pt x="266" y="39"/>
                    <a:pt x="270" y="41"/>
                    <a:pt x="273" y="41"/>
                  </a:cubicBezTo>
                  <a:cubicBezTo>
                    <a:pt x="277" y="41"/>
                    <a:pt x="281" y="42"/>
                    <a:pt x="283" y="38"/>
                  </a:cubicBezTo>
                  <a:cubicBezTo>
                    <a:pt x="284" y="38"/>
                    <a:pt x="280" y="37"/>
                    <a:pt x="280" y="37"/>
                  </a:cubicBezTo>
                  <a:cubicBezTo>
                    <a:pt x="278" y="36"/>
                    <a:pt x="276" y="37"/>
                    <a:pt x="274" y="37"/>
                  </a:cubicBezTo>
                  <a:cubicBezTo>
                    <a:pt x="272" y="37"/>
                    <a:pt x="271" y="36"/>
                    <a:pt x="269" y="36"/>
                  </a:cubicBezTo>
                  <a:cubicBezTo>
                    <a:pt x="268" y="36"/>
                    <a:pt x="266" y="36"/>
                    <a:pt x="265" y="36"/>
                  </a:cubicBezTo>
                  <a:cubicBezTo>
                    <a:pt x="266" y="37"/>
                    <a:pt x="269" y="36"/>
                    <a:pt x="271" y="36"/>
                  </a:cubicBezTo>
                  <a:cubicBezTo>
                    <a:pt x="274" y="36"/>
                    <a:pt x="276" y="35"/>
                    <a:pt x="279" y="35"/>
                  </a:cubicBezTo>
                  <a:cubicBezTo>
                    <a:pt x="283" y="36"/>
                    <a:pt x="285" y="34"/>
                    <a:pt x="288" y="34"/>
                  </a:cubicBezTo>
                  <a:cubicBezTo>
                    <a:pt x="289" y="34"/>
                    <a:pt x="291" y="34"/>
                    <a:pt x="291" y="33"/>
                  </a:cubicBezTo>
                  <a:cubicBezTo>
                    <a:pt x="291" y="33"/>
                    <a:pt x="289" y="31"/>
                    <a:pt x="290" y="31"/>
                  </a:cubicBezTo>
                  <a:cubicBezTo>
                    <a:pt x="295" y="30"/>
                    <a:pt x="300" y="29"/>
                    <a:pt x="304" y="26"/>
                  </a:cubicBezTo>
                  <a:cubicBezTo>
                    <a:pt x="305" y="25"/>
                    <a:pt x="301" y="24"/>
                    <a:pt x="301" y="24"/>
                  </a:cubicBezTo>
                  <a:cubicBezTo>
                    <a:pt x="298" y="23"/>
                    <a:pt x="295" y="22"/>
                    <a:pt x="293" y="22"/>
                  </a:cubicBezTo>
                  <a:cubicBezTo>
                    <a:pt x="287" y="21"/>
                    <a:pt x="282" y="20"/>
                    <a:pt x="277" y="25"/>
                  </a:cubicBezTo>
                  <a:cubicBezTo>
                    <a:pt x="275" y="28"/>
                    <a:pt x="273" y="26"/>
                    <a:pt x="269" y="26"/>
                  </a:cubicBezTo>
                  <a:cubicBezTo>
                    <a:pt x="268" y="26"/>
                    <a:pt x="264" y="29"/>
                    <a:pt x="265" y="26"/>
                  </a:cubicBezTo>
                  <a:cubicBezTo>
                    <a:pt x="265" y="24"/>
                    <a:pt x="260" y="27"/>
                    <a:pt x="259" y="28"/>
                  </a:cubicBezTo>
                  <a:cubicBezTo>
                    <a:pt x="257" y="29"/>
                    <a:pt x="255" y="30"/>
                    <a:pt x="253" y="31"/>
                  </a:cubicBezTo>
                  <a:cubicBezTo>
                    <a:pt x="252" y="31"/>
                    <a:pt x="244" y="37"/>
                    <a:pt x="244" y="37"/>
                  </a:cubicBezTo>
                  <a:cubicBezTo>
                    <a:pt x="242" y="35"/>
                    <a:pt x="264" y="22"/>
                    <a:pt x="251" y="19"/>
                  </a:cubicBezTo>
                  <a:cubicBezTo>
                    <a:pt x="246" y="19"/>
                    <a:pt x="247" y="22"/>
                    <a:pt x="243" y="24"/>
                  </a:cubicBezTo>
                  <a:cubicBezTo>
                    <a:pt x="240" y="25"/>
                    <a:pt x="238" y="25"/>
                    <a:pt x="235" y="26"/>
                  </a:cubicBezTo>
                  <a:cubicBezTo>
                    <a:pt x="234" y="26"/>
                    <a:pt x="229" y="28"/>
                    <a:pt x="228" y="28"/>
                  </a:cubicBezTo>
                  <a:cubicBezTo>
                    <a:pt x="226" y="25"/>
                    <a:pt x="233" y="24"/>
                    <a:pt x="235" y="24"/>
                  </a:cubicBezTo>
                  <a:cubicBezTo>
                    <a:pt x="235" y="23"/>
                    <a:pt x="241" y="22"/>
                    <a:pt x="238" y="21"/>
                  </a:cubicBezTo>
                  <a:cubicBezTo>
                    <a:pt x="235" y="20"/>
                    <a:pt x="232" y="20"/>
                    <a:pt x="229" y="20"/>
                  </a:cubicBezTo>
                  <a:cubicBezTo>
                    <a:pt x="221" y="20"/>
                    <a:pt x="213" y="21"/>
                    <a:pt x="205" y="23"/>
                  </a:cubicBezTo>
                  <a:cubicBezTo>
                    <a:pt x="205" y="23"/>
                    <a:pt x="202" y="25"/>
                    <a:pt x="201" y="24"/>
                  </a:cubicBezTo>
                  <a:cubicBezTo>
                    <a:pt x="201" y="22"/>
                    <a:pt x="200" y="22"/>
                    <a:pt x="202" y="22"/>
                  </a:cubicBezTo>
                  <a:cubicBezTo>
                    <a:pt x="206" y="20"/>
                    <a:pt x="210" y="19"/>
                    <a:pt x="214" y="18"/>
                  </a:cubicBezTo>
                  <a:cubicBezTo>
                    <a:pt x="221" y="17"/>
                    <a:pt x="229" y="18"/>
                    <a:pt x="237" y="18"/>
                  </a:cubicBezTo>
                  <a:cubicBezTo>
                    <a:pt x="239" y="18"/>
                    <a:pt x="241" y="18"/>
                    <a:pt x="243" y="18"/>
                  </a:cubicBezTo>
                  <a:cubicBezTo>
                    <a:pt x="247" y="16"/>
                    <a:pt x="252" y="16"/>
                    <a:pt x="256" y="14"/>
                  </a:cubicBezTo>
                  <a:cubicBezTo>
                    <a:pt x="258" y="14"/>
                    <a:pt x="259" y="13"/>
                    <a:pt x="256" y="12"/>
                  </a:cubicBezTo>
                  <a:cubicBezTo>
                    <a:pt x="254" y="11"/>
                    <a:pt x="250" y="10"/>
                    <a:pt x="248" y="11"/>
                  </a:cubicBezTo>
                  <a:cubicBezTo>
                    <a:pt x="246" y="11"/>
                    <a:pt x="246" y="10"/>
                    <a:pt x="244" y="9"/>
                  </a:cubicBezTo>
                  <a:cubicBezTo>
                    <a:pt x="242" y="9"/>
                    <a:pt x="240" y="11"/>
                    <a:pt x="238" y="11"/>
                  </a:cubicBezTo>
                  <a:cubicBezTo>
                    <a:pt x="238" y="11"/>
                    <a:pt x="240" y="8"/>
                    <a:pt x="241" y="8"/>
                  </a:cubicBezTo>
                  <a:cubicBezTo>
                    <a:pt x="242" y="6"/>
                    <a:pt x="238" y="6"/>
                    <a:pt x="237" y="6"/>
                  </a:cubicBezTo>
                  <a:cubicBezTo>
                    <a:pt x="231" y="7"/>
                    <a:pt x="226" y="7"/>
                    <a:pt x="220" y="6"/>
                  </a:cubicBezTo>
                  <a:cubicBezTo>
                    <a:pt x="215" y="6"/>
                    <a:pt x="211" y="8"/>
                    <a:pt x="206" y="8"/>
                  </a:cubicBezTo>
                  <a:cubicBezTo>
                    <a:pt x="204" y="8"/>
                    <a:pt x="201" y="8"/>
                    <a:pt x="199" y="8"/>
                  </a:cubicBezTo>
                  <a:cubicBezTo>
                    <a:pt x="197" y="9"/>
                    <a:pt x="194" y="8"/>
                    <a:pt x="193" y="9"/>
                  </a:cubicBezTo>
                  <a:cubicBezTo>
                    <a:pt x="196" y="8"/>
                    <a:pt x="199" y="8"/>
                    <a:pt x="202" y="7"/>
                  </a:cubicBezTo>
                  <a:cubicBezTo>
                    <a:pt x="207" y="7"/>
                    <a:pt x="211" y="6"/>
                    <a:pt x="215" y="6"/>
                  </a:cubicBezTo>
                  <a:cubicBezTo>
                    <a:pt x="217" y="6"/>
                    <a:pt x="237" y="6"/>
                    <a:pt x="237" y="4"/>
                  </a:cubicBezTo>
                  <a:cubicBezTo>
                    <a:pt x="236" y="4"/>
                    <a:pt x="233" y="3"/>
                    <a:pt x="232" y="2"/>
                  </a:cubicBezTo>
                  <a:cubicBezTo>
                    <a:pt x="229" y="2"/>
                    <a:pt x="227" y="2"/>
                    <a:pt x="224" y="2"/>
                  </a:cubicBezTo>
                  <a:cubicBezTo>
                    <a:pt x="220" y="2"/>
                    <a:pt x="216" y="1"/>
                    <a:pt x="213" y="0"/>
                  </a:cubicBezTo>
                  <a:cubicBezTo>
                    <a:pt x="206" y="0"/>
                    <a:pt x="200" y="0"/>
                    <a:pt x="194" y="0"/>
                  </a:cubicBezTo>
                  <a:cubicBezTo>
                    <a:pt x="191" y="1"/>
                    <a:pt x="188" y="1"/>
                    <a:pt x="185" y="1"/>
                  </a:cubicBezTo>
                  <a:cubicBezTo>
                    <a:pt x="184" y="1"/>
                    <a:pt x="183" y="3"/>
                    <a:pt x="183" y="3"/>
                  </a:cubicBezTo>
                  <a:cubicBezTo>
                    <a:pt x="181" y="3"/>
                    <a:pt x="179" y="2"/>
                    <a:pt x="177" y="2"/>
                  </a:cubicBezTo>
                  <a:cubicBezTo>
                    <a:pt x="176" y="2"/>
                    <a:pt x="175" y="3"/>
                    <a:pt x="173" y="3"/>
                  </a:cubicBezTo>
                  <a:cubicBezTo>
                    <a:pt x="171" y="3"/>
                    <a:pt x="171" y="4"/>
                    <a:pt x="173" y="4"/>
                  </a:cubicBezTo>
                  <a:cubicBezTo>
                    <a:pt x="176" y="5"/>
                    <a:pt x="179" y="5"/>
                    <a:pt x="181" y="6"/>
                  </a:cubicBezTo>
                  <a:cubicBezTo>
                    <a:pt x="180" y="5"/>
                    <a:pt x="174" y="7"/>
                    <a:pt x="173" y="8"/>
                  </a:cubicBezTo>
                  <a:cubicBezTo>
                    <a:pt x="173" y="8"/>
                    <a:pt x="170" y="8"/>
                    <a:pt x="170" y="8"/>
                  </a:cubicBezTo>
                  <a:cubicBezTo>
                    <a:pt x="170" y="8"/>
                    <a:pt x="172" y="10"/>
                    <a:pt x="172" y="10"/>
                  </a:cubicBezTo>
                  <a:cubicBezTo>
                    <a:pt x="171" y="10"/>
                    <a:pt x="169" y="9"/>
                    <a:pt x="168" y="8"/>
                  </a:cubicBezTo>
                  <a:cubicBezTo>
                    <a:pt x="167" y="7"/>
                    <a:pt x="164" y="8"/>
                    <a:pt x="163" y="8"/>
                  </a:cubicBezTo>
                  <a:cubicBezTo>
                    <a:pt x="160" y="7"/>
                    <a:pt x="157" y="6"/>
                    <a:pt x="154" y="5"/>
                  </a:cubicBezTo>
                  <a:cubicBezTo>
                    <a:pt x="152" y="4"/>
                    <a:pt x="150" y="6"/>
                    <a:pt x="147" y="6"/>
                  </a:cubicBezTo>
                  <a:cubicBezTo>
                    <a:pt x="146" y="6"/>
                    <a:pt x="140" y="5"/>
                    <a:pt x="140" y="7"/>
                  </a:cubicBezTo>
                  <a:cubicBezTo>
                    <a:pt x="139" y="7"/>
                    <a:pt x="153" y="9"/>
                    <a:pt x="155" y="10"/>
                  </a:cubicBezTo>
                  <a:cubicBezTo>
                    <a:pt x="158" y="10"/>
                    <a:pt x="161" y="10"/>
                    <a:pt x="163" y="11"/>
                  </a:cubicBezTo>
                  <a:cubicBezTo>
                    <a:pt x="164" y="11"/>
                    <a:pt x="165" y="11"/>
                    <a:pt x="166" y="12"/>
                  </a:cubicBezTo>
                  <a:cubicBezTo>
                    <a:pt x="166" y="12"/>
                    <a:pt x="166" y="15"/>
                    <a:pt x="166" y="15"/>
                  </a:cubicBezTo>
                  <a:cubicBezTo>
                    <a:pt x="166" y="16"/>
                    <a:pt x="165" y="14"/>
                    <a:pt x="165" y="13"/>
                  </a:cubicBezTo>
                  <a:cubicBezTo>
                    <a:pt x="164" y="12"/>
                    <a:pt x="161" y="12"/>
                    <a:pt x="160" y="11"/>
                  </a:cubicBezTo>
                  <a:cubicBezTo>
                    <a:pt x="160" y="11"/>
                    <a:pt x="157" y="11"/>
                    <a:pt x="157" y="11"/>
                  </a:cubicBezTo>
                  <a:cubicBezTo>
                    <a:pt x="157" y="12"/>
                    <a:pt x="158" y="14"/>
                    <a:pt x="158" y="14"/>
                  </a:cubicBezTo>
                  <a:cubicBezTo>
                    <a:pt x="156" y="14"/>
                    <a:pt x="155" y="11"/>
                    <a:pt x="154" y="11"/>
                  </a:cubicBezTo>
                  <a:cubicBezTo>
                    <a:pt x="152" y="11"/>
                    <a:pt x="150" y="11"/>
                    <a:pt x="148" y="10"/>
                  </a:cubicBezTo>
                  <a:cubicBezTo>
                    <a:pt x="147" y="10"/>
                    <a:pt x="139" y="10"/>
                    <a:pt x="139" y="10"/>
                  </a:cubicBezTo>
                  <a:cubicBezTo>
                    <a:pt x="138" y="12"/>
                    <a:pt x="151" y="17"/>
                    <a:pt x="151" y="17"/>
                  </a:cubicBezTo>
                  <a:cubicBezTo>
                    <a:pt x="151" y="18"/>
                    <a:pt x="146" y="17"/>
                    <a:pt x="146" y="17"/>
                  </a:cubicBezTo>
                  <a:cubicBezTo>
                    <a:pt x="143" y="17"/>
                    <a:pt x="142" y="16"/>
                    <a:pt x="143" y="19"/>
                  </a:cubicBezTo>
                  <a:cubicBezTo>
                    <a:pt x="142" y="19"/>
                    <a:pt x="141" y="18"/>
                    <a:pt x="140" y="17"/>
                  </a:cubicBezTo>
                  <a:cubicBezTo>
                    <a:pt x="140" y="16"/>
                    <a:pt x="142" y="17"/>
                    <a:pt x="143" y="16"/>
                  </a:cubicBezTo>
                  <a:cubicBezTo>
                    <a:pt x="143" y="16"/>
                    <a:pt x="141" y="14"/>
                    <a:pt x="140" y="14"/>
                  </a:cubicBezTo>
                  <a:cubicBezTo>
                    <a:pt x="138" y="13"/>
                    <a:pt x="136" y="12"/>
                    <a:pt x="133" y="12"/>
                  </a:cubicBezTo>
                  <a:cubicBezTo>
                    <a:pt x="132" y="12"/>
                    <a:pt x="130" y="11"/>
                    <a:pt x="129" y="12"/>
                  </a:cubicBezTo>
                  <a:cubicBezTo>
                    <a:pt x="128" y="12"/>
                    <a:pt x="131" y="15"/>
                    <a:pt x="131" y="15"/>
                  </a:cubicBezTo>
                  <a:cubicBezTo>
                    <a:pt x="134" y="17"/>
                    <a:pt x="138" y="17"/>
                    <a:pt x="142" y="20"/>
                  </a:cubicBezTo>
                  <a:cubicBezTo>
                    <a:pt x="143" y="20"/>
                    <a:pt x="144" y="21"/>
                    <a:pt x="143" y="22"/>
                  </a:cubicBezTo>
                  <a:cubicBezTo>
                    <a:pt x="141" y="24"/>
                    <a:pt x="139" y="22"/>
                    <a:pt x="137" y="21"/>
                  </a:cubicBezTo>
                  <a:cubicBezTo>
                    <a:pt x="132" y="18"/>
                    <a:pt x="126" y="16"/>
                    <a:pt x="120" y="15"/>
                  </a:cubicBezTo>
                  <a:cubicBezTo>
                    <a:pt x="117" y="14"/>
                    <a:pt x="114" y="13"/>
                    <a:pt x="111" y="14"/>
                  </a:cubicBezTo>
                  <a:cubicBezTo>
                    <a:pt x="110" y="14"/>
                    <a:pt x="113" y="17"/>
                    <a:pt x="113" y="18"/>
                  </a:cubicBezTo>
                  <a:cubicBezTo>
                    <a:pt x="113" y="18"/>
                    <a:pt x="117" y="21"/>
                    <a:pt x="117" y="21"/>
                  </a:cubicBezTo>
                  <a:cubicBezTo>
                    <a:pt x="117" y="22"/>
                    <a:pt x="111" y="21"/>
                    <a:pt x="111" y="21"/>
                  </a:cubicBezTo>
                  <a:cubicBezTo>
                    <a:pt x="111" y="23"/>
                    <a:pt x="115" y="22"/>
                    <a:pt x="115" y="24"/>
                  </a:cubicBezTo>
                  <a:cubicBezTo>
                    <a:pt x="115" y="24"/>
                    <a:pt x="111" y="23"/>
                    <a:pt x="110" y="22"/>
                  </a:cubicBezTo>
                  <a:cubicBezTo>
                    <a:pt x="108" y="21"/>
                    <a:pt x="106" y="21"/>
                    <a:pt x="103" y="20"/>
                  </a:cubicBezTo>
                  <a:cubicBezTo>
                    <a:pt x="101" y="19"/>
                    <a:pt x="101" y="20"/>
                    <a:pt x="101" y="22"/>
                  </a:cubicBezTo>
                  <a:cubicBezTo>
                    <a:pt x="100" y="23"/>
                    <a:pt x="99" y="23"/>
                    <a:pt x="98" y="23"/>
                  </a:cubicBezTo>
                  <a:cubicBezTo>
                    <a:pt x="98" y="24"/>
                    <a:pt x="98" y="26"/>
                    <a:pt x="97" y="26"/>
                  </a:cubicBezTo>
                  <a:cubicBezTo>
                    <a:pt x="97" y="27"/>
                    <a:pt x="97" y="24"/>
                    <a:pt x="97" y="23"/>
                  </a:cubicBezTo>
                  <a:cubicBezTo>
                    <a:pt x="97" y="22"/>
                    <a:pt x="98" y="21"/>
                    <a:pt x="98" y="20"/>
                  </a:cubicBezTo>
                  <a:cubicBezTo>
                    <a:pt x="97" y="16"/>
                    <a:pt x="93" y="16"/>
                    <a:pt x="90" y="16"/>
                  </a:cubicBezTo>
                  <a:cubicBezTo>
                    <a:pt x="86" y="17"/>
                    <a:pt x="82" y="18"/>
                    <a:pt x="78" y="18"/>
                  </a:cubicBezTo>
                  <a:cubicBezTo>
                    <a:pt x="77" y="19"/>
                    <a:pt x="75" y="19"/>
                    <a:pt x="74" y="19"/>
                  </a:cubicBezTo>
                  <a:cubicBezTo>
                    <a:pt x="74" y="19"/>
                    <a:pt x="69" y="20"/>
                    <a:pt x="69" y="20"/>
                  </a:cubicBezTo>
                  <a:cubicBezTo>
                    <a:pt x="70" y="21"/>
                    <a:pt x="72" y="21"/>
                    <a:pt x="73" y="21"/>
                  </a:cubicBezTo>
                  <a:cubicBezTo>
                    <a:pt x="74" y="22"/>
                    <a:pt x="75" y="23"/>
                    <a:pt x="77" y="24"/>
                  </a:cubicBezTo>
                  <a:cubicBezTo>
                    <a:pt x="77" y="24"/>
                    <a:pt x="81" y="27"/>
                    <a:pt x="81" y="27"/>
                  </a:cubicBezTo>
                  <a:cubicBezTo>
                    <a:pt x="80" y="27"/>
                    <a:pt x="76" y="25"/>
                    <a:pt x="75" y="25"/>
                  </a:cubicBezTo>
                  <a:cubicBezTo>
                    <a:pt x="73" y="24"/>
                    <a:pt x="72" y="22"/>
                    <a:pt x="70" y="22"/>
                  </a:cubicBezTo>
                  <a:cubicBezTo>
                    <a:pt x="67" y="21"/>
                    <a:pt x="64" y="22"/>
                    <a:pt x="61" y="22"/>
                  </a:cubicBezTo>
                  <a:cubicBezTo>
                    <a:pt x="58" y="23"/>
                    <a:pt x="58" y="22"/>
                    <a:pt x="60" y="25"/>
                  </a:cubicBezTo>
                  <a:cubicBezTo>
                    <a:pt x="60" y="26"/>
                    <a:pt x="60" y="29"/>
                    <a:pt x="60" y="30"/>
                  </a:cubicBezTo>
                  <a:cubicBezTo>
                    <a:pt x="60" y="32"/>
                    <a:pt x="56" y="30"/>
                    <a:pt x="55" y="30"/>
                  </a:cubicBezTo>
                  <a:cubicBezTo>
                    <a:pt x="54" y="30"/>
                    <a:pt x="51" y="28"/>
                    <a:pt x="50" y="30"/>
                  </a:cubicBezTo>
                  <a:cubicBezTo>
                    <a:pt x="49" y="31"/>
                    <a:pt x="50" y="34"/>
                    <a:pt x="50" y="34"/>
                  </a:cubicBezTo>
                  <a:cubicBezTo>
                    <a:pt x="49" y="35"/>
                    <a:pt x="48" y="33"/>
                    <a:pt x="47" y="32"/>
                  </a:cubicBezTo>
                  <a:cubicBezTo>
                    <a:pt x="45" y="31"/>
                    <a:pt x="43" y="31"/>
                    <a:pt x="42" y="32"/>
                  </a:cubicBezTo>
                  <a:cubicBezTo>
                    <a:pt x="39" y="34"/>
                    <a:pt x="36" y="36"/>
                    <a:pt x="32" y="37"/>
                  </a:cubicBezTo>
                  <a:cubicBezTo>
                    <a:pt x="31" y="38"/>
                    <a:pt x="34" y="37"/>
                    <a:pt x="32" y="3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00" name="Freeform 777"/>
            <p:cNvSpPr/>
            <p:nvPr/>
          </p:nvSpPr>
          <p:spPr bwMode="auto">
            <a:xfrm>
              <a:off x="9136497" y="5038398"/>
              <a:ext cx="149682" cy="105124"/>
            </a:xfrm>
            <a:custGeom>
              <a:avLst/>
              <a:gdLst>
                <a:gd name="T0" fmla="*/ 16 w 16"/>
                <a:gd name="T1" fmla="*/ 6 h 11"/>
                <a:gd name="T2" fmla="*/ 11 w 16"/>
                <a:gd name="T3" fmla="*/ 3 h 11"/>
                <a:gd name="T4" fmla="*/ 5 w 16"/>
                <a:gd name="T5" fmla="*/ 1 h 11"/>
                <a:gd name="T6" fmla="*/ 1 w 16"/>
                <a:gd name="T7" fmla="*/ 1 h 11"/>
                <a:gd name="T8" fmla="*/ 3 w 16"/>
                <a:gd name="T9" fmla="*/ 3 h 11"/>
                <a:gd name="T10" fmla="*/ 1 w 16"/>
                <a:gd name="T11" fmla="*/ 7 h 11"/>
                <a:gd name="T12" fmla="*/ 5 w 16"/>
                <a:gd name="T13" fmla="*/ 7 h 11"/>
                <a:gd name="T14" fmla="*/ 5 w 16"/>
                <a:gd name="T15" fmla="*/ 9 h 11"/>
                <a:gd name="T16" fmla="*/ 16 w 16"/>
                <a:gd name="T17" fmla="*/ 6 h 11"/>
                <a:gd name="T18" fmla="*/ 16 w 16"/>
                <a:gd name="T1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1">
                  <a:moveTo>
                    <a:pt x="16" y="6"/>
                  </a:moveTo>
                  <a:cubicBezTo>
                    <a:pt x="15" y="5"/>
                    <a:pt x="11" y="3"/>
                    <a:pt x="11" y="3"/>
                  </a:cubicBezTo>
                  <a:cubicBezTo>
                    <a:pt x="9" y="2"/>
                    <a:pt x="7" y="1"/>
                    <a:pt x="5" y="1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2"/>
                    <a:pt x="3" y="3"/>
                    <a:pt x="3" y="3"/>
                  </a:cubicBezTo>
                  <a:cubicBezTo>
                    <a:pt x="2" y="3"/>
                    <a:pt x="0" y="6"/>
                    <a:pt x="1" y="7"/>
                  </a:cubicBezTo>
                  <a:cubicBezTo>
                    <a:pt x="2" y="7"/>
                    <a:pt x="4" y="6"/>
                    <a:pt x="5" y="7"/>
                  </a:cubicBezTo>
                  <a:cubicBezTo>
                    <a:pt x="7" y="8"/>
                    <a:pt x="5" y="8"/>
                    <a:pt x="5" y="9"/>
                  </a:cubicBezTo>
                  <a:cubicBezTo>
                    <a:pt x="5" y="11"/>
                    <a:pt x="16" y="8"/>
                    <a:pt x="16" y="6"/>
                  </a:cubicBezTo>
                  <a:cubicBezTo>
                    <a:pt x="15" y="5"/>
                    <a:pt x="16" y="7"/>
                    <a:pt x="16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01" name="Freeform 778"/>
            <p:cNvSpPr/>
            <p:nvPr/>
          </p:nvSpPr>
          <p:spPr bwMode="auto">
            <a:xfrm>
              <a:off x="9184270" y="4965129"/>
              <a:ext cx="38217" cy="19114"/>
            </a:xfrm>
            <a:custGeom>
              <a:avLst/>
              <a:gdLst>
                <a:gd name="T0" fmla="*/ 2 w 4"/>
                <a:gd name="T1" fmla="*/ 2 h 2"/>
                <a:gd name="T2" fmla="*/ 2 w 4"/>
                <a:gd name="T3" fmla="*/ 0 h 2"/>
                <a:gd name="T4" fmla="*/ 2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4" y="2"/>
                    <a:pt x="2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02" name="Freeform 779"/>
            <p:cNvSpPr/>
            <p:nvPr/>
          </p:nvSpPr>
          <p:spPr bwMode="auto">
            <a:xfrm>
              <a:off x="9212932" y="3859745"/>
              <a:ext cx="101909" cy="57338"/>
            </a:xfrm>
            <a:custGeom>
              <a:avLst/>
              <a:gdLst>
                <a:gd name="T0" fmla="*/ 9 w 11"/>
                <a:gd name="T1" fmla="*/ 4 h 6"/>
                <a:gd name="T2" fmla="*/ 9 w 11"/>
                <a:gd name="T3" fmla="*/ 5 h 6"/>
                <a:gd name="T4" fmla="*/ 3 w 11"/>
                <a:gd name="T5" fmla="*/ 4 h 6"/>
                <a:gd name="T6" fmla="*/ 2 w 11"/>
                <a:gd name="T7" fmla="*/ 1 h 6"/>
                <a:gd name="T8" fmla="*/ 9 w 11"/>
                <a:gd name="T9" fmla="*/ 4 h 6"/>
                <a:gd name="T10" fmla="*/ 9 w 11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6">
                  <a:moveTo>
                    <a:pt x="9" y="4"/>
                  </a:moveTo>
                  <a:cubicBezTo>
                    <a:pt x="11" y="5"/>
                    <a:pt x="11" y="6"/>
                    <a:pt x="9" y="5"/>
                  </a:cubicBezTo>
                  <a:cubicBezTo>
                    <a:pt x="7" y="5"/>
                    <a:pt x="4" y="4"/>
                    <a:pt x="3" y="4"/>
                  </a:cubicBezTo>
                  <a:cubicBezTo>
                    <a:pt x="2" y="3"/>
                    <a:pt x="0" y="0"/>
                    <a:pt x="2" y="1"/>
                  </a:cubicBezTo>
                  <a:cubicBezTo>
                    <a:pt x="4" y="2"/>
                    <a:pt x="7" y="3"/>
                    <a:pt x="9" y="4"/>
                  </a:cubicBezTo>
                  <a:cubicBezTo>
                    <a:pt x="11" y="5"/>
                    <a:pt x="7" y="3"/>
                    <a:pt x="9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03" name="Freeform 780"/>
            <p:cNvSpPr/>
            <p:nvPr/>
          </p:nvSpPr>
          <p:spPr bwMode="auto">
            <a:xfrm>
              <a:off x="9528218" y="3776918"/>
              <a:ext cx="76432" cy="44598"/>
            </a:xfrm>
            <a:custGeom>
              <a:avLst/>
              <a:gdLst>
                <a:gd name="T0" fmla="*/ 8 w 8"/>
                <a:gd name="T1" fmla="*/ 3 h 5"/>
                <a:gd name="T2" fmla="*/ 0 w 8"/>
                <a:gd name="T3" fmla="*/ 2 h 5"/>
                <a:gd name="T4" fmla="*/ 8 w 8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8" y="3"/>
                  </a:moveTo>
                  <a:cubicBezTo>
                    <a:pt x="8" y="5"/>
                    <a:pt x="0" y="4"/>
                    <a:pt x="0" y="2"/>
                  </a:cubicBezTo>
                  <a:cubicBezTo>
                    <a:pt x="0" y="0"/>
                    <a:pt x="8" y="1"/>
                    <a:pt x="8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04" name="Freeform 782"/>
            <p:cNvSpPr/>
            <p:nvPr/>
          </p:nvSpPr>
          <p:spPr bwMode="auto">
            <a:xfrm>
              <a:off x="10735225" y="3897972"/>
              <a:ext cx="54142" cy="38227"/>
            </a:xfrm>
            <a:custGeom>
              <a:avLst/>
              <a:gdLst>
                <a:gd name="T0" fmla="*/ 5 w 6"/>
                <a:gd name="T1" fmla="*/ 3 h 4"/>
                <a:gd name="T2" fmla="*/ 1 w 6"/>
                <a:gd name="T3" fmla="*/ 0 h 4"/>
                <a:gd name="T4" fmla="*/ 5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3"/>
                  </a:moveTo>
                  <a:cubicBezTo>
                    <a:pt x="4" y="4"/>
                    <a:pt x="0" y="0"/>
                    <a:pt x="1" y="0"/>
                  </a:cubicBezTo>
                  <a:cubicBezTo>
                    <a:pt x="2" y="0"/>
                    <a:pt x="6" y="2"/>
                    <a:pt x="5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05" name="Freeform 783"/>
            <p:cNvSpPr/>
            <p:nvPr/>
          </p:nvSpPr>
          <p:spPr bwMode="auto">
            <a:xfrm>
              <a:off x="10808475" y="3936197"/>
              <a:ext cx="47770" cy="9558"/>
            </a:xfrm>
            <a:custGeom>
              <a:avLst/>
              <a:gdLst>
                <a:gd name="T0" fmla="*/ 4 w 5"/>
                <a:gd name="T1" fmla="*/ 1 h 1"/>
                <a:gd name="T2" fmla="*/ 2 w 5"/>
                <a:gd name="T3" fmla="*/ 0 h 1"/>
                <a:gd name="T4" fmla="*/ 4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cubicBezTo>
                    <a:pt x="2" y="1"/>
                    <a:pt x="0" y="0"/>
                    <a:pt x="2" y="0"/>
                  </a:cubicBezTo>
                  <a:cubicBezTo>
                    <a:pt x="3" y="0"/>
                    <a:pt x="5" y="1"/>
                    <a:pt x="4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06" name="Freeform 784"/>
            <p:cNvSpPr/>
            <p:nvPr/>
          </p:nvSpPr>
          <p:spPr bwMode="auto">
            <a:xfrm>
              <a:off x="10808475" y="4468183"/>
              <a:ext cx="38217" cy="66896"/>
            </a:xfrm>
            <a:custGeom>
              <a:avLst/>
              <a:gdLst>
                <a:gd name="T0" fmla="*/ 2 w 4"/>
                <a:gd name="T1" fmla="*/ 0 h 7"/>
                <a:gd name="T2" fmla="*/ 4 w 4"/>
                <a:gd name="T3" fmla="*/ 7 h 7"/>
                <a:gd name="T4" fmla="*/ 2 w 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2" y="0"/>
                  </a:moveTo>
                  <a:cubicBezTo>
                    <a:pt x="0" y="0"/>
                    <a:pt x="3" y="7"/>
                    <a:pt x="4" y="7"/>
                  </a:cubicBezTo>
                  <a:cubicBezTo>
                    <a:pt x="4" y="7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07" name="Freeform 785"/>
            <p:cNvSpPr/>
            <p:nvPr/>
          </p:nvSpPr>
          <p:spPr bwMode="auto">
            <a:xfrm>
              <a:off x="10827583" y="4589232"/>
              <a:ext cx="63695" cy="38227"/>
            </a:xfrm>
            <a:custGeom>
              <a:avLst/>
              <a:gdLst>
                <a:gd name="T0" fmla="*/ 1 w 7"/>
                <a:gd name="T1" fmla="*/ 0 h 4"/>
                <a:gd name="T2" fmla="*/ 1 w 7"/>
                <a:gd name="T3" fmla="*/ 4 h 4"/>
                <a:gd name="T4" fmla="*/ 5 w 7"/>
                <a:gd name="T5" fmla="*/ 4 h 4"/>
                <a:gd name="T6" fmla="*/ 1 w 7"/>
                <a:gd name="T7" fmla="*/ 0 h 4"/>
                <a:gd name="T8" fmla="*/ 1 w 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1" y="0"/>
                  </a:moveTo>
                  <a:cubicBezTo>
                    <a:pt x="0" y="1"/>
                    <a:pt x="0" y="3"/>
                    <a:pt x="1" y="4"/>
                  </a:cubicBezTo>
                  <a:cubicBezTo>
                    <a:pt x="2" y="4"/>
                    <a:pt x="3" y="4"/>
                    <a:pt x="5" y="4"/>
                  </a:cubicBezTo>
                  <a:cubicBezTo>
                    <a:pt x="7" y="4"/>
                    <a:pt x="1" y="0"/>
                    <a:pt x="1" y="0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08" name="Freeform 786"/>
            <p:cNvSpPr/>
            <p:nvPr/>
          </p:nvSpPr>
          <p:spPr bwMode="auto">
            <a:xfrm>
              <a:off x="10566434" y="4796294"/>
              <a:ext cx="159235" cy="92380"/>
            </a:xfrm>
            <a:custGeom>
              <a:avLst/>
              <a:gdLst>
                <a:gd name="T0" fmla="*/ 0 w 17"/>
                <a:gd name="T1" fmla="*/ 4 h 10"/>
                <a:gd name="T2" fmla="*/ 10 w 17"/>
                <a:gd name="T3" fmla="*/ 2 h 10"/>
                <a:gd name="T4" fmla="*/ 8 w 17"/>
                <a:gd name="T5" fmla="*/ 4 h 10"/>
                <a:gd name="T6" fmla="*/ 12 w 17"/>
                <a:gd name="T7" fmla="*/ 7 h 10"/>
                <a:gd name="T8" fmla="*/ 9 w 17"/>
                <a:gd name="T9" fmla="*/ 7 h 10"/>
                <a:gd name="T10" fmla="*/ 11 w 17"/>
                <a:gd name="T11" fmla="*/ 10 h 10"/>
                <a:gd name="T12" fmla="*/ 8 w 17"/>
                <a:gd name="T13" fmla="*/ 9 h 10"/>
                <a:gd name="T14" fmla="*/ 0 w 17"/>
                <a:gd name="T15" fmla="*/ 4 h 10"/>
                <a:gd name="T16" fmla="*/ 0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4"/>
                  </a:moveTo>
                  <a:cubicBezTo>
                    <a:pt x="1" y="0"/>
                    <a:pt x="7" y="2"/>
                    <a:pt x="10" y="2"/>
                  </a:cubicBezTo>
                  <a:cubicBezTo>
                    <a:pt x="17" y="3"/>
                    <a:pt x="8" y="4"/>
                    <a:pt x="8" y="4"/>
                  </a:cubicBezTo>
                  <a:cubicBezTo>
                    <a:pt x="8" y="6"/>
                    <a:pt x="12" y="5"/>
                    <a:pt x="12" y="7"/>
                  </a:cubicBezTo>
                  <a:cubicBezTo>
                    <a:pt x="12" y="7"/>
                    <a:pt x="10" y="6"/>
                    <a:pt x="9" y="7"/>
                  </a:cubicBezTo>
                  <a:cubicBezTo>
                    <a:pt x="9" y="7"/>
                    <a:pt x="12" y="10"/>
                    <a:pt x="11" y="10"/>
                  </a:cubicBezTo>
                  <a:cubicBezTo>
                    <a:pt x="10" y="10"/>
                    <a:pt x="9" y="9"/>
                    <a:pt x="8" y="9"/>
                  </a:cubicBezTo>
                  <a:cubicBezTo>
                    <a:pt x="6" y="8"/>
                    <a:pt x="0" y="7"/>
                    <a:pt x="0" y="4"/>
                  </a:cubicBezTo>
                  <a:cubicBezTo>
                    <a:pt x="0" y="3"/>
                    <a:pt x="0" y="7"/>
                    <a:pt x="0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09" name="Freeform 787"/>
            <p:cNvSpPr/>
            <p:nvPr/>
          </p:nvSpPr>
          <p:spPr bwMode="auto">
            <a:xfrm>
              <a:off x="10537774" y="4777183"/>
              <a:ext cx="82803" cy="28672"/>
            </a:xfrm>
            <a:custGeom>
              <a:avLst/>
              <a:gdLst>
                <a:gd name="T0" fmla="*/ 8 w 9"/>
                <a:gd name="T1" fmla="*/ 1 h 3"/>
                <a:gd name="T2" fmla="*/ 5 w 9"/>
                <a:gd name="T3" fmla="*/ 0 h 3"/>
                <a:gd name="T4" fmla="*/ 0 w 9"/>
                <a:gd name="T5" fmla="*/ 0 h 3"/>
                <a:gd name="T6" fmla="*/ 8 w 9"/>
                <a:gd name="T7" fmla="*/ 1 h 3"/>
                <a:gd name="T8" fmla="*/ 8 w 9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8" y="1"/>
                  </a:moveTo>
                  <a:cubicBezTo>
                    <a:pt x="9" y="1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2" y="0"/>
                    <a:pt x="6" y="3"/>
                    <a:pt x="8" y="1"/>
                  </a:cubicBezTo>
                  <a:cubicBezTo>
                    <a:pt x="9" y="1"/>
                    <a:pt x="7" y="2"/>
                    <a:pt x="8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10" name="Freeform 788"/>
            <p:cNvSpPr/>
            <p:nvPr/>
          </p:nvSpPr>
          <p:spPr bwMode="auto">
            <a:xfrm>
              <a:off x="10407201" y="4974685"/>
              <a:ext cx="121018" cy="63711"/>
            </a:xfrm>
            <a:custGeom>
              <a:avLst/>
              <a:gdLst>
                <a:gd name="T0" fmla="*/ 12 w 13"/>
                <a:gd name="T1" fmla="*/ 4 h 7"/>
                <a:gd name="T2" fmla="*/ 12 w 13"/>
                <a:gd name="T3" fmla="*/ 1 h 7"/>
                <a:gd name="T4" fmla="*/ 7 w 13"/>
                <a:gd name="T5" fmla="*/ 2 h 7"/>
                <a:gd name="T6" fmla="*/ 3 w 13"/>
                <a:gd name="T7" fmla="*/ 3 h 7"/>
                <a:gd name="T8" fmla="*/ 0 w 13"/>
                <a:gd name="T9" fmla="*/ 5 h 7"/>
                <a:gd name="T10" fmla="*/ 12 w 13"/>
                <a:gd name="T11" fmla="*/ 4 h 7"/>
                <a:gd name="T12" fmla="*/ 12 w 13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7">
                  <a:moveTo>
                    <a:pt x="12" y="4"/>
                  </a:moveTo>
                  <a:cubicBezTo>
                    <a:pt x="13" y="3"/>
                    <a:pt x="13" y="2"/>
                    <a:pt x="12" y="1"/>
                  </a:cubicBezTo>
                  <a:cubicBezTo>
                    <a:pt x="11" y="0"/>
                    <a:pt x="8" y="1"/>
                    <a:pt x="7" y="2"/>
                  </a:cubicBezTo>
                  <a:cubicBezTo>
                    <a:pt x="6" y="2"/>
                    <a:pt x="4" y="2"/>
                    <a:pt x="3" y="3"/>
                  </a:cubicBezTo>
                  <a:cubicBezTo>
                    <a:pt x="3" y="3"/>
                    <a:pt x="0" y="5"/>
                    <a:pt x="0" y="5"/>
                  </a:cubicBezTo>
                  <a:cubicBezTo>
                    <a:pt x="3" y="7"/>
                    <a:pt x="10" y="6"/>
                    <a:pt x="12" y="4"/>
                  </a:cubicBezTo>
                  <a:cubicBezTo>
                    <a:pt x="13" y="3"/>
                    <a:pt x="9" y="6"/>
                    <a:pt x="12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11" name="Freeform 789"/>
            <p:cNvSpPr/>
            <p:nvPr/>
          </p:nvSpPr>
          <p:spPr bwMode="auto">
            <a:xfrm>
              <a:off x="9305288" y="5067067"/>
              <a:ext cx="38217" cy="57338"/>
            </a:xfrm>
            <a:custGeom>
              <a:avLst/>
              <a:gdLst>
                <a:gd name="T0" fmla="*/ 3 w 4"/>
                <a:gd name="T1" fmla="*/ 2 h 6"/>
                <a:gd name="T2" fmla="*/ 1 w 4"/>
                <a:gd name="T3" fmla="*/ 3 h 6"/>
                <a:gd name="T4" fmla="*/ 3 w 4"/>
                <a:gd name="T5" fmla="*/ 2 h 6"/>
                <a:gd name="T6" fmla="*/ 3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3" y="2"/>
                  </a:moveTo>
                  <a:cubicBezTo>
                    <a:pt x="2" y="0"/>
                    <a:pt x="1" y="1"/>
                    <a:pt x="1" y="3"/>
                  </a:cubicBezTo>
                  <a:cubicBezTo>
                    <a:pt x="0" y="6"/>
                    <a:pt x="4" y="4"/>
                    <a:pt x="3" y="2"/>
                  </a:cubicBezTo>
                  <a:cubicBezTo>
                    <a:pt x="3" y="2"/>
                    <a:pt x="4" y="3"/>
                    <a:pt x="3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12" name="Freeform 790"/>
            <p:cNvSpPr/>
            <p:nvPr/>
          </p:nvSpPr>
          <p:spPr bwMode="auto">
            <a:xfrm>
              <a:off x="9222485" y="4946016"/>
              <a:ext cx="35033" cy="38227"/>
            </a:xfrm>
            <a:custGeom>
              <a:avLst/>
              <a:gdLst>
                <a:gd name="T0" fmla="*/ 4 w 4"/>
                <a:gd name="T1" fmla="*/ 2 h 4"/>
                <a:gd name="T2" fmla="*/ 1 w 4"/>
                <a:gd name="T3" fmla="*/ 1 h 4"/>
                <a:gd name="T4" fmla="*/ 4 w 4"/>
                <a:gd name="T5" fmla="*/ 2 h 4"/>
                <a:gd name="T6" fmla="*/ 4 w 4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3" y="2"/>
                    <a:pt x="1" y="0"/>
                    <a:pt x="1" y="1"/>
                  </a:cubicBezTo>
                  <a:cubicBezTo>
                    <a:pt x="0" y="4"/>
                    <a:pt x="4" y="2"/>
                    <a:pt x="4" y="2"/>
                  </a:cubicBezTo>
                  <a:cubicBezTo>
                    <a:pt x="3" y="2"/>
                    <a:pt x="4" y="2"/>
                    <a:pt x="4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13" name="Freeform 791"/>
            <p:cNvSpPr/>
            <p:nvPr/>
          </p:nvSpPr>
          <p:spPr bwMode="auto">
            <a:xfrm>
              <a:off x="10865798" y="4347133"/>
              <a:ext cx="19109" cy="19114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2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1" y="2"/>
                    <a:pt x="2" y="2"/>
                    <a:pt x="2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14" name="Freeform 792"/>
            <p:cNvSpPr/>
            <p:nvPr/>
          </p:nvSpPr>
          <p:spPr bwMode="auto">
            <a:xfrm>
              <a:off x="10789366" y="4245195"/>
              <a:ext cx="28664" cy="15928"/>
            </a:xfrm>
            <a:custGeom>
              <a:avLst/>
              <a:gdLst>
                <a:gd name="T0" fmla="*/ 2 w 3"/>
                <a:gd name="T1" fmla="*/ 0 h 2"/>
                <a:gd name="T2" fmla="*/ 1 w 3"/>
                <a:gd name="T3" fmla="*/ 1 h 2"/>
                <a:gd name="T4" fmla="*/ 2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2"/>
                    <a:pt x="3" y="1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15" name="Freeform 793"/>
            <p:cNvSpPr/>
            <p:nvPr/>
          </p:nvSpPr>
          <p:spPr bwMode="auto">
            <a:xfrm>
              <a:off x="10865798" y="4206968"/>
              <a:ext cx="25477" cy="28672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3" y="1"/>
                    <a:pt x="2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16" name="Freeform 794"/>
            <p:cNvSpPr/>
            <p:nvPr/>
          </p:nvSpPr>
          <p:spPr bwMode="auto">
            <a:xfrm>
              <a:off x="8314841" y="4394916"/>
              <a:ext cx="47770" cy="6370"/>
            </a:xfrm>
            <a:custGeom>
              <a:avLst/>
              <a:gdLst>
                <a:gd name="T0" fmla="*/ 5 w 5"/>
                <a:gd name="T1" fmla="*/ 1 h 1"/>
                <a:gd name="T2" fmla="*/ 1 w 5"/>
                <a:gd name="T3" fmla="*/ 0 h 1"/>
                <a:gd name="T4" fmla="*/ 5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1"/>
                    <a:pt x="5" y="1"/>
                    <a:pt x="5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17" name="Freeform 795"/>
            <p:cNvSpPr/>
            <p:nvPr/>
          </p:nvSpPr>
          <p:spPr bwMode="auto">
            <a:xfrm>
              <a:off x="8372164" y="4394916"/>
              <a:ext cx="57323" cy="0"/>
            </a:xfrm>
            <a:custGeom>
              <a:avLst/>
              <a:gdLst>
                <a:gd name="T0" fmla="*/ 5 w 6"/>
                <a:gd name="T1" fmla="*/ 1 w 6"/>
                <a:gd name="T2" fmla="*/ 5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5" y="0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0"/>
                    <a:pt x="6" y="0"/>
                    <a:pt x="5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18" name="Freeform 796"/>
            <p:cNvSpPr/>
            <p:nvPr/>
          </p:nvSpPr>
          <p:spPr bwMode="auto">
            <a:xfrm>
              <a:off x="9445417" y="3802407"/>
              <a:ext cx="38217" cy="19114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0 h 2"/>
                <a:gd name="T4" fmla="*/ 3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0" y="0"/>
                    <a:pt x="2" y="0"/>
                  </a:cubicBezTo>
                  <a:cubicBezTo>
                    <a:pt x="3" y="0"/>
                    <a:pt x="4" y="2"/>
                    <a:pt x="3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  <p:sp>
          <p:nvSpPr>
            <p:cNvPr id="819" name="Freeform 797"/>
            <p:cNvSpPr/>
            <p:nvPr/>
          </p:nvSpPr>
          <p:spPr bwMode="auto">
            <a:xfrm>
              <a:off x="5467694" y="6086410"/>
              <a:ext cx="85988" cy="111494"/>
            </a:xfrm>
            <a:custGeom>
              <a:avLst/>
              <a:gdLst>
                <a:gd name="T0" fmla="*/ 9 w 9"/>
                <a:gd name="T1" fmla="*/ 11 h 12"/>
                <a:gd name="T2" fmla="*/ 5 w 9"/>
                <a:gd name="T3" fmla="*/ 2 h 12"/>
                <a:gd name="T4" fmla="*/ 2 w 9"/>
                <a:gd name="T5" fmla="*/ 2 h 12"/>
                <a:gd name="T6" fmla="*/ 0 w 9"/>
                <a:gd name="T7" fmla="*/ 3 h 12"/>
                <a:gd name="T8" fmla="*/ 3 w 9"/>
                <a:gd name="T9" fmla="*/ 5 h 12"/>
                <a:gd name="T10" fmla="*/ 3 w 9"/>
                <a:gd name="T11" fmla="*/ 7 h 12"/>
                <a:gd name="T12" fmla="*/ 4 w 9"/>
                <a:gd name="T13" fmla="*/ 7 h 12"/>
                <a:gd name="T14" fmla="*/ 3 w 9"/>
                <a:gd name="T15" fmla="*/ 8 h 12"/>
                <a:gd name="T16" fmla="*/ 6 w 9"/>
                <a:gd name="T17" fmla="*/ 11 h 12"/>
                <a:gd name="T18" fmla="*/ 6 w 9"/>
                <a:gd name="T19" fmla="*/ 9 h 12"/>
                <a:gd name="T20" fmla="*/ 9 w 9"/>
                <a:gd name="T21" fmla="*/ 11 h 12"/>
                <a:gd name="T22" fmla="*/ 9 w 9"/>
                <a:gd name="T2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2">
                  <a:moveTo>
                    <a:pt x="9" y="11"/>
                  </a:moveTo>
                  <a:cubicBezTo>
                    <a:pt x="8" y="8"/>
                    <a:pt x="7" y="4"/>
                    <a:pt x="5" y="2"/>
                  </a:cubicBezTo>
                  <a:cubicBezTo>
                    <a:pt x="4" y="1"/>
                    <a:pt x="3" y="0"/>
                    <a:pt x="2" y="2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1" y="4"/>
                    <a:pt x="3" y="3"/>
                    <a:pt x="3" y="5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3" y="8"/>
                    <a:pt x="4" y="7"/>
                    <a:pt x="4" y="7"/>
                  </a:cubicBezTo>
                  <a:cubicBezTo>
                    <a:pt x="5" y="8"/>
                    <a:pt x="3" y="8"/>
                    <a:pt x="3" y="8"/>
                  </a:cubicBezTo>
                  <a:cubicBezTo>
                    <a:pt x="3" y="9"/>
                    <a:pt x="5" y="11"/>
                    <a:pt x="6" y="11"/>
                  </a:cubicBezTo>
                  <a:cubicBezTo>
                    <a:pt x="6" y="11"/>
                    <a:pt x="2" y="7"/>
                    <a:pt x="6" y="9"/>
                  </a:cubicBezTo>
                  <a:cubicBezTo>
                    <a:pt x="7" y="9"/>
                    <a:pt x="9" y="12"/>
                    <a:pt x="9" y="11"/>
                  </a:cubicBezTo>
                  <a:cubicBezTo>
                    <a:pt x="8" y="10"/>
                    <a:pt x="9" y="12"/>
                    <a:pt x="9" y="1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</a:ln>
          </p:spPr>
          <p:txBody>
            <a:bodyPr/>
            <a:lstStyle/>
            <a:p>
              <a:pPr defTabSz="1828165">
                <a:defRPr/>
              </a:pPr>
              <a:endParaRPr lang="id-ID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533530" y="496163"/>
            <a:ext cx="912495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Worl</a:t>
            </a:r>
            <a:r>
              <a:rPr lang="en-US" sz="5400" dirty="0">
                <a:gradFill>
                  <a:gsLst>
                    <a:gs pos="0">
                      <a:srgbClr val="90CF5B"/>
                    </a:gs>
                    <a:gs pos="100000">
                      <a:srgbClr val="3DB64D"/>
                    </a:gs>
                  </a:gsLst>
                  <a:lin ang="0" scaled="1"/>
                </a:gradFill>
                <a:latin typeface="Raleway Black" panose="020B0A03030101060003" pitchFamily="34" charset="0"/>
              </a:rPr>
              <a:t>d </a:t>
            </a:r>
            <a:r>
              <a:rPr lang="id-ID" altLang="en-US" sz="5400" dirty="0">
                <a:gradFill>
                  <a:gsLst>
                    <a:gs pos="0">
                      <a:srgbClr val="90CF5B"/>
                    </a:gs>
                    <a:gs pos="100000">
                      <a:srgbClr val="3DB64D"/>
                    </a:gs>
                  </a:gsLst>
                  <a:lin ang="0" scaled="1"/>
                </a:gradFill>
                <a:latin typeface="Raleway Black" panose="020B0A03030101060003" pitchFamily="34" charset="0"/>
              </a:rPr>
              <a:t>wide languages</a:t>
            </a:r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.</a:t>
            </a:r>
            <a:r>
              <a:rPr lang="id-ID" alt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 </a:t>
            </a:r>
            <a:r>
              <a:rPr lang="id-ID" altLang="en-US" sz="20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(Scale at Ease)</a:t>
            </a:r>
            <a:endParaRPr lang="id-ID" altLang="en-US" sz="2000" dirty="0">
              <a:solidFill>
                <a:schemeClr val="bg1">
                  <a:lumMod val="65000"/>
                </a:schemeClr>
              </a:solidFill>
              <a:latin typeface="Raleway Black" panose="020B0A03030101060003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42814" y="3255699"/>
            <a:ext cx="1699902" cy="618528"/>
            <a:chOff x="2842814" y="3255699"/>
            <a:chExt cx="1699902" cy="618528"/>
          </a:xfrm>
        </p:grpSpPr>
        <p:sp>
          <p:nvSpPr>
            <p:cNvPr id="416" name="Freeform: Shape 415"/>
            <p:cNvSpPr/>
            <p:nvPr/>
          </p:nvSpPr>
          <p:spPr>
            <a:xfrm>
              <a:off x="2842814" y="3255699"/>
              <a:ext cx="1699902" cy="618528"/>
            </a:xfrm>
            <a:custGeom>
              <a:avLst/>
              <a:gdLst>
                <a:gd name="connsiteX0" fmla="*/ 242583 w 1699902"/>
                <a:gd name="connsiteY0" fmla="*/ 0 h 618528"/>
                <a:gd name="connsiteX1" fmla="*/ 1457319 w 1699902"/>
                <a:gd name="connsiteY1" fmla="*/ 0 h 618528"/>
                <a:gd name="connsiteX2" fmla="*/ 1699902 w 1699902"/>
                <a:gd name="connsiteY2" fmla="*/ 242583 h 618528"/>
                <a:gd name="connsiteX3" fmla="*/ 1457319 w 1699902"/>
                <a:gd name="connsiteY3" fmla="*/ 485166 h 618528"/>
                <a:gd name="connsiteX4" fmla="*/ 953313 w 1699902"/>
                <a:gd name="connsiteY4" fmla="*/ 485166 h 618528"/>
                <a:gd name="connsiteX5" fmla="*/ 849951 w 1699902"/>
                <a:gd name="connsiteY5" fmla="*/ 618528 h 618528"/>
                <a:gd name="connsiteX6" fmla="*/ 746590 w 1699902"/>
                <a:gd name="connsiteY6" fmla="*/ 485166 h 618528"/>
                <a:gd name="connsiteX7" fmla="*/ 242583 w 1699902"/>
                <a:gd name="connsiteY7" fmla="*/ 485166 h 618528"/>
                <a:gd name="connsiteX8" fmla="*/ 0 w 1699902"/>
                <a:gd name="connsiteY8" fmla="*/ 242583 h 618528"/>
                <a:gd name="connsiteX9" fmla="*/ 242583 w 1699902"/>
                <a:gd name="connsiteY9" fmla="*/ 0 h 61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99902" h="618528">
                  <a:moveTo>
                    <a:pt x="242583" y="0"/>
                  </a:moveTo>
                  <a:lnTo>
                    <a:pt x="1457319" y="0"/>
                  </a:lnTo>
                  <a:cubicBezTo>
                    <a:pt x="1591294" y="0"/>
                    <a:pt x="1699902" y="108608"/>
                    <a:pt x="1699902" y="242583"/>
                  </a:cubicBezTo>
                  <a:cubicBezTo>
                    <a:pt x="1699902" y="376558"/>
                    <a:pt x="1591294" y="485166"/>
                    <a:pt x="1457319" y="485166"/>
                  </a:cubicBezTo>
                  <a:lnTo>
                    <a:pt x="953313" y="485166"/>
                  </a:lnTo>
                  <a:lnTo>
                    <a:pt x="849951" y="618528"/>
                  </a:lnTo>
                  <a:lnTo>
                    <a:pt x="746590" y="485166"/>
                  </a:lnTo>
                  <a:lnTo>
                    <a:pt x="242583" y="485166"/>
                  </a:lnTo>
                  <a:cubicBezTo>
                    <a:pt x="108608" y="485166"/>
                    <a:pt x="0" y="376558"/>
                    <a:pt x="0" y="242583"/>
                  </a:cubicBezTo>
                  <a:cubicBezTo>
                    <a:pt x="0" y="108608"/>
                    <a:pt x="108608" y="0"/>
                    <a:pt x="24258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44500" dist="88900" dir="4200000" sx="101000" sy="101000" algn="ctr" rotWithShape="0">
                <a:schemeClr val="tx1">
                  <a:lumMod val="95000"/>
                  <a:lumOff val="5000"/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7" name="TextBox 416"/>
            <p:cNvSpPr txBox="1"/>
            <p:nvPr/>
          </p:nvSpPr>
          <p:spPr>
            <a:xfrm>
              <a:off x="3259797" y="3337633"/>
              <a:ext cx="78867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altLang="en-US" sz="1600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Engish</a:t>
              </a:r>
              <a:endParaRPr lang="id-ID" altLang="en-US" sz="1600" b="1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1052" y="3718761"/>
            <a:ext cx="1699902" cy="618528"/>
            <a:chOff x="4791052" y="3718761"/>
            <a:chExt cx="1699902" cy="618528"/>
          </a:xfrm>
        </p:grpSpPr>
        <p:sp>
          <p:nvSpPr>
            <p:cNvPr id="418" name="Freeform: Shape 417"/>
            <p:cNvSpPr/>
            <p:nvPr/>
          </p:nvSpPr>
          <p:spPr>
            <a:xfrm>
              <a:off x="4791052" y="3718761"/>
              <a:ext cx="1699902" cy="618528"/>
            </a:xfrm>
            <a:custGeom>
              <a:avLst/>
              <a:gdLst>
                <a:gd name="connsiteX0" fmla="*/ 242583 w 1699902"/>
                <a:gd name="connsiteY0" fmla="*/ 0 h 618528"/>
                <a:gd name="connsiteX1" fmla="*/ 1457319 w 1699902"/>
                <a:gd name="connsiteY1" fmla="*/ 0 h 618528"/>
                <a:gd name="connsiteX2" fmla="*/ 1699902 w 1699902"/>
                <a:gd name="connsiteY2" fmla="*/ 242583 h 618528"/>
                <a:gd name="connsiteX3" fmla="*/ 1457319 w 1699902"/>
                <a:gd name="connsiteY3" fmla="*/ 485166 h 618528"/>
                <a:gd name="connsiteX4" fmla="*/ 953313 w 1699902"/>
                <a:gd name="connsiteY4" fmla="*/ 485166 h 618528"/>
                <a:gd name="connsiteX5" fmla="*/ 849951 w 1699902"/>
                <a:gd name="connsiteY5" fmla="*/ 618528 h 618528"/>
                <a:gd name="connsiteX6" fmla="*/ 746590 w 1699902"/>
                <a:gd name="connsiteY6" fmla="*/ 485166 h 618528"/>
                <a:gd name="connsiteX7" fmla="*/ 242583 w 1699902"/>
                <a:gd name="connsiteY7" fmla="*/ 485166 h 618528"/>
                <a:gd name="connsiteX8" fmla="*/ 0 w 1699902"/>
                <a:gd name="connsiteY8" fmla="*/ 242583 h 618528"/>
                <a:gd name="connsiteX9" fmla="*/ 242583 w 1699902"/>
                <a:gd name="connsiteY9" fmla="*/ 0 h 61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99902" h="618528">
                  <a:moveTo>
                    <a:pt x="242583" y="0"/>
                  </a:moveTo>
                  <a:lnTo>
                    <a:pt x="1457319" y="0"/>
                  </a:lnTo>
                  <a:cubicBezTo>
                    <a:pt x="1591294" y="0"/>
                    <a:pt x="1699902" y="108608"/>
                    <a:pt x="1699902" y="242583"/>
                  </a:cubicBezTo>
                  <a:cubicBezTo>
                    <a:pt x="1699902" y="376558"/>
                    <a:pt x="1591294" y="485166"/>
                    <a:pt x="1457319" y="485166"/>
                  </a:cubicBezTo>
                  <a:lnTo>
                    <a:pt x="953313" y="485166"/>
                  </a:lnTo>
                  <a:lnTo>
                    <a:pt x="849951" y="618528"/>
                  </a:lnTo>
                  <a:lnTo>
                    <a:pt x="746590" y="485166"/>
                  </a:lnTo>
                  <a:lnTo>
                    <a:pt x="242583" y="485166"/>
                  </a:lnTo>
                  <a:cubicBezTo>
                    <a:pt x="108608" y="485166"/>
                    <a:pt x="0" y="376558"/>
                    <a:pt x="0" y="242583"/>
                  </a:cubicBezTo>
                  <a:cubicBezTo>
                    <a:pt x="0" y="108608"/>
                    <a:pt x="108608" y="0"/>
                    <a:pt x="24258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44500" dist="88900" dir="4200000" sx="101000" sy="101000" algn="ctr" rotWithShape="0">
                <a:schemeClr val="tx1">
                  <a:lumMod val="95000"/>
                  <a:lumOff val="5000"/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9" name="TextBox 418"/>
            <p:cNvSpPr txBox="1"/>
            <p:nvPr/>
          </p:nvSpPr>
          <p:spPr>
            <a:xfrm>
              <a:off x="5220693" y="3800695"/>
              <a:ext cx="7633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Africa</a:t>
              </a:r>
              <a:endParaRPr lang="en-US" sz="1600" b="1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758405" y="3360220"/>
            <a:ext cx="1699902" cy="618528"/>
            <a:chOff x="7736940" y="3238935"/>
            <a:chExt cx="1699902" cy="618528"/>
          </a:xfrm>
        </p:grpSpPr>
        <p:sp>
          <p:nvSpPr>
            <p:cNvPr id="420" name="Freeform: Shape 419"/>
            <p:cNvSpPr/>
            <p:nvPr/>
          </p:nvSpPr>
          <p:spPr>
            <a:xfrm>
              <a:off x="7736940" y="3238935"/>
              <a:ext cx="1699902" cy="618528"/>
            </a:xfrm>
            <a:custGeom>
              <a:avLst/>
              <a:gdLst>
                <a:gd name="connsiteX0" fmla="*/ 242583 w 1699902"/>
                <a:gd name="connsiteY0" fmla="*/ 0 h 618528"/>
                <a:gd name="connsiteX1" fmla="*/ 1457319 w 1699902"/>
                <a:gd name="connsiteY1" fmla="*/ 0 h 618528"/>
                <a:gd name="connsiteX2" fmla="*/ 1699902 w 1699902"/>
                <a:gd name="connsiteY2" fmla="*/ 242583 h 618528"/>
                <a:gd name="connsiteX3" fmla="*/ 1457319 w 1699902"/>
                <a:gd name="connsiteY3" fmla="*/ 485166 h 618528"/>
                <a:gd name="connsiteX4" fmla="*/ 953313 w 1699902"/>
                <a:gd name="connsiteY4" fmla="*/ 485166 h 618528"/>
                <a:gd name="connsiteX5" fmla="*/ 849951 w 1699902"/>
                <a:gd name="connsiteY5" fmla="*/ 618528 h 618528"/>
                <a:gd name="connsiteX6" fmla="*/ 746590 w 1699902"/>
                <a:gd name="connsiteY6" fmla="*/ 485166 h 618528"/>
                <a:gd name="connsiteX7" fmla="*/ 242583 w 1699902"/>
                <a:gd name="connsiteY7" fmla="*/ 485166 h 618528"/>
                <a:gd name="connsiteX8" fmla="*/ 0 w 1699902"/>
                <a:gd name="connsiteY8" fmla="*/ 242583 h 618528"/>
                <a:gd name="connsiteX9" fmla="*/ 242583 w 1699902"/>
                <a:gd name="connsiteY9" fmla="*/ 0 h 61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99902" h="618528">
                  <a:moveTo>
                    <a:pt x="242583" y="0"/>
                  </a:moveTo>
                  <a:lnTo>
                    <a:pt x="1457319" y="0"/>
                  </a:lnTo>
                  <a:cubicBezTo>
                    <a:pt x="1591294" y="0"/>
                    <a:pt x="1699902" y="108608"/>
                    <a:pt x="1699902" y="242583"/>
                  </a:cubicBezTo>
                  <a:cubicBezTo>
                    <a:pt x="1699902" y="376558"/>
                    <a:pt x="1591294" y="485166"/>
                    <a:pt x="1457319" y="485166"/>
                  </a:cubicBezTo>
                  <a:lnTo>
                    <a:pt x="953313" y="485166"/>
                  </a:lnTo>
                  <a:lnTo>
                    <a:pt x="849951" y="618528"/>
                  </a:lnTo>
                  <a:lnTo>
                    <a:pt x="746590" y="485166"/>
                  </a:lnTo>
                  <a:lnTo>
                    <a:pt x="242583" y="485166"/>
                  </a:lnTo>
                  <a:cubicBezTo>
                    <a:pt x="108608" y="485166"/>
                    <a:pt x="0" y="376558"/>
                    <a:pt x="0" y="242583"/>
                  </a:cubicBezTo>
                  <a:cubicBezTo>
                    <a:pt x="0" y="108608"/>
                    <a:pt x="108608" y="0"/>
                    <a:pt x="24258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44500" dist="88900" dir="4200000" sx="101000" sy="101000" algn="ctr" rotWithShape="0">
                <a:schemeClr val="tx1">
                  <a:lumMod val="95000"/>
                  <a:lumOff val="5000"/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1" name="TextBox 420"/>
            <p:cNvSpPr txBox="1"/>
            <p:nvPr/>
          </p:nvSpPr>
          <p:spPr>
            <a:xfrm>
              <a:off x="8250739" y="3320869"/>
              <a:ext cx="5950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Asia</a:t>
              </a:r>
              <a:endParaRPr lang="en-US" sz="1600" b="1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858448" y="4688317"/>
            <a:ext cx="1699902" cy="618528"/>
            <a:chOff x="7858448" y="4688317"/>
            <a:chExt cx="1699902" cy="618528"/>
          </a:xfrm>
        </p:grpSpPr>
        <p:sp>
          <p:nvSpPr>
            <p:cNvPr id="422" name="Freeform: Shape 421"/>
            <p:cNvSpPr/>
            <p:nvPr/>
          </p:nvSpPr>
          <p:spPr>
            <a:xfrm>
              <a:off x="7858448" y="4688317"/>
              <a:ext cx="1699902" cy="618528"/>
            </a:xfrm>
            <a:custGeom>
              <a:avLst/>
              <a:gdLst>
                <a:gd name="connsiteX0" fmla="*/ 242583 w 1699902"/>
                <a:gd name="connsiteY0" fmla="*/ 0 h 618528"/>
                <a:gd name="connsiteX1" fmla="*/ 1457319 w 1699902"/>
                <a:gd name="connsiteY1" fmla="*/ 0 h 618528"/>
                <a:gd name="connsiteX2" fmla="*/ 1699902 w 1699902"/>
                <a:gd name="connsiteY2" fmla="*/ 242583 h 618528"/>
                <a:gd name="connsiteX3" fmla="*/ 1457319 w 1699902"/>
                <a:gd name="connsiteY3" fmla="*/ 485166 h 618528"/>
                <a:gd name="connsiteX4" fmla="*/ 953313 w 1699902"/>
                <a:gd name="connsiteY4" fmla="*/ 485166 h 618528"/>
                <a:gd name="connsiteX5" fmla="*/ 849951 w 1699902"/>
                <a:gd name="connsiteY5" fmla="*/ 618528 h 618528"/>
                <a:gd name="connsiteX6" fmla="*/ 746590 w 1699902"/>
                <a:gd name="connsiteY6" fmla="*/ 485166 h 618528"/>
                <a:gd name="connsiteX7" fmla="*/ 242583 w 1699902"/>
                <a:gd name="connsiteY7" fmla="*/ 485166 h 618528"/>
                <a:gd name="connsiteX8" fmla="*/ 0 w 1699902"/>
                <a:gd name="connsiteY8" fmla="*/ 242583 h 618528"/>
                <a:gd name="connsiteX9" fmla="*/ 242583 w 1699902"/>
                <a:gd name="connsiteY9" fmla="*/ 0 h 61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99902" h="618528">
                  <a:moveTo>
                    <a:pt x="242583" y="0"/>
                  </a:moveTo>
                  <a:lnTo>
                    <a:pt x="1457319" y="0"/>
                  </a:lnTo>
                  <a:cubicBezTo>
                    <a:pt x="1591294" y="0"/>
                    <a:pt x="1699902" y="108608"/>
                    <a:pt x="1699902" y="242583"/>
                  </a:cubicBezTo>
                  <a:cubicBezTo>
                    <a:pt x="1699902" y="376558"/>
                    <a:pt x="1591294" y="485166"/>
                    <a:pt x="1457319" y="485166"/>
                  </a:cubicBezTo>
                  <a:lnTo>
                    <a:pt x="953313" y="485166"/>
                  </a:lnTo>
                  <a:lnTo>
                    <a:pt x="849951" y="618528"/>
                  </a:lnTo>
                  <a:lnTo>
                    <a:pt x="746590" y="485166"/>
                  </a:lnTo>
                  <a:lnTo>
                    <a:pt x="242583" y="485166"/>
                  </a:lnTo>
                  <a:cubicBezTo>
                    <a:pt x="108608" y="485166"/>
                    <a:pt x="0" y="376558"/>
                    <a:pt x="0" y="242583"/>
                  </a:cubicBezTo>
                  <a:cubicBezTo>
                    <a:pt x="0" y="108608"/>
                    <a:pt x="108608" y="0"/>
                    <a:pt x="24258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44500" dist="88900" dir="4200000" sx="101000" sy="101000" algn="ctr" rotWithShape="0">
                <a:schemeClr val="tx1">
                  <a:lumMod val="95000"/>
                  <a:lumOff val="5000"/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3" name="TextBox 422"/>
            <p:cNvSpPr txBox="1"/>
            <p:nvPr/>
          </p:nvSpPr>
          <p:spPr>
            <a:xfrm>
              <a:off x="8138210" y="4770251"/>
              <a:ext cx="10631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Australia</a:t>
              </a:r>
              <a:endParaRPr lang="en-US" sz="1600" b="1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763517" y="2714378"/>
            <a:ext cx="1699902" cy="618528"/>
            <a:chOff x="5763517" y="2714378"/>
            <a:chExt cx="1699902" cy="618528"/>
          </a:xfrm>
        </p:grpSpPr>
        <p:sp>
          <p:nvSpPr>
            <p:cNvPr id="424" name="Freeform: Shape 423"/>
            <p:cNvSpPr/>
            <p:nvPr/>
          </p:nvSpPr>
          <p:spPr>
            <a:xfrm>
              <a:off x="5763517" y="2714378"/>
              <a:ext cx="1699902" cy="618528"/>
            </a:xfrm>
            <a:custGeom>
              <a:avLst/>
              <a:gdLst>
                <a:gd name="connsiteX0" fmla="*/ 242583 w 1699902"/>
                <a:gd name="connsiteY0" fmla="*/ 0 h 618528"/>
                <a:gd name="connsiteX1" fmla="*/ 1457319 w 1699902"/>
                <a:gd name="connsiteY1" fmla="*/ 0 h 618528"/>
                <a:gd name="connsiteX2" fmla="*/ 1699902 w 1699902"/>
                <a:gd name="connsiteY2" fmla="*/ 242583 h 618528"/>
                <a:gd name="connsiteX3" fmla="*/ 1457319 w 1699902"/>
                <a:gd name="connsiteY3" fmla="*/ 485166 h 618528"/>
                <a:gd name="connsiteX4" fmla="*/ 953313 w 1699902"/>
                <a:gd name="connsiteY4" fmla="*/ 485166 h 618528"/>
                <a:gd name="connsiteX5" fmla="*/ 849951 w 1699902"/>
                <a:gd name="connsiteY5" fmla="*/ 618528 h 618528"/>
                <a:gd name="connsiteX6" fmla="*/ 746590 w 1699902"/>
                <a:gd name="connsiteY6" fmla="*/ 485166 h 618528"/>
                <a:gd name="connsiteX7" fmla="*/ 242583 w 1699902"/>
                <a:gd name="connsiteY7" fmla="*/ 485166 h 618528"/>
                <a:gd name="connsiteX8" fmla="*/ 0 w 1699902"/>
                <a:gd name="connsiteY8" fmla="*/ 242583 h 618528"/>
                <a:gd name="connsiteX9" fmla="*/ 242583 w 1699902"/>
                <a:gd name="connsiteY9" fmla="*/ 0 h 61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99902" h="618528">
                  <a:moveTo>
                    <a:pt x="242583" y="0"/>
                  </a:moveTo>
                  <a:lnTo>
                    <a:pt x="1457319" y="0"/>
                  </a:lnTo>
                  <a:cubicBezTo>
                    <a:pt x="1591294" y="0"/>
                    <a:pt x="1699902" y="108608"/>
                    <a:pt x="1699902" y="242583"/>
                  </a:cubicBezTo>
                  <a:cubicBezTo>
                    <a:pt x="1699902" y="376558"/>
                    <a:pt x="1591294" y="485166"/>
                    <a:pt x="1457319" y="485166"/>
                  </a:cubicBezTo>
                  <a:lnTo>
                    <a:pt x="953313" y="485166"/>
                  </a:lnTo>
                  <a:lnTo>
                    <a:pt x="849951" y="618528"/>
                  </a:lnTo>
                  <a:lnTo>
                    <a:pt x="746590" y="485166"/>
                  </a:lnTo>
                  <a:lnTo>
                    <a:pt x="242583" y="485166"/>
                  </a:lnTo>
                  <a:cubicBezTo>
                    <a:pt x="108608" y="485166"/>
                    <a:pt x="0" y="376558"/>
                    <a:pt x="0" y="242583"/>
                  </a:cubicBezTo>
                  <a:cubicBezTo>
                    <a:pt x="0" y="108608"/>
                    <a:pt x="108608" y="0"/>
                    <a:pt x="24258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444500" dist="88900" dir="4200000" sx="101000" sy="101000" algn="ctr" rotWithShape="0">
                <a:schemeClr val="tx1">
                  <a:lumMod val="95000"/>
                  <a:lumOff val="5000"/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5" name="TextBox 424"/>
            <p:cNvSpPr txBox="1"/>
            <p:nvPr/>
          </p:nvSpPr>
          <p:spPr>
            <a:xfrm>
              <a:off x="6131444" y="2796312"/>
              <a:ext cx="8867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Europa</a:t>
              </a:r>
              <a:endParaRPr lang="en-US" sz="1600" b="1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  <p:grpSp>
        <p:nvGrpSpPr>
          <p:cNvPr id="826" name="Group 825"/>
          <p:cNvGrpSpPr/>
          <p:nvPr/>
        </p:nvGrpSpPr>
        <p:grpSpPr>
          <a:xfrm rot="5400000">
            <a:off x="-134175" y="3290501"/>
            <a:ext cx="1362036" cy="276999"/>
            <a:chOff x="581869" y="6192110"/>
            <a:chExt cx="1362036" cy="276999"/>
          </a:xfrm>
        </p:grpSpPr>
        <p:sp>
          <p:nvSpPr>
            <p:cNvPr id="827" name="TextBox 826"/>
            <p:cNvSpPr txBox="1"/>
            <p:nvPr/>
          </p:nvSpPr>
          <p:spPr>
            <a:xfrm>
              <a:off x="764749" y="6192110"/>
              <a:ext cx="11791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Modern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828" name="Rectangle: Rounded Corners 827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Freeform: Shape 419"/>
          <p:cNvSpPr/>
          <p:nvPr/>
        </p:nvSpPr>
        <p:spPr>
          <a:xfrm>
            <a:off x="7509610" y="2401370"/>
            <a:ext cx="1699902" cy="618528"/>
          </a:xfrm>
          <a:custGeom>
            <a:avLst/>
            <a:gdLst>
              <a:gd name="connsiteX0" fmla="*/ 242583 w 1699902"/>
              <a:gd name="connsiteY0" fmla="*/ 0 h 618528"/>
              <a:gd name="connsiteX1" fmla="*/ 1457319 w 1699902"/>
              <a:gd name="connsiteY1" fmla="*/ 0 h 618528"/>
              <a:gd name="connsiteX2" fmla="*/ 1699902 w 1699902"/>
              <a:gd name="connsiteY2" fmla="*/ 242583 h 618528"/>
              <a:gd name="connsiteX3" fmla="*/ 1457319 w 1699902"/>
              <a:gd name="connsiteY3" fmla="*/ 485166 h 618528"/>
              <a:gd name="connsiteX4" fmla="*/ 953313 w 1699902"/>
              <a:gd name="connsiteY4" fmla="*/ 485166 h 618528"/>
              <a:gd name="connsiteX5" fmla="*/ 849951 w 1699902"/>
              <a:gd name="connsiteY5" fmla="*/ 618528 h 618528"/>
              <a:gd name="connsiteX6" fmla="*/ 746590 w 1699902"/>
              <a:gd name="connsiteY6" fmla="*/ 485166 h 618528"/>
              <a:gd name="connsiteX7" fmla="*/ 242583 w 1699902"/>
              <a:gd name="connsiteY7" fmla="*/ 485166 h 618528"/>
              <a:gd name="connsiteX8" fmla="*/ 0 w 1699902"/>
              <a:gd name="connsiteY8" fmla="*/ 242583 h 618528"/>
              <a:gd name="connsiteX9" fmla="*/ 242583 w 1699902"/>
              <a:gd name="connsiteY9" fmla="*/ 0 h 618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99902" h="618528">
                <a:moveTo>
                  <a:pt x="242583" y="0"/>
                </a:moveTo>
                <a:lnTo>
                  <a:pt x="1457319" y="0"/>
                </a:lnTo>
                <a:cubicBezTo>
                  <a:pt x="1591294" y="0"/>
                  <a:pt x="1699902" y="108608"/>
                  <a:pt x="1699902" y="242583"/>
                </a:cubicBezTo>
                <a:cubicBezTo>
                  <a:pt x="1699902" y="376558"/>
                  <a:pt x="1591294" y="485166"/>
                  <a:pt x="1457319" y="485166"/>
                </a:cubicBezTo>
                <a:lnTo>
                  <a:pt x="953313" y="485166"/>
                </a:lnTo>
                <a:lnTo>
                  <a:pt x="849951" y="618528"/>
                </a:lnTo>
                <a:lnTo>
                  <a:pt x="746590" y="485166"/>
                </a:lnTo>
                <a:lnTo>
                  <a:pt x="242583" y="485166"/>
                </a:lnTo>
                <a:cubicBezTo>
                  <a:pt x="108608" y="485166"/>
                  <a:pt x="0" y="376558"/>
                  <a:pt x="0" y="242583"/>
                </a:cubicBezTo>
                <a:cubicBezTo>
                  <a:pt x="0" y="108608"/>
                  <a:pt x="108608" y="0"/>
                  <a:pt x="242583" y="0"/>
                </a:cubicBezTo>
                <a:close/>
              </a:path>
            </a:pathLst>
          </a:custGeom>
          <a:gradFill flip="none" rotWithShape="1">
            <a:gsLst>
              <a:gs pos="0">
                <a:srgbClr val="90CF5B"/>
              </a:gs>
              <a:gs pos="100000">
                <a:srgbClr val="3DB64D"/>
              </a:gs>
            </a:gsLst>
            <a:lin ang="10800000" scaled="1"/>
            <a:tileRect/>
          </a:gradFill>
          <a:ln>
            <a:noFill/>
          </a:ln>
          <a:effectLst>
            <a:outerShdw blurRad="444500" dist="88900" dir="4200000" sx="101000" sy="101000" algn="ctr" rotWithShape="0">
              <a:schemeClr val="tx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id-ID" altLang="en-US"/>
              <a:t>Russia</a:t>
            </a:r>
            <a:endParaRPr lang="id-ID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439545" y="5812155"/>
            <a:ext cx="4107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id-ID" altLang="en-US"/>
              <a:t>We can support 119 languages world wide</a:t>
            </a:r>
            <a:endParaRPr lang="id-ID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89750" y="2065985"/>
            <a:ext cx="8212505" cy="1862048"/>
          </a:xfrm>
          <a:prstGeom prst="rect">
            <a:avLst/>
          </a:prstGeom>
          <a:noFill/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1500" dirty="0">
                <a:solidFill>
                  <a:schemeClr val="bg1">
                    <a:lumMod val="65000"/>
                  </a:schemeClr>
                </a:solidFill>
                <a:effectLst>
                  <a:outerShdw blurRad="393700" dist="88900" dir="4200000" sx="104000" sy="104000" algn="ctr" rotWithShape="0">
                    <a:schemeClr val="tx1">
                      <a:lumMod val="95000"/>
                      <a:lumOff val="5000"/>
                      <a:alpha val="11000"/>
                    </a:schemeClr>
                  </a:outerShdw>
                </a:effectLst>
                <a:latin typeface="Raleway Black" panose="020B0A03030101060003" pitchFamily="34" charset="0"/>
              </a:rPr>
              <a:t>Than</a:t>
            </a:r>
            <a:r>
              <a:rPr lang="en-US" sz="11500" dirty="0">
                <a:gradFill>
                  <a:gsLst>
                    <a:gs pos="0">
                      <a:srgbClr val="90CF5B"/>
                    </a:gs>
                    <a:gs pos="100000">
                      <a:srgbClr val="3DB64D"/>
                    </a:gs>
                  </a:gsLst>
                  <a:lin ang="0" scaled="1"/>
                </a:gradFill>
                <a:effectLst>
                  <a:outerShdw blurRad="393700" dist="88900" dir="4200000" sx="104000" sy="104000" algn="ctr" rotWithShape="0">
                    <a:schemeClr val="tx1">
                      <a:lumMod val="95000"/>
                      <a:lumOff val="5000"/>
                      <a:alpha val="11000"/>
                    </a:schemeClr>
                  </a:outerShdw>
                </a:effectLst>
                <a:latin typeface="Raleway Black" panose="020B0A03030101060003" pitchFamily="34" charset="0"/>
              </a:rPr>
              <a:t>k You</a:t>
            </a:r>
            <a:r>
              <a:rPr lang="en-US" sz="11500" dirty="0">
                <a:solidFill>
                  <a:schemeClr val="bg1">
                    <a:lumMod val="65000"/>
                  </a:schemeClr>
                </a:solidFill>
                <a:effectLst>
                  <a:outerShdw blurRad="393700" dist="88900" dir="4200000" sx="104000" sy="104000" algn="ctr" rotWithShape="0">
                    <a:schemeClr val="tx1">
                      <a:lumMod val="95000"/>
                      <a:lumOff val="5000"/>
                      <a:alpha val="11000"/>
                    </a:schemeClr>
                  </a:outerShdw>
                </a:effectLst>
                <a:latin typeface="Raleway Black" panose="020B0A03030101060003" pitchFamily="34" charset="0"/>
              </a:rPr>
              <a:t>.</a:t>
            </a:r>
            <a:endParaRPr lang="en-US" sz="11500" dirty="0">
              <a:solidFill>
                <a:schemeClr val="bg1">
                  <a:lumMod val="65000"/>
                </a:schemeClr>
              </a:solidFill>
              <a:effectLst>
                <a:outerShdw blurRad="393700" dist="88900" dir="4200000" sx="104000" sy="104000" algn="ctr" rotWithShape="0">
                  <a:schemeClr val="tx1">
                    <a:lumMod val="95000"/>
                    <a:lumOff val="5000"/>
                    <a:alpha val="11000"/>
                  </a:schemeClr>
                </a:outerShdw>
              </a:effectLst>
              <a:latin typeface="Raleway Black" panose="020B0A030301010600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63558" y="3847857"/>
            <a:ext cx="6064885" cy="368300"/>
          </a:xfrm>
          <a:prstGeom prst="rect">
            <a:avLst/>
          </a:prstGeom>
          <a:noFill/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id-ID" altLang="en-US" spc="300" dirty="0">
                <a:solidFill>
                  <a:schemeClr val="bg1">
                    <a:lumMod val="65000"/>
                  </a:schemeClr>
                </a:solidFill>
                <a:effectLst>
                  <a:outerShdw blurRad="393700" dist="88900" dir="4200000" sx="104000" sy="104000" algn="ctr" rotWithShape="0">
                    <a:schemeClr val="tx1">
                      <a:lumMod val="95000"/>
                      <a:lumOff val="5000"/>
                      <a:alpha val="11000"/>
                    </a:schemeClr>
                  </a:outerShdw>
                </a:effectLst>
                <a:latin typeface="Raleway" panose="020B0503030101060003" pitchFamily="34" charset="0"/>
              </a:rPr>
              <a:t>Virtual Reality meets Artificial Intelligence</a:t>
            </a:r>
            <a:endParaRPr lang="id-ID" altLang="en-US" spc="300" dirty="0">
              <a:solidFill>
                <a:schemeClr val="bg1">
                  <a:lumMod val="65000"/>
                </a:schemeClr>
              </a:solidFill>
              <a:effectLst>
                <a:outerShdw blurRad="393700" dist="88900" dir="4200000" sx="104000" sy="104000" algn="ctr" rotWithShape="0">
                  <a:schemeClr val="tx1">
                    <a:lumMod val="95000"/>
                    <a:lumOff val="5000"/>
                    <a:alpha val="11000"/>
                  </a:schemeClr>
                </a:outerShdw>
              </a:effectLst>
              <a:latin typeface="Raleway" panose="020B05030301010600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41574" y="4509080"/>
            <a:ext cx="2891460" cy="470988"/>
            <a:chOff x="4641574" y="4509080"/>
            <a:chExt cx="2891460" cy="470988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4641574" y="4509080"/>
              <a:ext cx="2891460" cy="47098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>
              <a:noFill/>
            </a:ln>
            <a:effectLst>
              <a:outerShdw blurRad="393700" dist="88900" dir="4200000" sx="104000" sy="104000" algn="ctr" rotWithShape="0">
                <a:schemeClr val="tx1">
                  <a:lumMod val="95000"/>
                  <a:lumOff val="5000"/>
                  <a:alpha val="1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4097" y="4590685"/>
              <a:ext cx="566420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altLang="en-US" sz="1400" dirty="0">
                  <a:solidFill>
                    <a:schemeClr val="bg1"/>
                  </a:solidFill>
                  <a:latin typeface="Raleway" panose="020B0503030101060003" pitchFamily="34" charset="0"/>
                </a:rPr>
                <a:t>ARIA</a:t>
              </a:r>
              <a:endParaRPr lang="id-ID" altLang="en-US" sz="1400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6" decel="10000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2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/>
          <p:cNvPicPr>
            <a:picLocks noGrp="1" noChangeAspect="1"/>
          </p:cNvPicPr>
          <p:nvPr>
            <p:ph type="pic" sz="quarter" idx="1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3" r="35053"/>
          <a:stretch>
            <a:fillRect/>
          </a:stretch>
        </p:blipFill>
        <p:spPr/>
      </p:pic>
      <p:pic>
        <p:nvPicPr>
          <p:cNvPr id="23" name="Picture Placeholder 22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24" r="33324"/>
          <a:stretch>
            <a:fillRect/>
          </a:stretch>
        </p:blipFill>
        <p:spPr/>
      </p:pic>
      <p:sp>
        <p:nvSpPr>
          <p:cNvPr id="8" name="TextBox 7"/>
          <p:cNvSpPr txBox="1"/>
          <p:nvPr/>
        </p:nvSpPr>
        <p:spPr>
          <a:xfrm>
            <a:off x="3711258" y="193623"/>
            <a:ext cx="489267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alt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Universal Layer</a:t>
            </a:r>
            <a:endParaRPr lang="id-ID" altLang="en-US" sz="5400" dirty="0">
              <a:solidFill>
                <a:schemeClr val="bg1">
                  <a:lumMod val="65000"/>
                </a:schemeClr>
              </a:solidFill>
              <a:latin typeface="Raleway Black" panose="020B0A030301010600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21530" y="5199609"/>
            <a:ext cx="5272131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US" sz="15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Universal Bot definition is most innovative of storing a bot definition. Conversion Api can convert this universal bot definition to any of the bot services on a single click. </a:t>
            </a:r>
            <a:endParaRPr lang="id-ID" altLang="en-US" sz="15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102735" y="6238240"/>
            <a:ext cx="3656330" cy="440690"/>
            <a:chOff x="4718695" y="4509080"/>
            <a:chExt cx="2754630" cy="440658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4944824" y="4509080"/>
              <a:ext cx="2295331" cy="44065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18695" y="4575297"/>
              <a:ext cx="2754630" cy="306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altLang="en-US" sz="1400" dirty="0">
                  <a:solidFill>
                    <a:schemeClr val="bg1"/>
                  </a:solidFill>
                  <a:latin typeface="Raleway" panose="020B0503030101060003" pitchFamily="34" charset="0"/>
                  <a:sym typeface="+mn-ea"/>
                </a:rPr>
                <a:t>https://smartie-ai.web.app/</a:t>
              </a:r>
              <a:endParaRPr lang="id-ID" altLang="en-US" sz="1400" dirty="0">
                <a:solidFill>
                  <a:schemeClr val="bg1"/>
                </a:solidFill>
                <a:latin typeface="Raleway" panose="020B0503030101060003" pitchFamily="34" charset="0"/>
                <a:sym typeface="+mn-ea"/>
              </a:endParaRPr>
            </a:p>
          </p:txBody>
        </p:sp>
      </p:grpSp>
      <p:pic>
        <p:nvPicPr>
          <p:cNvPr id="4" name="Picture 3" descr="Smartie Universal Definition"/>
          <p:cNvPicPr>
            <a:picLocks noChangeAspect="1"/>
          </p:cNvPicPr>
          <p:nvPr/>
        </p:nvPicPr>
        <p:blipFill>
          <a:blip r:embed="rId3"/>
          <a:srcRect t="8924"/>
          <a:stretch>
            <a:fillRect/>
          </a:stretch>
        </p:blipFill>
        <p:spPr>
          <a:xfrm>
            <a:off x="2690495" y="1300480"/>
            <a:ext cx="7280910" cy="3622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grpId="0" nodeType="withEffect">
                                  <p:stCondLst>
                                    <p:cond delay="11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5"/>
          <p:cNvSpPr/>
          <p:nvPr/>
        </p:nvSpPr>
        <p:spPr>
          <a:xfrm rot="980461">
            <a:off x="6388989" y="2711174"/>
            <a:ext cx="1605841" cy="1350972"/>
          </a:xfrm>
          <a:prstGeom prst="roundRect">
            <a:avLst/>
          </a:prstGeom>
          <a:gradFill>
            <a:gsLst>
              <a:gs pos="0">
                <a:srgbClr val="90CF5B"/>
              </a:gs>
              <a:gs pos="100000">
                <a:srgbClr val="3DB64D"/>
              </a:gs>
            </a:gsLst>
            <a:lin ang="0" scaled="1"/>
          </a:gradFill>
          <a:ln>
            <a:noFill/>
          </a:ln>
          <a:effectLst>
            <a:outerShdw blurRad="393700" dist="88900" dir="4200000" sx="104000" sy="104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FFFF"/>
              </a:solidFill>
              <a:latin typeface="linea-basic-10" charset="0"/>
              <a:ea typeface="linea-basic-10" charset="0"/>
              <a:cs typeface="linea-basic-10" charset="0"/>
            </a:endParaRPr>
          </a:p>
        </p:txBody>
      </p:sp>
      <p:pic>
        <p:nvPicPr>
          <p:cNvPr id="21" name="Picture Placeholder 20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3" t="8439" r="40319" b="9955"/>
          <a:stretch>
            <a:fillRect/>
          </a:stretch>
        </p:blipFill>
        <p:spPr>
          <a:xfrm>
            <a:off x="6388990" y="2711174"/>
            <a:ext cx="1605841" cy="1350972"/>
          </a:xfrm>
        </p:spPr>
      </p:pic>
      <p:sp>
        <p:nvSpPr>
          <p:cNvPr id="4" name="TextBox 3"/>
          <p:cNvSpPr txBox="1"/>
          <p:nvPr/>
        </p:nvSpPr>
        <p:spPr>
          <a:xfrm>
            <a:off x="6261170" y="496163"/>
            <a:ext cx="512191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Our </a:t>
            </a:r>
            <a:r>
              <a:rPr lang="id-ID" alt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M</a:t>
            </a:r>
            <a:r>
              <a:rPr lang="id-ID" altLang="en-US" sz="5400" dirty="0">
                <a:gradFill>
                  <a:gsLst>
                    <a:gs pos="0">
                      <a:srgbClr val="90CF5B"/>
                    </a:gs>
                    <a:gs pos="100000">
                      <a:srgbClr val="3DB64D"/>
                    </a:gs>
                  </a:gsLst>
                  <a:lin ang="0" scaled="1"/>
                </a:gradFill>
                <a:latin typeface="Raleway Black" panose="020B0A03030101060003" pitchFamily="34" charset="0"/>
              </a:rPr>
              <a:t>otivation</a:t>
            </a:r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.</a:t>
            </a:r>
            <a:endParaRPr lang="en-US" sz="5400" dirty="0">
              <a:solidFill>
                <a:schemeClr val="bg1">
                  <a:lumMod val="65000"/>
                </a:schemeClr>
              </a:solidFill>
              <a:latin typeface="Raleway Black" panose="020B0A030301010600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22008" y="1373327"/>
            <a:ext cx="17246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altLang="en-US" sz="12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Intelligent Bots </a:t>
            </a:r>
            <a:r>
              <a:rPr lang="id-ID" altLang="en-US" sz="1200" b="1" dirty="0">
                <a:gradFill>
                  <a:gsLst>
                    <a:gs pos="0">
                      <a:srgbClr val="90CF5B"/>
                    </a:gs>
                    <a:gs pos="100000">
                      <a:srgbClr val="3DB64D"/>
                    </a:gs>
                  </a:gsLst>
                  <a:lin ang="0" scaled="1"/>
                </a:gradFill>
                <a:latin typeface="Raleway" panose="020B0503030101060003" pitchFamily="34" charset="0"/>
              </a:rPr>
              <a:t>with AI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1890" y="5125720"/>
            <a:ext cx="4175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altLang="en-US" sz="12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We use most advance and reliable azure services for building AI assistant.</a:t>
            </a:r>
            <a:endParaRPr lang="id-ID" altLang="en-US" sz="12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328234" y="4543124"/>
            <a:ext cx="2425487" cy="440658"/>
            <a:chOff x="6619699" y="4543124"/>
            <a:chExt cx="2425487" cy="440658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6619699" y="4543124"/>
              <a:ext cx="2295331" cy="44065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23296" y="4609341"/>
              <a:ext cx="2421890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altLang="en-US" sz="1400" dirty="0">
                  <a:solidFill>
                    <a:schemeClr val="bg1"/>
                  </a:solidFill>
                  <a:latin typeface="Raleway" panose="020B0503030101060003" pitchFamily="34" charset="0"/>
                </a:rPr>
                <a:t>Powered by Advance AI/NLP</a:t>
              </a:r>
              <a:endParaRPr lang="id-ID" altLang="en-US" sz="1400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  <p:sp>
        <p:nvSpPr>
          <p:cNvPr id="14" name="Freeform 25"/>
          <p:cNvSpPr/>
          <p:nvPr/>
        </p:nvSpPr>
        <p:spPr>
          <a:xfrm>
            <a:off x="10651560" y="4763453"/>
            <a:ext cx="731520" cy="731520"/>
          </a:xfrm>
          <a:prstGeom prst="ellipse">
            <a:avLst/>
          </a:prstGeom>
          <a:gradFill>
            <a:gsLst>
              <a:gs pos="0">
                <a:srgbClr val="90CF5B"/>
              </a:gs>
              <a:gs pos="100000">
                <a:srgbClr val="3DB64D"/>
              </a:gs>
            </a:gsLst>
            <a:lin ang="0" scaled="1"/>
          </a:gradFill>
          <a:ln>
            <a:noFill/>
          </a:ln>
          <a:effectLst>
            <a:outerShdw blurRad="38100" dist="25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FFFF"/>
              </a:solidFill>
              <a:latin typeface="linea-basic-10" charset="0"/>
              <a:ea typeface="linea-basic-10" charset="0"/>
              <a:cs typeface="linea-basic-1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51873" y="2729806"/>
            <a:ext cx="402907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d-ID" altLang="en-US" sz="28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Strong &amp; Advance </a:t>
            </a:r>
            <a:endParaRPr lang="id-ID" altLang="en-US" sz="28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  <a:p>
            <a:pPr algn="l"/>
            <a:r>
              <a:rPr lang="id-ID" altLang="en-US" sz="28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Language Model AI Bots</a:t>
            </a:r>
            <a:endParaRPr lang="id-ID" altLang="en-US" sz="28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pic>
        <p:nvPicPr>
          <p:cNvPr id="20" name="Picture 19" descr="bot_logo-removebg-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0370" y="4852035"/>
            <a:ext cx="873125" cy="546100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709295" y="1819275"/>
            <a:ext cx="49549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d-ID" altLang="en-US"/>
              <a:t>ML    - Recommendation Engine </a:t>
            </a:r>
            <a:endParaRPr lang="id-ID" altLang="en-US"/>
          </a:p>
          <a:p>
            <a:r>
              <a:rPr lang="id-ID" altLang="en-US"/>
              <a:t>RL     - Enhance User experience and interactions</a:t>
            </a:r>
            <a:endParaRPr lang="id-ID" altLang="en-US"/>
          </a:p>
          <a:p>
            <a:r>
              <a:rPr lang="id-ID" altLang="en-US"/>
              <a:t>FAQ  - Easily Built FAQ engine for answering FAQs</a:t>
            </a:r>
            <a:endParaRPr lang="id-ID" altLang="en-US"/>
          </a:p>
          <a:p>
            <a:r>
              <a:rPr lang="id-ID" altLang="en-US"/>
              <a:t>OCR  - Extract text from PDF/Image.</a:t>
            </a:r>
            <a:endParaRPr lang="id-ID" altLang="en-US"/>
          </a:p>
          <a:p>
            <a:r>
              <a:rPr lang="id-ID" altLang="en-US"/>
              <a:t>NLP  -  Advance NLP features.</a:t>
            </a:r>
            <a:endParaRPr lang="id-ID" altLang="en-US"/>
          </a:p>
          <a:p>
            <a:r>
              <a:rPr lang="id-ID" altLang="en-US"/>
              <a:t>	Bert - Summerization</a:t>
            </a:r>
            <a:endParaRPr lang="id-ID" altLang="en-US"/>
          </a:p>
          <a:p>
            <a:r>
              <a:rPr lang="id-ID" altLang="en-US"/>
              <a:t>	Bert - Wiki bot</a:t>
            </a:r>
            <a:endParaRPr lang="id-ID" altLang="en-US"/>
          </a:p>
          <a:p>
            <a:endParaRPr lang="id-ID" altLang="en-US"/>
          </a:p>
        </p:txBody>
      </p:sp>
      <p:sp>
        <p:nvSpPr>
          <p:cNvPr id="24" name="Text Box 23"/>
          <p:cNvSpPr txBox="1"/>
          <p:nvPr/>
        </p:nvSpPr>
        <p:spPr>
          <a:xfrm>
            <a:off x="1784350" y="1173480"/>
            <a:ext cx="1854835" cy="4756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id-ID" altLang="en-US" sz="2500" b="1"/>
              <a:t>Components</a:t>
            </a:r>
            <a:endParaRPr lang="id-ID" altLang="en-US" sz="2500" b="1"/>
          </a:p>
        </p:txBody>
      </p:sp>
      <p:pic>
        <p:nvPicPr>
          <p:cNvPr id="3" name="Picture 2" descr="core item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130" y="3733800"/>
            <a:ext cx="3322320" cy="2059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2222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272" fill="hold" grpId="0" nodeType="withEffect">
                                  <p:stCondLst>
                                    <p:cond delay="39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4" grpId="0"/>
      <p:bldP spid="5" grpId="0"/>
      <p:bldP spid="11" grpId="0"/>
      <p:bldP spid="14" grpId="0" bldLvl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0303437" y="609665"/>
            <a:ext cx="1362036" cy="275590"/>
            <a:chOff x="581869" y="6192110"/>
            <a:chExt cx="1362036" cy="275590"/>
          </a:xfrm>
        </p:grpSpPr>
        <p:sp>
          <p:nvSpPr>
            <p:cNvPr id="8" name="TextBox 7"/>
            <p:cNvSpPr txBox="1"/>
            <p:nvPr/>
          </p:nvSpPr>
          <p:spPr>
            <a:xfrm>
              <a:off x="764749" y="6192110"/>
              <a:ext cx="1179156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Affordable AI</a:t>
              </a:r>
              <a:endParaRPr lang="id-ID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: Rounded Corners 9"/>
          <p:cNvSpPr/>
          <p:nvPr/>
        </p:nvSpPr>
        <p:spPr>
          <a:xfrm>
            <a:off x="1349868" y="2460723"/>
            <a:ext cx="2593980" cy="2937061"/>
          </a:xfrm>
          <a:prstGeom prst="roundRect">
            <a:avLst>
              <a:gd name="adj" fmla="val 8584"/>
            </a:avLst>
          </a:prstGeom>
          <a:solidFill>
            <a:schemeClr val="bg1"/>
          </a:solidFill>
          <a:ln>
            <a:noFill/>
          </a:ln>
          <a:effectLst>
            <a:outerShdw blurRad="444500" dist="88900" dir="4200000" sx="101000" sy="101000" algn="ctr" rotWithShape="0">
              <a:schemeClr val="tx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/>
          <p:cNvSpPr/>
          <p:nvPr/>
        </p:nvSpPr>
        <p:spPr>
          <a:xfrm>
            <a:off x="4799010" y="2460723"/>
            <a:ext cx="2593980" cy="2937061"/>
          </a:xfrm>
          <a:prstGeom prst="roundRect">
            <a:avLst>
              <a:gd name="adj" fmla="val 8584"/>
            </a:avLst>
          </a:prstGeom>
          <a:solidFill>
            <a:schemeClr val="bg1"/>
          </a:solidFill>
          <a:ln>
            <a:noFill/>
          </a:ln>
          <a:effectLst>
            <a:outerShdw blurRad="444500" dist="88900" dir="4200000" sx="101000" sy="101000" algn="ctr" rotWithShape="0">
              <a:schemeClr val="tx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/>
          <p:cNvSpPr/>
          <p:nvPr/>
        </p:nvSpPr>
        <p:spPr>
          <a:xfrm>
            <a:off x="8248152" y="2460722"/>
            <a:ext cx="2593980" cy="2937061"/>
          </a:xfrm>
          <a:prstGeom prst="roundRect">
            <a:avLst>
              <a:gd name="adj" fmla="val 8584"/>
            </a:avLst>
          </a:prstGeom>
          <a:solidFill>
            <a:schemeClr val="bg1"/>
          </a:solidFill>
          <a:ln>
            <a:noFill/>
          </a:ln>
          <a:effectLst>
            <a:outerShdw blurRad="444500" dist="88900" dir="4200000" sx="101000" sy="101000" algn="ctr" rotWithShape="0">
              <a:schemeClr val="tx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644442" y="5735847"/>
            <a:ext cx="2324806" cy="276999"/>
            <a:chOff x="581869" y="6192110"/>
            <a:chExt cx="2324806" cy="276999"/>
          </a:xfrm>
        </p:grpSpPr>
        <p:sp>
          <p:nvSpPr>
            <p:cNvPr id="14" name="TextBox 13"/>
            <p:cNvSpPr txBox="1"/>
            <p:nvPr/>
          </p:nvSpPr>
          <p:spPr>
            <a:xfrm>
              <a:off x="764749" y="6192110"/>
              <a:ext cx="2141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High Performance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31507" y="5759890"/>
            <a:ext cx="2324806" cy="276999"/>
            <a:chOff x="581869" y="6192110"/>
            <a:chExt cx="2324806" cy="276999"/>
          </a:xfrm>
        </p:grpSpPr>
        <p:sp>
          <p:nvSpPr>
            <p:cNvPr id="17" name="TextBox 16"/>
            <p:cNvSpPr txBox="1"/>
            <p:nvPr/>
          </p:nvSpPr>
          <p:spPr>
            <a:xfrm>
              <a:off x="764749" y="6192110"/>
              <a:ext cx="2141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Innovatife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 &amp; Creative 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618237" y="5749643"/>
            <a:ext cx="2324806" cy="276999"/>
            <a:chOff x="581869" y="6192110"/>
            <a:chExt cx="2324806" cy="276999"/>
          </a:xfrm>
        </p:grpSpPr>
        <p:sp>
          <p:nvSpPr>
            <p:cNvPr id="20" name="TextBox 19"/>
            <p:cNvSpPr txBox="1"/>
            <p:nvPr/>
          </p:nvSpPr>
          <p:spPr>
            <a:xfrm>
              <a:off x="764749" y="6192110"/>
              <a:ext cx="2141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Give Smart Solution </a:t>
              </a:r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 rot="5400000">
            <a:off x="-133470" y="3291206"/>
            <a:ext cx="1362036" cy="275590"/>
            <a:chOff x="581869" y="6192110"/>
            <a:chExt cx="1362036" cy="275590"/>
          </a:xfrm>
        </p:grpSpPr>
        <p:sp>
          <p:nvSpPr>
            <p:cNvPr id="23" name="TextBox 22"/>
            <p:cNvSpPr txBox="1"/>
            <p:nvPr/>
          </p:nvSpPr>
          <p:spPr>
            <a:xfrm>
              <a:off x="764749" y="6192110"/>
              <a:ext cx="1179156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metaverse</a:t>
              </a:r>
              <a:endParaRPr lang="id-ID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555964" y="4475893"/>
            <a:ext cx="2181788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US" sz="15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Capable of recommending best products to user</a:t>
            </a:r>
            <a:endParaRPr lang="id-ID" altLang="en-US" sz="15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326818" y="3404870"/>
            <a:ext cx="640080" cy="640080"/>
            <a:chOff x="2234158" y="3447550"/>
            <a:chExt cx="640080" cy="640080"/>
          </a:xfrm>
        </p:grpSpPr>
        <p:sp>
          <p:nvSpPr>
            <p:cNvPr id="29" name="Freeform 25"/>
            <p:cNvSpPr/>
            <p:nvPr/>
          </p:nvSpPr>
          <p:spPr>
            <a:xfrm>
              <a:off x="2234158" y="3447550"/>
              <a:ext cx="640080" cy="640080"/>
            </a:xfrm>
            <a:prstGeom prst="ellipse">
              <a:avLst/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>
              <a:noFill/>
            </a:ln>
            <a:effectLst>
              <a:outerShdw blurRad="38100" dist="25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FFFF"/>
                </a:solidFill>
                <a:latin typeface="linea-basic-10" charset="0"/>
                <a:ea typeface="linea-basic-10" charset="0"/>
                <a:cs typeface="linea-basic-10" charset="0"/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artisticPhotocopy trans="30000" detail="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4324" y="3646357"/>
              <a:ext cx="274320" cy="274320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1309141" y="4151782"/>
            <a:ext cx="267543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I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Recommendation Engine</a:t>
            </a:r>
            <a:endParaRPr lang="id-ID" altLang="en-IN" sz="1400" b="1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05106" y="4427633"/>
            <a:ext cx="218178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US" sz="15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Easily configure so the our model can recommend and learn about new products</a:t>
            </a:r>
            <a:endParaRPr lang="id-ID" altLang="en-US" sz="15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775960" y="3440430"/>
            <a:ext cx="640080" cy="640080"/>
            <a:chOff x="2234158" y="3447550"/>
            <a:chExt cx="640080" cy="640080"/>
          </a:xfrm>
        </p:grpSpPr>
        <p:sp>
          <p:nvSpPr>
            <p:cNvPr id="35" name="Freeform 25"/>
            <p:cNvSpPr/>
            <p:nvPr/>
          </p:nvSpPr>
          <p:spPr>
            <a:xfrm>
              <a:off x="2234158" y="3447550"/>
              <a:ext cx="640080" cy="640080"/>
            </a:xfrm>
            <a:prstGeom prst="ellipse">
              <a:avLst/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>
              <a:noFill/>
            </a:ln>
            <a:effectLst>
              <a:outerShdw blurRad="38100" dist="25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FFFF"/>
                </a:solidFill>
                <a:latin typeface="linea-basic-10" charset="0"/>
                <a:ea typeface="linea-basic-10" charset="0"/>
                <a:cs typeface="linea-basic-10" charset="0"/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artisticPhotocopy trans="30000" detail="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4324" y="3646357"/>
              <a:ext cx="274320" cy="274320"/>
            </a:xfrm>
            <a:prstGeom prst="rect">
              <a:avLst/>
            </a:prstGeom>
          </p:spPr>
        </p:pic>
      </p:grpSp>
      <p:sp>
        <p:nvSpPr>
          <p:cNvPr id="34" name="TextBox 33"/>
          <p:cNvSpPr txBox="1"/>
          <p:nvPr/>
        </p:nvSpPr>
        <p:spPr>
          <a:xfrm>
            <a:off x="4758283" y="4169562"/>
            <a:ext cx="267543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I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Configurable Engine</a:t>
            </a:r>
            <a:endParaRPr lang="id-ID" altLang="en-IN" sz="1400" b="1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454248" y="4427633"/>
            <a:ext cx="218178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US" sz="15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With out Low Shot learning our ML models works efficiently with low data. </a:t>
            </a:r>
            <a:endParaRPr lang="id-ID" altLang="en-US" sz="15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9225102" y="3404870"/>
            <a:ext cx="640080" cy="640080"/>
            <a:chOff x="2234158" y="3447550"/>
            <a:chExt cx="640080" cy="640080"/>
          </a:xfrm>
        </p:grpSpPr>
        <p:sp>
          <p:nvSpPr>
            <p:cNvPr id="41" name="Freeform 25"/>
            <p:cNvSpPr/>
            <p:nvPr/>
          </p:nvSpPr>
          <p:spPr>
            <a:xfrm>
              <a:off x="2234158" y="3447550"/>
              <a:ext cx="640080" cy="640080"/>
            </a:xfrm>
            <a:prstGeom prst="ellipse">
              <a:avLst/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>
              <a:noFill/>
            </a:ln>
            <a:effectLst>
              <a:outerShdw blurRad="38100" dist="25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FFFF"/>
                </a:solidFill>
                <a:latin typeface="linea-basic-10" charset="0"/>
                <a:ea typeface="linea-basic-10" charset="0"/>
                <a:cs typeface="linea-basic-10" charset="0"/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artisticPhotocopy trans="30000" detail="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4324" y="3646357"/>
              <a:ext cx="274320" cy="274320"/>
            </a:xfrm>
            <a:prstGeom prst="rect">
              <a:avLst/>
            </a:prstGeom>
          </p:spPr>
        </p:pic>
      </p:grpSp>
      <p:sp>
        <p:nvSpPr>
          <p:cNvPr id="40" name="TextBox 39"/>
          <p:cNvSpPr txBox="1"/>
          <p:nvPr/>
        </p:nvSpPr>
        <p:spPr>
          <a:xfrm>
            <a:off x="8207425" y="4151782"/>
            <a:ext cx="267543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Low Shot Learning</a:t>
            </a:r>
            <a:endParaRPr lang="id-ID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pic>
        <p:nvPicPr>
          <p:cNvPr id="44" name="Picture Placeholder 43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03" b="11703"/>
          <a:stretch>
            <a:fillRect/>
          </a:stretch>
        </p:blipFill>
        <p:spPr/>
      </p:pic>
      <p:pic>
        <p:nvPicPr>
          <p:cNvPr id="46" name="Picture Placeholder 45"/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80" b="16980"/>
          <a:stretch>
            <a:fillRect/>
          </a:stretch>
        </p:blipFill>
        <p:spPr/>
      </p:pic>
      <p:pic>
        <p:nvPicPr>
          <p:cNvPr id="48" name="Picture Placeholder 47"/>
          <p:cNvPicPr>
            <a:picLocks noGrp="1" noChangeAspect="1"/>
          </p:cNvPicPr>
          <p:nvPr>
            <p:ph type="pic" sz="quarter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7" b="9527"/>
          <a:stretch>
            <a:fillRect/>
          </a:stretch>
        </p:blipFill>
        <p:spPr/>
      </p:pic>
      <p:sp>
        <p:nvSpPr>
          <p:cNvPr id="43" name="TextBox 42"/>
          <p:cNvSpPr txBox="1"/>
          <p:nvPr/>
        </p:nvSpPr>
        <p:spPr>
          <a:xfrm>
            <a:off x="2418403" y="496163"/>
            <a:ext cx="735520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altLang="en-IN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ML - Machine Learning</a:t>
            </a:r>
            <a:endParaRPr lang="id-ID" altLang="en-IN" sz="5400" dirty="0">
              <a:solidFill>
                <a:schemeClr val="bg1">
                  <a:lumMod val="65000"/>
                </a:schemeClr>
              </a:solidFill>
              <a:latin typeface="Raleway Black" panose="020B0A030301010600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2" grpId="0" bldLvl="0" animBg="1"/>
      <p:bldP spid="26" grpId="0"/>
      <p:bldP spid="28" grpId="0"/>
      <p:bldP spid="32" grpId="0"/>
      <p:bldP spid="34" grpId="0"/>
      <p:bldP spid="38" grpId="0"/>
      <p:bldP spid="40" grpId="0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366260" y="1363027"/>
            <a:ext cx="3459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altLang="en-US" sz="12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Most advance AI Voice / Chat Bot powered by AI</a:t>
            </a:r>
            <a:endParaRPr lang="id-ID" altLang="en-US" sz="12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76397" y="496163"/>
            <a:ext cx="383921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alt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ARIA</a:t>
            </a:r>
            <a:r>
              <a:rPr lang="en-IN" altLang="id-ID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 AI</a:t>
            </a:r>
            <a:r>
              <a:rPr lang="id-ID" alt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 </a:t>
            </a:r>
            <a:r>
              <a:rPr lang="id-ID" altLang="en-US" sz="5400" dirty="0">
                <a:gradFill>
                  <a:gsLst>
                    <a:gs pos="0">
                      <a:srgbClr val="90CF5B"/>
                    </a:gs>
                    <a:gs pos="100000">
                      <a:srgbClr val="3DB64D"/>
                    </a:gs>
                  </a:gsLst>
                  <a:lin ang="0" scaled="1"/>
                </a:gradFill>
                <a:latin typeface="Raleway Black" panose="020B0A03030101060003" pitchFamily="34" charset="0"/>
              </a:rPr>
              <a:t>Bot</a:t>
            </a:r>
            <a:endParaRPr lang="en-US" sz="5400" dirty="0">
              <a:solidFill>
                <a:schemeClr val="bg1">
                  <a:lumMod val="65000"/>
                </a:schemeClr>
              </a:solidFill>
              <a:latin typeface="Raleway Black" panose="020B0A03030101060003" pitchFamily="34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0303437" y="609665"/>
            <a:ext cx="1362036" cy="275590"/>
            <a:chOff x="581869" y="6192110"/>
            <a:chExt cx="1362036" cy="275590"/>
          </a:xfrm>
        </p:grpSpPr>
        <p:sp>
          <p:nvSpPr>
            <p:cNvPr id="53" name="TextBox 52"/>
            <p:cNvSpPr txBox="1"/>
            <p:nvPr/>
          </p:nvSpPr>
          <p:spPr>
            <a:xfrm>
              <a:off x="764749" y="6192110"/>
              <a:ext cx="1179156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ARIA Bot</a:t>
              </a:r>
              <a:endParaRPr lang="id-ID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54" name="Rectangle: Rounded Corners 53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Placeholder 2" descr="Aria Bot Architecture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1512570" y="1723390"/>
            <a:ext cx="8974455" cy="513461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90805" y="6417310"/>
            <a:ext cx="59391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d-ID" altLang="en-US" sz="1200"/>
              <a:t>Note: Actual architecture may slightly change w.r.t different azure services and capabilities.</a:t>
            </a:r>
            <a:endParaRPr lang="id-ID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26667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/>
          <p:cNvSpPr/>
          <p:nvPr/>
        </p:nvSpPr>
        <p:spPr>
          <a:xfrm>
            <a:off x="1349868" y="2460723"/>
            <a:ext cx="2593980" cy="2937061"/>
          </a:xfrm>
          <a:prstGeom prst="roundRect">
            <a:avLst>
              <a:gd name="adj" fmla="val 8584"/>
            </a:avLst>
          </a:prstGeom>
          <a:solidFill>
            <a:schemeClr val="bg1"/>
          </a:solidFill>
          <a:ln>
            <a:noFill/>
          </a:ln>
          <a:effectLst>
            <a:outerShdw blurRad="444500" dist="88900" dir="4200000" sx="101000" sy="101000" algn="ctr" rotWithShape="0">
              <a:schemeClr val="tx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/>
          <p:cNvSpPr/>
          <p:nvPr/>
        </p:nvSpPr>
        <p:spPr>
          <a:xfrm>
            <a:off x="4799010" y="2460723"/>
            <a:ext cx="2593980" cy="2937061"/>
          </a:xfrm>
          <a:prstGeom prst="roundRect">
            <a:avLst>
              <a:gd name="adj" fmla="val 8584"/>
            </a:avLst>
          </a:prstGeom>
          <a:solidFill>
            <a:schemeClr val="bg1"/>
          </a:solidFill>
          <a:ln>
            <a:noFill/>
          </a:ln>
          <a:effectLst>
            <a:outerShdw blurRad="444500" dist="88900" dir="4200000" sx="101000" sy="101000" algn="ctr" rotWithShape="0">
              <a:schemeClr val="tx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/>
          <p:cNvSpPr/>
          <p:nvPr/>
        </p:nvSpPr>
        <p:spPr>
          <a:xfrm>
            <a:off x="8248152" y="2460722"/>
            <a:ext cx="2593980" cy="2937061"/>
          </a:xfrm>
          <a:prstGeom prst="roundRect">
            <a:avLst>
              <a:gd name="adj" fmla="val 8584"/>
            </a:avLst>
          </a:prstGeom>
          <a:solidFill>
            <a:schemeClr val="bg1"/>
          </a:solidFill>
          <a:ln>
            <a:noFill/>
          </a:ln>
          <a:effectLst>
            <a:outerShdw blurRad="444500" dist="88900" dir="4200000" sx="101000" sy="101000" algn="ctr" rotWithShape="0">
              <a:schemeClr val="tx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644442" y="5735847"/>
            <a:ext cx="2324806" cy="275590"/>
            <a:chOff x="581869" y="6192110"/>
            <a:chExt cx="2324806" cy="275590"/>
          </a:xfrm>
        </p:grpSpPr>
        <p:sp>
          <p:nvSpPr>
            <p:cNvPr id="14" name="TextBox 13"/>
            <p:cNvSpPr txBox="1"/>
            <p:nvPr/>
          </p:nvSpPr>
          <p:spPr>
            <a:xfrm>
              <a:off x="764749" y="6192110"/>
              <a:ext cx="2141926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High</a:t>
              </a:r>
              <a:r>
                <a:rPr lang="id-ID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ly innovative </a:t>
              </a:r>
              <a:endParaRPr lang="id-ID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31507" y="5759890"/>
            <a:ext cx="2324806" cy="460375"/>
            <a:chOff x="581869" y="6192110"/>
            <a:chExt cx="2324806" cy="460375"/>
          </a:xfrm>
        </p:grpSpPr>
        <p:sp>
          <p:nvSpPr>
            <p:cNvPr id="17" name="TextBox 16"/>
            <p:cNvSpPr txBox="1"/>
            <p:nvPr/>
          </p:nvSpPr>
          <p:spPr>
            <a:xfrm>
              <a:off x="764749" y="6192110"/>
              <a:ext cx="2141926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Innovatife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 </a:t>
              </a:r>
              <a:r>
                <a:rPr lang="id-ID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&amp; Improvise Banking</a:t>
              </a:r>
              <a:endParaRPr lang="id-ID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618237" y="5749643"/>
            <a:ext cx="2324806" cy="275590"/>
            <a:chOff x="581869" y="6192110"/>
            <a:chExt cx="2324806" cy="275590"/>
          </a:xfrm>
        </p:grpSpPr>
        <p:sp>
          <p:nvSpPr>
            <p:cNvPr id="20" name="TextBox 19"/>
            <p:cNvSpPr txBox="1"/>
            <p:nvPr/>
          </p:nvSpPr>
          <p:spPr>
            <a:xfrm>
              <a:off x="764749" y="6192110"/>
              <a:ext cx="2141926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Health Care Innovation</a:t>
              </a:r>
              <a:endParaRPr lang="id-ID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326818" y="3520440"/>
            <a:ext cx="640080" cy="640080"/>
            <a:chOff x="2234158" y="3447550"/>
            <a:chExt cx="640080" cy="640080"/>
          </a:xfrm>
        </p:grpSpPr>
        <p:sp>
          <p:nvSpPr>
            <p:cNvPr id="29" name="Freeform 25"/>
            <p:cNvSpPr/>
            <p:nvPr/>
          </p:nvSpPr>
          <p:spPr>
            <a:xfrm>
              <a:off x="2234158" y="3447550"/>
              <a:ext cx="640080" cy="640080"/>
            </a:xfrm>
            <a:prstGeom prst="ellipse">
              <a:avLst/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>
              <a:noFill/>
            </a:ln>
            <a:effectLst>
              <a:outerShdw blurRad="38100" dist="25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FFFF"/>
                </a:solidFill>
                <a:latin typeface="linea-basic-10" charset="0"/>
                <a:ea typeface="linea-basic-10" charset="0"/>
                <a:cs typeface="linea-basic-10" charset="0"/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artisticPhotocopy trans="30000" detail="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4324" y="3646357"/>
              <a:ext cx="274320" cy="274320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1309141" y="4267352"/>
            <a:ext cx="267543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ARIA - Classrooms</a:t>
            </a:r>
            <a:endParaRPr lang="id-ID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775960" y="3520440"/>
            <a:ext cx="640080" cy="640080"/>
            <a:chOff x="2234158" y="3447550"/>
            <a:chExt cx="640080" cy="640080"/>
          </a:xfrm>
        </p:grpSpPr>
        <p:sp>
          <p:nvSpPr>
            <p:cNvPr id="35" name="Freeform 25"/>
            <p:cNvSpPr/>
            <p:nvPr/>
          </p:nvSpPr>
          <p:spPr>
            <a:xfrm>
              <a:off x="2234158" y="3447550"/>
              <a:ext cx="640080" cy="640080"/>
            </a:xfrm>
            <a:prstGeom prst="ellipse">
              <a:avLst/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>
              <a:noFill/>
            </a:ln>
            <a:effectLst>
              <a:outerShdw blurRad="38100" dist="25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FFFF"/>
                </a:solidFill>
                <a:latin typeface="linea-basic-10" charset="0"/>
                <a:ea typeface="linea-basic-10" charset="0"/>
                <a:cs typeface="linea-basic-10" charset="0"/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artisticPhotocopy trans="30000" detail="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4324" y="3646357"/>
              <a:ext cx="274320" cy="274320"/>
            </a:xfrm>
            <a:prstGeom prst="rect">
              <a:avLst/>
            </a:prstGeom>
          </p:spPr>
        </p:pic>
      </p:grpSp>
      <p:sp>
        <p:nvSpPr>
          <p:cNvPr id="34" name="TextBox 33"/>
          <p:cNvSpPr txBox="1"/>
          <p:nvPr/>
        </p:nvSpPr>
        <p:spPr>
          <a:xfrm>
            <a:off x="4758283" y="4267352"/>
            <a:ext cx="267543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Swiggy Bot</a:t>
            </a:r>
            <a:endParaRPr lang="id-ID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9225102" y="3520440"/>
            <a:ext cx="640080" cy="640080"/>
            <a:chOff x="2234158" y="3447550"/>
            <a:chExt cx="640080" cy="640080"/>
          </a:xfrm>
        </p:grpSpPr>
        <p:sp>
          <p:nvSpPr>
            <p:cNvPr id="41" name="Freeform 25"/>
            <p:cNvSpPr/>
            <p:nvPr/>
          </p:nvSpPr>
          <p:spPr>
            <a:xfrm>
              <a:off x="2234158" y="3447550"/>
              <a:ext cx="640080" cy="640080"/>
            </a:xfrm>
            <a:prstGeom prst="ellipse">
              <a:avLst/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>
              <a:noFill/>
            </a:ln>
            <a:effectLst>
              <a:outerShdw blurRad="38100" dist="25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FFFF"/>
                </a:solidFill>
                <a:latin typeface="linea-basic-10" charset="0"/>
                <a:ea typeface="linea-basic-10" charset="0"/>
                <a:cs typeface="linea-basic-10" charset="0"/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artisticPhotocopy trans="30000" detail="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4324" y="3646357"/>
              <a:ext cx="274320" cy="274320"/>
            </a:xfrm>
            <a:prstGeom prst="rect">
              <a:avLst/>
            </a:prstGeom>
          </p:spPr>
        </p:pic>
      </p:grpSp>
      <p:sp>
        <p:nvSpPr>
          <p:cNvPr id="40" name="TextBox 39"/>
          <p:cNvSpPr txBox="1"/>
          <p:nvPr/>
        </p:nvSpPr>
        <p:spPr>
          <a:xfrm>
            <a:off x="8207425" y="4267352"/>
            <a:ext cx="267543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Youtube Content Creator</a:t>
            </a:r>
            <a:endParaRPr lang="id-ID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pic>
        <p:nvPicPr>
          <p:cNvPr id="44" name="Picture Placeholder 43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03" b="11703"/>
          <a:stretch>
            <a:fillRect/>
          </a:stretch>
        </p:blipFill>
        <p:spPr/>
      </p:pic>
      <p:pic>
        <p:nvPicPr>
          <p:cNvPr id="46" name="Picture Placeholder 45"/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80" b="16980"/>
          <a:stretch>
            <a:fillRect/>
          </a:stretch>
        </p:blipFill>
        <p:spPr/>
      </p:pic>
      <p:pic>
        <p:nvPicPr>
          <p:cNvPr id="48" name="Picture Placeholder 47"/>
          <p:cNvPicPr>
            <a:picLocks noGrp="1" noChangeAspect="1"/>
          </p:cNvPicPr>
          <p:nvPr>
            <p:ph type="pic" sz="quarter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7" b="9527"/>
          <a:stretch>
            <a:fillRect/>
          </a:stretch>
        </p:blipFill>
        <p:spPr/>
      </p:pic>
      <p:sp>
        <p:nvSpPr>
          <p:cNvPr id="43" name="TextBox 42"/>
          <p:cNvSpPr txBox="1"/>
          <p:nvPr/>
        </p:nvSpPr>
        <p:spPr>
          <a:xfrm>
            <a:off x="4480248" y="496163"/>
            <a:ext cx="323151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alt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Use</a:t>
            </a:r>
            <a:r>
              <a:rPr lang="id-ID" altLang="en-US" sz="5400" dirty="0">
                <a:gradFill>
                  <a:gsLst>
                    <a:gs pos="0">
                      <a:srgbClr val="90CF5B"/>
                    </a:gs>
                    <a:gs pos="100000">
                      <a:srgbClr val="3DB64D"/>
                    </a:gs>
                  </a:gsLst>
                  <a:lin ang="0" scaled="1"/>
                </a:gradFill>
                <a:latin typeface="Raleway Black" panose="020B0A03030101060003" pitchFamily="34" charset="0"/>
              </a:rPr>
              <a:t>Cases</a:t>
            </a:r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.</a:t>
            </a:r>
            <a:endParaRPr lang="en-US" sz="5400" dirty="0">
              <a:solidFill>
                <a:schemeClr val="bg1">
                  <a:lumMod val="65000"/>
                </a:schemeClr>
              </a:solidFill>
              <a:latin typeface="Raleway Black" panose="020B0A030301010600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2" grpId="0" bldLvl="0" animBg="1"/>
      <p:bldP spid="28" grpId="0"/>
      <p:bldP spid="34" grpId="0"/>
      <p:bldP spid="40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5"/>
          <p:cNvSpPr/>
          <p:nvPr/>
        </p:nvSpPr>
        <p:spPr>
          <a:xfrm rot="960000">
            <a:off x="859069" y="750966"/>
            <a:ext cx="1605841" cy="135097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93700" dist="88900" dir="4200000" sx="104000" sy="104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FFFF"/>
              </a:solidFill>
              <a:latin typeface="linea-basic-10" charset="0"/>
              <a:ea typeface="linea-basic-10" charset="0"/>
              <a:cs typeface="linea-basic-10" charset="0"/>
            </a:endParaRPr>
          </a:p>
        </p:txBody>
      </p:sp>
      <p:sp>
        <p:nvSpPr>
          <p:cNvPr id="29" name="Freeform 25"/>
          <p:cNvSpPr/>
          <p:nvPr/>
        </p:nvSpPr>
        <p:spPr>
          <a:xfrm rot="960000">
            <a:off x="6488646" y="750966"/>
            <a:ext cx="1605841" cy="135097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93700" dist="88900" dir="4200000" sx="104000" sy="104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FFFF"/>
              </a:solidFill>
              <a:latin typeface="linea-basic-10" charset="0"/>
              <a:ea typeface="linea-basic-10" charset="0"/>
              <a:cs typeface="linea-basic-10" charset="0"/>
            </a:endParaRPr>
          </a:p>
        </p:txBody>
      </p:sp>
      <p:sp>
        <p:nvSpPr>
          <p:cNvPr id="35" name="Freeform 25"/>
          <p:cNvSpPr/>
          <p:nvPr/>
        </p:nvSpPr>
        <p:spPr>
          <a:xfrm rot="960000">
            <a:off x="859069" y="3818535"/>
            <a:ext cx="1605841" cy="135097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93700" dist="88900" dir="4200000" sx="104000" sy="104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FFFF"/>
              </a:solidFill>
              <a:latin typeface="linea-basic-10" charset="0"/>
              <a:ea typeface="linea-basic-10" charset="0"/>
              <a:cs typeface="linea-basic-10" charset="0"/>
            </a:endParaRPr>
          </a:p>
        </p:txBody>
      </p:sp>
      <p:sp>
        <p:nvSpPr>
          <p:cNvPr id="41" name="Freeform 25"/>
          <p:cNvSpPr/>
          <p:nvPr/>
        </p:nvSpPr>
        <p:spPr>
          <a:xfrm rot="960000">
            <a:off x="6488646" y="3818535"/>
            <a:ext cx="1605841" cy="135097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93700" dist="88900" dir="4200000" sx="104000" sy="104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FFFF"/>
              </a:solidFill>
              <a:latin typeface="linea-basic-10" charset="0"/>
              <a:ea typeface="linea-basic-10" charset="0"/>
              <a:cs typeface="linea-basic-10" charset="0"/>
            </a:endParaRPr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sz="quarter" idx="16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9" r="10339"/>
          <a:stretch>
            <a:fillRect/>
          </a:stretch>
        </p:blipFill>
        <p:spPr>
          <a:xfrm>
            <a:off x="6488646" y="3818535"/>
            <a:ext cx="1605841" cy="1350972"/>
          </a:xfrm>
          <a:prstGeom prst="round2Diag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73685" y="3165475"/>
            <a:ext cx="460438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altLang="id-ID" sz="15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Guided Virtual Tours, Collaborative Tours ( ARIA together )</a:t>
            </a:r>
            <a:endParaRPr lang="en-IN" altLang="id-ID" sz="15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98314" y="2582916"/>
            <a:ext cx="2321347" cy="440658"/>
            <a:chOff x="798314" y="2335266"/>
            <a:chExt cx="2321347" cy="440658"/>
          </a:xfrm>
        </p:grpSpPr>
        <p:sp>
          <p:nvSpPr>
            <p:cNvPr id="19" name="Rectangle: Rounded Corners 18"/>
            <p:cNvSpPr/>
            <p:nvPr/>
          </p:nvSpPr>
          <p:spPr>
            <a:xfrm>
              <a:off x="798314" y="2335266"/>
              <a:ext cx="2295331" cy="44065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00971" y="2401483"/>
              <a:ext cx="2218690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altLang="en-IN" sz="1400" dirty="0">
                  <a:solidFill>
                    <a:schemeClr val="bg1"/>
                  </a:solidFill>
                  <a:latin typeface="Raleway" panose="020B0503030101060003" pitchFamily="34" charset="0"/>
                </a:rPr>
                <a:t>Can learn more effectively</a:t>
              </a:r>
              <a:endParaRPr lang="id-ID" altLang="en-IN" sz="1400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  <p:sp>
        <p:nvSpPr>
          <p:cNvPr id="21" name="Freeform 25"/>
          <p:cNvSpPr/>
          <p:nvPr/>
        </p:nvSpPr>
        <p:spPr>
          <a:xfrm>
            <a:off x="5121640" y="2803245"/>
            <a:ext cx="731520" cy="731520"/>
          </a:xfrm>
          <a:prstGeom prst="ellipse">
            <a:avLst/>
          </a:prstGeom>
          <a:gradFill>
            <a:gsLst>
              <a:gs pos="0">
                <a:srgbClr val="90CF5B"/>
              </a:gs>
              <a:gs pos="100000">
                <a:srgbClr val="3DB64D"/>
              </a:gs>
            </a:gsLst>
            <a:lin ang="0" scaled="1"/>
          </a:gradFill>
          <a:ln>
            <a:noFill/>
          </a:ln>
          <a:effectLst>
            <a:outerShdw blurRad="38100" dist="25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FFFF"/>
              </a:solidFill>
              <a:latin typeface="linea-basic-10" charset="0"/>
              <a:ea typeface="linea-basic-10" charset="0"/>
              <a:cs typeface="linea-basic-10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10828" y="857228"/>
            <a:ext cx="15627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d-ID" altLang="en-IN" sz="28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Students</a:t>
            </a:r>
            <a:endParaRPr lang="id-ID" altLang="en-IN" sz="28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21730" y="3165475"/>
            <a:ext cx="428561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altLang="en-US" sz="15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HR policies, Office Walkthrougs etc</a:t>
            </a:r>
            <a:endParaRPr lang="id-ID" altLang="en-US" sz="15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424930" y="2583180"/>
            <a:ext cx="3307080" cy="440690"/>
            <a:chOff x="6425138" y="2335266"/>
            <a:chExt cx="2780030" cy="440658"/>
          </a:xfrm>
        </p:grpSpPr>
        <p:sp>
          <p:nvSpPr>
            <p:cNvPr id="25" name="Rectangle: Rounded Corners 24"/>
            <p:cNvSpPr/>
            <p:nvPr/>
          </p:nvSpPr>
          <p:spPr>
            <a:xfrm>
              <a:off x="6427891" y="2335266"/>
              <a:ext cx="2295331" cy="44065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25138" y="2401483"/>
              <a:ext cx="2780030" cy="306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en-IN" sz="1400" dirty="0">
                  <a:solidFill>
                    <a:schemeClr val="bg1"/>
                  </a:solidFill>
                  <a:latin typeface="Raleway" panose="020B0503030101060003" pitchFamily="34" charset="0"/>
                </a:rPr>
                <a:t>Can learn very fast</a:t>
              </a:r>
              <a:endParaRPr lang="id-ID" altLang="en-IN" sz="1400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  <p:sp>
        <p:nvSpPr>
          <p:cNvPr id="27" name="Freeform 25"/>
          <p:cNvSpPr/>
          <p:nvPr/>
        </p:nvSpPr>
        <p:spPr>
          <a:xfrm>
            <a:off x="10751217" y="2803245"/>
            <a:ext cx="731520" cy="731520"/>
          </a:xfrm>
          <a:prstGeom prst="ellipse">
            <a:avLst/>
          </a:prstGeom>
          <a:gradFill>
            <a:gsLst>
              <a:gs pos="0">
                <a:srgbClr val="90CF5B"/>
              </a:gs>
              <a:gs pos="100000">
                <a:srgbClr val="3DB64D"/>
              </a:gs>
            </a:gsLst>
            <a:lin ang="0" scaled="1"/>
          </a:gradFill>
          <a:ln>
            <a:noFill/>
          </a:ln>
          <a:effectLst>
            <a:outerShdw blurRad="38100" dist="25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FFFF"/>
              </a:solidFill>
              <a:latin typeface="linea-basic-10" charset="0"/>
              <a:ea typeface="linea-basic-10" charset="0"/>
              <a:cs typeface="linea-basic-1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22700" y="1073128"/>
            <a:ext cx="18675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d-ID" altLang="en-IN" sz="28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Employees</a:t>
            </a:r>
            <a:endParaRPr lang="id-ID" altLang="en-IN" sz="28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9263" y="6233002"/>
            <a:ext cx="416884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altLang="en-US" sz="15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Any information in internet can be consumed more effectively</a:t>
            </a:r>
            <a:endParaRPr lang="id-ID" altLang="en-US" sz="15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98314" y="5650485"/>
            <a:ext cx="2295331" cy="440658"/>
            <a:chOff x="798314" y="5402835"/>
            <a:chExt cx="2295331" cy="440658"/>
          </a:xfrm>
        </p:grpSpPr>
        <p:sp>
          <p:nvSpPr>
            <p:cNvPr id="31" name="Rectangle: Rounded Corners 30"/>
            <p:cNvSpPr/>
            <p:nvPr/>
          </p:nvSpPr>
          <p:spPr>
            <a:xfrm>
              <a:off x="798314" y="5402835"/>
              <a:ext cx="2295331" cy="44065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00971" y="5469052"/>
              <a:ext cx="2116455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altLang="en-US" sz="1400" dirty="0">
                  <a:solidFill>
                    <a:schemeClr val="bg1"/>
                  </a:solidFill>
                  <a:latin typeface="Raleway" panose="020B0503030101060003" pitchFamily="34" charset="0"/>
                </a:rPr>
                <a:t>Enriched Understanding </a:t>
              </a:r>
              <a:endParaRPr lang="id-ID" altLang="en-US" sz="1400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  <p:sp>
        <p:nvSpPr>
          <p:cNvPr id="33" name="Freeform 25"/>
          <p:cNvSpPr/>
          <p:nvPr/>
        </p:nvSpPr>
        <p:spPr>
          <a:xfrm>
            <a:off x="5121640" y="5870814"/>
            <a:ext cx="731520" cy="731520"/>
          </a:xfrm>
          <a:prstGeom prst="ellipse">
            <a:avLst/>
          </a:prstGeom>
          <a:gradFill>
            <a:gsLst>
              <a:gs pos="0">
                <a:srgbClr val="90CF5B"/>
              </a:gs>
              <a:gs pos="100000">
                <a:srgbClr val="3DB64D"/>
              </a:gs>
            </a:gsLst>
            <a:lin ang="0" scaled="1"/>
          </a:gradFill>
          <a:ln>
            <a:noFill/>
          </a:ln>
          <a:effectLst>
            <a:outerShdw blurRad="38100" dist="25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FFFF"/>
              </a:solidFill>
              <a:latin typeface="linea-basic-10" charset="0"/>
              <a:ea typeface="linea-basic-10" charset="0"/>
              <a:cs typeface="linea-basic-10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31783" y="4227692"/>
            <a:ext cx="22199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altLang="en-US" sz="28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Internet User</a:t>
            </a:r>
            <a:endParaRPr lang="id-ID" altLang="en-US" sz="28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38840" y="6233002"/>
            <a:ext cx="416884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altLang="id-ID" sz="15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Schools, Students, Personalization</a:t>
            </a:r>
            <a:endParaRPr lang="en-IN" altLang="id-ID" sz="15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427891" y="5650485"/>
            <a:ext cx="2342302" cy="440658"/>
            <a:chOff x="6427891" y="5402835"/>
            <a:chExt cx="2342302" cy="440658"/>
          </a:xfrm>
        </p:grpSpPr>
        <p:sp>
          <p:nvSpPr>
            <p:cNvPr id="37" name="Rectangle: Rounded Corners 36"/>
            <p:cNvSpPr/>
            <p:nvPr/>
          </p:nvSpPr>
          <p:spPr>
            <a:xfrm>
              <a:off x="6427891" y="5402835"/>
              <a:ext cx="2295331" cy="44065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444823" y="5469052"/>
              <a:ext cx="2325370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altLang="id-ID" sz="1400" dirty="0">
                  <a:solidFill>
                    <a:schemeClr val="bg1"/>
                  </a:solidFill>
                  <a:latin typeface="Raleway" panose="020B0503030101060003" pitchFamily="34" charset="0"/>
                </a:rPr>
                <a:t>ARIA Study, ARIA Narration</a:t>
              </a:r>
              <a:endParaRPr lang="en-IN" altLang="id-ID" sz="1400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  <p:sp>
        <p:nvSpPr>
          <p:cNvPr id="39" name="Freeform 25"/>
          <p:cNvSpPr/>
          <p:nvPr/>
        </p:nvSpPr>
        <p:spPr>
          <a:xfrm>
            <a:off x="10751217" y="5870814"/>
            <a:ext cx="731520" cy="731520"/>
          </a:xfrm>
          <a:prstGeom prst="ellipse">
            <a:avLst/>
          </a:prstGeom>
          <a:gradFill>
            <a:gsLst>
              <a:gs pos="0">
                <a:srgbClr val="90CF5B"/>
              </a:gs>
              <a:gs pos="100000">
                <a:srgbClr val="3DB64D"/>
              </a:gs>
            </a:gsLst>
            <a:lin ang="0" scaled="1"/>
          </a:gradFill>
          <a:ln>
            <a:noFill/>
          </a:ln>
          <a:effectLst>
            <a:outerShdw blurRad="38100" dist="25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FFFF"/>
              </a:solidFill>
              <a:latin typeface="linea-basic-10" charset="0"/>
              <a:ea typeface="linea-basic-10" charset="0"/>
              <a:cs typeface="linea-basic-10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431235" y="4331197"/>
            <a:ext cx="26098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altLang="en-IN" sz="2800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rPr>
              <a:t>Metaverse User</a:t>
            </a:r>
            <a:endParaRPr lang="id-ID" altLang="en-IN" sz="2800" dirty="0">
              <a:solidFill>
                <a:schemeClr val="bg1">
                  <a:lumMod val="65000"/>
                </a:schemeClr>
              </a:solidFill>
              <a:latin typeface="Raleway" panose="020B0503030101060003" pitchFamily="34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062" y="6032806"/>
            <a:ext cx="387086" cy="38708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951" y="6040978"/>
            <a:ext cx="384048" cy="38404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965" y="2973409"/>
            <a:ext cx="384048" cy="38404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543" y="3000839"/>
            <a:ext cx="384048" cy="3840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07829" y="-15647"/>
            <a:ext cx="377634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id-ID" alt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Capabilit</a:t>
            </a:r>
            <a:r>
              <a:rPr lang="id-ID" altLang="en-US" sz="5400" dirty="0">
                <a:gradFill>
                  <a:gsLst>
                    <a:gs pos="0">
                      <a:srgbClr val="90CF5B"/>
                    </a:gs>
                    <a:gs pos="100000">
                      <a:srgbClr val="3DB64D"/>
                    </a:gs>
                  </a:gsLst>
                  <a:lin ang="0" scaled="1"/>
                </a:gradFill>
                <a:latin typeface="Raleway Black" panose="020B0A03030101060003" pitchFamily="34" charset="0"/>
              </a:rPr>
              <a:t>ies</a:t>
            </a:r>
            <a:endParaRPr lang="en-US" sz="5400" dirty="0">
              <a:solidFill>
                <a:schemeClr val="bg1">
                  <a:lumMod val="65000"/>
                </a:schemeClr>
              </a:solidFill>
              <a:latin typeface="Raleway Black" panose="020B0A03030101060003" pitchFamily="34" charset="0"/>
            </a:endParaRPr>
          </a:p>
        </p:txBody>
      </p:sp>
      <p:pic>
        <p:nvPicPr>
          <p:cNvPr id="10" name="Picture 9" descr="marketing"/>
          <p:cNvPicPr>
            <a:picLocks noChangeAspect="1"/>
          </p:cNvPicPr>
          <p:nvPr/>
        </p:nvPicPr>
        <p:blipFill>
          <a:blip r:embed="rId10"/>
          <a:srcRect l="19206" t="4191" r="19232"/>
          <a:stretch>
            <a:fillRect/>
          </a:stretch>
        </p:blipFill>
        <p:spPr>
          <a:xfrm>
            <a:off x="864235" y="769620"/>
            <a:ext cx="1548765" cy="1332230"/>
          </a:xfrm>
          <a:prstGeom prst="roundRect">
            <a:avLst/>
          </a:prstGeom>
        </p:spPr>
      </p:pic>
      <p:pic>
        <p:nvPicPr>
          <p:cNvPr id="14" name="Picture Placeholder 13" descr="proptech"/>
          <p:cNvPicPr>
            <a:picLocks noChangeAspect="1"/>
          </p:cNvPicPr>
          <p:nvPr>
            <p:ph type="pic" sz="quarter" idx="15"/>
          </p:nvPr>
        </p:nvPicPr>
        <p:blipFill>
          <a:blip r:embed="rId11"/>
          <a:srcRect l="4919" t="6188" r="5916" b="3743"/>
          <a:stretch>
            <a:fillRect/>
          </a:stretch>
        </p:blipFill>
        <p:spPr>
          <a:xfrm>
            <a:off x="882650" y="3947795"/>
            <a:ext cx="1558290" cy="1197610"/>
          </a:xfrm>
          <a:prstGeom prst="roundRect">
            <a:avLst/>
          </a:prstGeom>
        </p:spPr>
      </p:pic>
      <p:pic>
        <p:nvPicPr>
          <p:cNvPr id="46" name="Picture Placeholder 45" descr="showroom"/>
          <p:cNvPicPr>
            <a:picLocks noChangeAspect="1"/>
          </p:cNvPicPr>
          <p:nvPr>
            <p:ph type="pic" sz="quarter" idx="14"/>
          </p:nvPr>
        </p:nvPicPr>
        <p:blipFill>
          <a:blip r:embed="rId12"/>
          <a:srcRect l="48794" t="19262" r="5101" b="11988"/>
          <a:stretch>
            <a:fillRect/>
          </a:stretch>
        </p:blipFill>
        <p:spPr>
          <a:xfrm>
            <a:off x="6530340" y="992505"/>
            <a:ext cx="1677670" cy="1109345"/>
          </a:xfrm>
          <a:prstGeom prst="round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grpId="0" nodeType="withEffect">
                                  <p:stCondLst>
                                    <p:cond delay="18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42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5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3" presetClass="entr" presetSubtype="16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9" presetClass="entr" presetSubtype="0" decel="100000" fill="hold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77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77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3" presetClass="entr" presetSubtype="16" fill="hold" grpId="0" nodeType="withEffect">
                                  <p:stCondLst>
                                    <p:cond delay="87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10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9" presetClass="entr" presetSubtype="0" decel="100000" fill="hold" nodeType="withEffect">
                                  <p:stCondLst>
                                    <p:cond delay="107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112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112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12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9" grpId="0" bldLvl="0" animBg="1"/>
      <p:bldP spid="35" grpId="0" bldLvl="0" animBg="1"/>
      <p:bldP spid="41" grpId="0" bldLvl="0" animBg="1"/>
      <p:bldP spid="18" grpId="0"/>
      <p:bldP spid="21" grpId="0" bldLvl="0" animBg="1"/>
      <p:bldP spid="22" grpId="0"/>
      <p:bldP spid="24" grpId="0"/>
      <p:bldP spid="27" grpId="0" bldLvl="0" animBg="1"/>
      <p:bldP spid="28" grpId="0"/>
      <p:bldP spid="30" grpId="0"/>
      <p:bldP spid="33" grpId="0" bldLvl="0" animBg="1"/>
      <p:bldP spid="34" grpId="0"/>
      <p:bldP spid="36" grpId="0"/>
      <p:bldP spid="39" grpId="0" bldLvl="0" animBg="1"/>
      <p:bldP spid="40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Placeholder 35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3" t="7166" r="46735" b="8134"/>
          <a:stretch>
            <a:fillRect/>
          </a:stretch>
        </p:blipFill>
        <p:spPr>
          <a:xfrm>
            <a:off x="7063965" y="2368451"/>
            <a:ext cx="914400" cy="914400"/>
          </a:xfrm>
        </p:spPr>
      </p:pic>
      <p:pic>
        <p:nvPicPr>
          <p:cNvPr id="44" name="Picture Placeholder 43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9" r="16649"/>
          <a:stretch>
            <a:fillRect/>
          </a:stretch>
        </p:blipFill>
        <p:spPr/>
      </p:pic>
      <p:pic>
        <p:nvPicPr>
          <p:cNvPr id="38" name="Picture Placeholder 37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>
            <a:fillRect/>
          </a:stretch>
        </p:blipFill>
        <p:spPr/>
      </p:pic>
      <p:pic>
        <p:nvPicPr>
          <p:cNvPr id="40" name="Picture Placeholder 39"/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9" r="16649"/>
          <a:stretch>
            <a:fillRect/>
          </a:stretch>
        </p:blipFill>
        <p:spPr/>
      </p:pic>
      <p:pic>
        <p:nvPicPr>
          <p:cNvPr id="42" name="Picture Placeholder 41"/>
          <p:cNvPicPr>
            <a:picLocks noGrp="1" noChangeAspect="1"/>
          </p:cNvPicPr>
          <p:nvPr>
            <p:ph type="pic"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6" r="20106"/>
          <a:stretch>
            <a:fillRect/>
          </a:stretch>
        </p:blipFill>
        <p:spPr/>
      </p:pic>
      <p:sp>
        <p:nvSpPr>
          <p:cNvPr id="7" name="TextBox 6"/>
          <p:cNvSpPr txBox="1"/>
          <p:nvPr/>
        </p:nvSpPr>
        <p:spPr>
          <a:xfrm>
            <a:off x="4371810" y="496163"/>
            <a:ext cx="3448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A</a:t>
            </a:r>
            <a:r>
              <a:rPr lang="en-US" sz="5400" dirty="0">
                <a:gradFill>
                  <a:gsLst>
                    <a:gs pos="0">
                      <a:srgbClr val="90CF5B"/>
                    </a:gs>
                    <a:gs pos="100000">
                      <a:srgbClr val="3DB64D"/>
                    </a:gs>
                  </a:gsLst>
                  <a:lin ang="0" scaled="1"/>
                </a:gradFill>
                <a:latin typeface="Raleway Black" panose="020B0A03030101060003" pitchFamily="34" charset="0"/>
              </a:rPr>
              <a:t>bout </a:t>
            </a:r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Us.</a:t>
            </a:r>
            <a:endParaRPr lang="en-US" sz="5400" dirty="0">
              <a:solidFill>
                <a:schemeClr val="bg1">
                  <a:lumMod val="65000"/>
                </a:schemeClr>
              </a:solidFill>
              <a:latin typeface="Raleway Black" panose="020B0A030301010600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0582" y="2314067"/>
            <a:ext cx="40582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Transform </a:t>
            </a:r>
            <a:r>
              <a:rPr lang="id-ID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Learning/business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  <a:p>
            <a:r>
              <a:rPr lang="id-ID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with AI.</a:t>
            </a:r>
            <a:endParaRPr lang="id-ID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50582" y="5136081"/>
            <a:ext cx="2658930" cy="337185"/>
            <a:chOff x="1050582" y="5136081"/>
            <a:chExt cx="2658930" cy="337185"/>
          </a:xfrm>
        </p:grpSpPr>
        <p:sp>
          <p:nvSpPr>
            <p:cNvPr id="11" name="TextBox 10"/>
            <p:cNvSpPr txBox="1"/>
            <p:nvPr/>
          </p:nvSpPr>
          <p:spPr>
            <a:xfrm>
              <a:off x="1368016" y="5136081"/>
              <a:ext cx="234149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Passionate Team</a:t>
              </a:r>
              <a:endParaRPr lang="id-ID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582" y="5168198"/>
              <a:ext cx="274320" cy="274320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1044829" y="5675857"/>
            <a:ext cx="2655416" cy="337185"/>
            <a:chOff x="1044829" y="5675857"/>
            <a:chExt cx="2655416" cy="337185"/>
          </a:xfrm>
        </p:grpSpPr>
        <p:sp>
          <p:nvSpPr>
            <p:cNvPr id="12" name="TextBox 11"/>
            <p:cNvSpPr txBox="1"/>
            <p:nvPr/>
          </p:nvSpPr>
          <p:spPr>
            <a:xfrm>
              <a:off x="1358749" y="5675857"/>
              <a:ext cx="2341496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Built with open source</a:t>
              </a:r>
              <a:endParaRPr lang="id-ID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4829" y="5707974"/>
              <a:ext cx="274320" cy="274320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3578105" y="5136081"/>
            <a:ext cx="2983865" cy="337185"/>
            <a:chOff x="3578105" y="5136081"/>
            <a:chExt cx="2983865" cy="337185"/>
          </a:xfrm>
        </p:grpSpPr>
        <p:sp>
          <p:nvSpPr>
            <p:cNvPr id="13" name="TextBox 12"/>
            <p:cNvSpPr txBox="1"/>
            <p:nvPr/>
          </p:nvSpPr>
          <p:spPr>
            <a:xfrm>
              <a:off x="3886080" y="5136081"/>
              <a:ext cx="267589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Experienced developers</a:t>
              </a:r>
              <a:endParaRPr lang="id-ID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8105" y="5168198"/>
              <a:ext cx="274320" cy="274320"/>
            </a:xfrm>
            <a:prstGeom prst="rect">
              <a:avLst/>
            </a:prstGeom>
          </p:spPr>
        </p:pic>
      </p:grpSp>
      <p:grpSp>
        <p:nvGrpSpPr>
          <p:cNvPr id="41" name="Group 40"/>
          <p:cNvGrpSpPr/>
          <p:nvPr/>
        </p:nvGrpSpPr>
        <p:grpSpPr>
          <a:xfrm>
            <a:off x="7032603" y="5711113"/>
            <a:ext cx="1228221" cy="588752"/>
            <a:chOff x="7032603" y="5711113"/>
            <a:chExt cx="1228221" cy="588752"/>
          </a:xfrm>
        </p:grpSpPr>
        <p:sp>
          <p:nvSpPr>
            <p:cNvPr id="22" name="TextBox 21"/>
            <p:cNvSpPr txBox="1"/>
            <p:nvPr/>
          </p:nvSpPr>
          <p:spPr>
            <a:xfrm>
              <a:off x="7479010" y="5711113"/>
              <a:ext cx="32004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altLang="en-US" sz="20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</a:rPr>
                <a:t>5</a:t>
              </a:r>
              <a:endParaRPr lang="id-ID" altLang="en-US" sz="2000" b="1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32603" y="6038255"/>
              <a:ext cx="12282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</a:rPr>
                <a:t>Finished Project</a:t>
              </a:r>
              <a:endParaRPr lang="en-US" sz="1100" b="1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439252" y="5711113"/>
            <a:ext cx="1187450" cy="576062"/>
            <a:chOff x="8439252" y="5711113"/>
            <a:chExt cx="1187450" cy="576062"/>
          </a:xfrm>
        </p:grpSpPr>
        <p:sp>
          <p:nvSpPr>
            <p:cNvPr id="24" name="TextBox 23"/>
            <p:cNvSpPr txBox="1"/>
            <p:nvPr/>
          </p:nvSpPr>
          <p:spPr>
            <a:xfrm>
              <a:off x="8877967" y="5711113"/>
              <a:ext cx="309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2000" b="1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439252" y="5857280"/>
              <a:ext cx="1187450" cy="4298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altLang="en-US" sz="1100" b="1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</a:rPr>
                <a:t>Customer </a:t>
              </a:r>
              <a:endParaRPr lang="id-ID" altLang="en-US" sz="1100" b="1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endParaRPr>
            </a:p>
            <a:p>
              <a:pPr algn="ctr"/>
              <a:r>
                <a:rPr lang="id-ID" altLang="en-US" sz="1100" b="1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</a:rPr>
                <a:t>Validation done</a:t>
              </a:r>
              <a:endParaRPr lang="id-ID" altLang="en-US" sz="1100" b="1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795979" y="5711113"/>
            <a:ext cx="1276985" cy="587492"/>
            <a:chOff x="9795979" y="5711113"/>
            <a:chExt cx="1276985" cy="587492"/>
          </a:xfrm>
        </p:grpSpPr>
        <p:sp>
          <p:nvSpPr>
            <p:cNvPr id="26" name="TextBox 25"/>
            <p:cNvSpPr txBox="1"/>
            <p:nvPr/>
          </p:nvSpPr>
          <p:spPr>
            <a:xfrm>
              <a:off x="10194372" y="5711113"/>
              <a:ext cx="46482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altLang="en-US" sz="2000" b="1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</a:rPr>
                <a:t>50</a:t>
              </a:r>
              <a:endParaRPr lang="id-ID" altLang="en-US" sz="2000" b="1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795979" y="6038255"/>
              <a:ext cx="1276985" cy="260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</a:rPr>
                <a:t>Happy </a:t>
              </a:r>
              <a:r>
                <a:rPr lang="id-ID" altLang="en-US" sz="11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</a:rPr>
                <a:t>Customers</a:t>
              </a:r>
              <a:endParaRPr lang="id-ID" altLang="en-US" sz="1100" b="1" dirty="0">
                <a:solidFill>
                  <a:schemeClr val="bg1">
                    <a:lumMod val="65000"/>
                  </a:schemeClr>
                </a:solidFill>
                <a:latin typeface="Raleway" panose="020B0503030101060003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273270" y="4944808"/>
            <a:ext cx="731520" cy="731520"/>
            <a:chOff x="7273270" y="4944808"/>
            <a:chExt cx="731520" cy="731520"/>
          </a:xfrm>
        </p:grpSpPr>
        <p:sp>
          <p:nvSpPr>
            <p:cNvPr id="19" name="Freeform 25"/>
            <p:cNvSpPr/>
            <p:nvPr/>
          </p:nvSpPr>
          <p:spPr>
            <a:xfrm>
              <a:off x="7273270" y="4944808"/>
              <a:ext cx="731520" cy="731520"/>
            </a:xfrm>
            <a:prstGeom prst="ellipse">
              <a:avLst/>
            </a:prstGeom>
            <a:gradFill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0" scaled="1"/>
            </a:gradFill>
            <a:ln>
              <a:noFill/>
            </a:ln>
            <a:effectLst>
              <a:outerShdw blurRad="38100" dist="25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FFFF"/>
                </a:solidFill>
                <a:latin typeface="linea-basic-10" charset="0"/>
                <a:ea typeface="linea-basic-10" charset="0"/>
                <a:cs typeface="linea-basic-10" charset="0"/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Photocopy trans="30000" detail="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150" y="5127688"/>
              <a:ext cx="365760" cy="365760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/>
        </p:nvGrpSpPr>
        <p:grpSpPr>
          <a:xfrm>
            <a:off x="8638407" y="4944808"/>
            <a:ext cx="731520" cy="731520"/>
            <a:chOff x="8638407" y="4944808"/>
            <a:chExt cx="731520" cy="731520"/>
          </a:xfrm>
        </p:grpSpPr>
        <p:sp>
          <p:nvSpPr>
            <p:cNvPr id="20" name="Freeform 25"/>
            <p:cNvSpPr/>
            <p:nvPr/>
          </p:nvSpPr>
          <p:spPr>
            <a:xfrm>
              <a:off x="8638407" y="4944808"/>
              <a:ext cx="731520" cy="731520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>
              <a:outerShdw blurRad="38100" dist="25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FFFF"/>
                </a:solidFill>
                <a:latin typeface="linea-basic-10" charset="0"/>
                <a:ea typeface="linea-basic-10" charset="0"/>
                <a:cs typeface="linea-basic-10" charset="0"/>
              </a:endParaRP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9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1287" y="5104969"/>
              <a:ext cx="365760" cy="365760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10003544" y="4944808"/>
            <a:ext cx="731520" cy="731520"/>
            <a:chOff x="10003544" y="4944808"/>
            <a:chExt cx="731520" cy="731520"/>
          </a:xfrm>
        </p:grpSpPr>
        <p:sp>
          <p:nvSpPr>
            <p:cNvPr id="21" name="Freeform 25"/>
            <p:cNvSpPr/>
            <p:nvPr/>
          </p:nvSpPr>
          <p:spPr>
            <a:xfrm>
              <a:off x="10003544" y="4944808"/>
              <a:ext cx="731520" cy="731520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>
              <a:outerShdw blurRad="38100" dist="25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FFFF"/>
                </a:solidFill>
                <a:latin typeface="linea-basic-10" charset="0"/>
                <a:ea typeface="linea-basic-10" charset="0"/>
                <a:cs typeface="linea-basic-10" charset="0"/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0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6580" y="5121478"/>
              <a:ext cx="365760" cy="365760"/>
            </a:xfrm>
            <a:prstGeom prst="rect">
              <a:avLst/>
            </a:prstGeom>
          </p:spPr>
        </p:pic>
      </p:grpSp>
      <p:sp>
        <p:nvSpPr>
          <p:cNvPr id="32" name="Rectangle: Rounded Corners 31"/>
          <p:cNvSpPr/>
          <p:nvPr/>
        </p:nvSpPr>
        <p:spPr>
          <a:xfrm>
            <a:off x="8121129" y="2368451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/>
          <p:cNvSpPr/>
          <p:nvPr/>
        </p:nvSpPr>
        <p:spPr>
          <a:xfrm>
            <a:off x="7063965" y="3405450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/>
          <p:cNvSpPr/>
          <p:nvPr/>
        </p:nvSpPr>
        <p:spPr>
          <a:xfrm>
            <a:off x="9178293" y="3405450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453069" y="1132746"/>
            <a:ext cx="182880" cy="868906"/>
            <a:chOff x="453069" y="3640022"/>
            <a:chExt cx="182880" cy="868906"/>
          </a:xfrm>
        </p:grpSpPr>
        <p:sp>
          <p:nvSpPr>
            <p:cNvPr id="49" name="Rectangle: Rounded Corners 48"/>
            <p:cNvSpPr/>
            <p:nvPr/>
          </p:nvSpPr>
          <p:spPr>
            <a:xfrm>
              <a:off x="453069" y="3640022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Rounded Corners 49"/>
            <p:cNvSpPr/>
            <p:nvPr/>
          </p:nvSpPr>
          <p:spPr>
            <a:xfrm>
              <a:off x="453069" y="3983035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: Rounded Corners 50"/>
            <p:cNvSpPr/>
            <p:nvPr/>
          </p:nvSpPr>
          <p:spPr>
            <a:xfrm>
              <a:off x="453069" y="4326048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0303437" y="609665"/>
            <a:ext cx="1362036" cy="275590"/>
            <a:chOff x="581869" y="6192110"/>
            <a:chExt cx="1362036" cy="275590"/>
          </a:xfrm>
        </p:grpSpPr>
        <p:sp>
          <p:nvSpPr>
            <p:cNvPr id="53" name="TextBox 52"/>
            <p:cNvSpPr txBox="1"/>
            <p:nvPr/>
          </p:nvSpPr>
          <p:spPr>
            <a:xfrm>
              <a:off x="764749" y="6192110"/>
              <a:ext cx="1179156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Team</a:t>
              </a:r>
              <a:endParaRPr lang="id-ID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54" name="Rectangle: Rounded Corners 53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22727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9" presetClass="entr" presetSubtype="0" decel="100000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32" grpId="0" animBg="1"/>
      <p:bldP spid="33" grpId="0" animBg="1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/>
          <p:cNvSpPr/>
          <p:nvPr/>
        </p:nvSpPr>
        <p:spPr>
          <a:xfrm>
            <a:off x="1676322" y="2530253"/>
            <a:ext cx="2593980" cy="2937061"/>
          </a:xfrm>
          <a:prstGeom prst="roundRect">
            <a:avLst>
              <a:gd name="adj" fmla="val 8584"/>
            </a:avLst>
          </a:prstGeom>
          <a:solidFill>
            <a:schemeClr val="bg1"/>
          </a:solidFill>
          <a:ln>
            <a:noFill/>
          </a:ln>
          <a:effectLst>
            <a:outerShdw blurRad="444500" dist="88900" dir="4200000" sx="101000" sy="101000" algn="ctr" rotWithShape="0">
              <a:schemeClr val="tx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85118" y="496163"/>
            <a:ext cx="46217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Supe</a:t>
            </a:r>
            <a:r>
              <a:rPr lang="en-US" sz="5400" dirty="0">
                <a:gradFill>
                  <a:gsLst>
                    <a:gs pos="0">
                      <a:srgbClr val="90CF5B"/>
                    </a:gs>
                    <a:gs pos="100000">
                      <a:srgbClr val="3DB64D"/>
                    </a:gs>
                  </a:gsLst>
                  <a:lin ang="0" scaled="1"/>
                </a:gradFill>
                <a:latin typeface="Raleway Black" panose="020B0A03030101060003" pitchFamily="34" charset="0"/>
              </a:rPr>
              <a:t>r Team</a:t>
            </a:r>
            <a:r>
              <a:rPr lang="en-US" sz="5400" dirty="0">
                <a:solidFill>
                  <a:schemeClr val="bg1">
                    <a:lumMod val="65000"/>
                  </a:schemeClr>
                </a:solidFill>
                <a:latin typeface="Raleway Black" panose="020B0A03030101060003" pitchFamily="34" charset="0"/>
              </a:rPr>
              <a:t>.</a:t>
            </a:r>
            <a:endParaRPr lang="en-US" sz="5400" dirty="0">
              <a:solidFill>
                <a:schemeClr val="bg1">
                  <a:lumMod val="65000"/>
                </a:schemeClr>
              </a:solidFill>
              <a:latin typeface="Raleway Black" panose="020B0A03030101060003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303437" y="609665"/>
            <a:ext cx="1362036" cy="276999"/>
            <a:chOff x="581869" y="6192110"/>
            <a:chExt cx="1362036" cy="276999"/>
          </a:xfrm>
        </p:grpSpPr>
        <p:sp>
          <p:nvSpPr>
            <p:cNvPr id="8" name="TextBox 7"/>
            <p:cNvSpPr txBox="1"/>
            <p:nvPr/>
          </p:nvSpPr>
          <p:spPr>
            <a:xfrm>
              <a:off x="764749" y="6192110"/>
              <a:ext cx="11791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Modern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 rot="5400000">
            <a:off x="-133470" y="3291206"/>
            <a:ext cx="1362036" cy="275590"/>
            <a:chOff x="581869" y="6192110"/>
            <a:chExt cx="1362036" cy="275590"/>
          </a:xfrm>
        </p:grpSpPr>
        <p:sp>
          <p:nvSpPr>
            <p:cNvPr id="11" name="TextBox 10"/>
            <p:cNvSpPr txBox="1"/>
            <p:nvPr/>
          </p:nvSpPr>
          <p:spPr>
            <a:xfrm>
              <a:off x="764749" y="6192110"/>
              <a:ext cx="1179156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 panose="020B0503030101060003" pitchFamily="34" charset="0"/>
                </a:rPr>
                <a:t>Team</a:t>
              </a:r>
              <a:endParaRPr lang="id-ID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endParaRPr>
            </a:p>
          </p:txBody>
        </p:sp>
        <p:sp>
          <p:nvSpPr>
            <p:cNvPr id="12" name="Rectangle: Rounded Corners 11"/>
            <p:cNvSpPr/>
            <p:nvPr/>
          </p:nvSpPr>
          <p:spPr>
            <a:xfrm>
              <a:off x="581869" y="6228923"/>
              <a:ext cx="182880" cy="182880"/>
            </a:xfrm>
            <a:prstGeom prst="roundRect">
              <a:avLst/>
            </a:prstGeom>
            <a:gradFill flip="none" rotWithShape="1">
              <a:gsLst>
                <a:gs pos="0">
                  <a:srgbClr val="90CF5B"/>
                </a:gs>
                <a:gs pos="100000">
                  <a:srgbClr val="3DB64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415599" y="3239628"/>
            <a:ext cx="24286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Yeshwanth Sai</a:t>
            </a:r>
            <a:endParaRPr lang="id-ID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15599" y="3476701"/>
            <a:ext cx="2428611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Founder and developer</a:t>
            </a:r>
            <a:endParaRPr lang="id-ID" altLang="en-US" sz="1100" i="1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225" y="3809148"/>
            <a:ext cx="209925" cy="2099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745" y="3804213"/>
            <a:ext cx="209925" cy="2099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132" y="3804213"/>
            <a:ext cx="209925" cy="2099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780" y="3810878"/>
            <a:ext cx="209925" cy="20992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023074" y="4259792"/>
            <a:ext cx="1534029" cy="294036"/>
          </a:xfrm>
          <a:prstGeom prst="rect">
            <a:avLst/>
          </a:prstGeom>
          <a:noFill/>
        </p:spPr>
        <p:txBody>
          <a:bodyPr wrap="square" lIns="121926" tIns="60963" rIns="121926" bIns="60963" rtlCol="0">
            <a:noAutofit/>
          </a:bodyPr>
          <a:lstStyle/>
          <a:p>
            <a:r>
              <a:rPr lang="id-ID" altLang="en-US" sz="900" dirty="0">
                <a:solidFill>
                  <a:schemeClr val="bg2">
                    <a:lumMod val="50000"/>
                  </a:schemeClr>
                </a:solidFill>
                <a:latin typeface="Raleway" panose="020B0503030101060003" pitchFamily="34" charset="0"/>
                <a:cs typeface="Lato Light"/>
              </a:rPr>
              <a:t>Developing Skills</a:t>
            </a:r>
            <a:endParaRPr lang="id-ID" altLang="en-US" sz="900" dirty="0">
              <a:solidFill>
                <a:schemeClr val="bg2">
                  <a:lumMod val="50000"/>
                </a:schemeClr>
              </a:solidFill>
              <a:latin typeface="Raleway" panose="020B0503030101060003" pitchFamily="34" charset="0"/>
              <a:cs typeface="Lato Light"/>
            </a:endParaRPr>
          </a:p>
        </p:txBody>
      </p:sp>
      <p:sp>
        <p:nvSpPr>
          <p:cNvPr id="22" name="Rounded Rectangle 41"/>
          <p:cNvSpPr/>
          <p:nvPr/>
        </p:nvSpPr>
        <p:spPr>
          <a:xfrm>
            <a:off x="2104748" y="4499753"/>
            <a:ext cx="1824737" cy="75049"/>
          </a:xfrm>
          <a:prstGeom prst="roundRect">
            <a:avLst>
              <a:gd name="adj" fmla="val 50000"/>
            </a:avLst>
          </a:prstGeom>
          <a:solidFill>
            <a:srgbClr val="DAE3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Rounded Rectangle 41"/>
          <p:cNvSpPr/>
          <p:nvPr/>
        </p:nvSpPr>
        <p:spPr>
          <a:xfrm>
            <a:off x="2104749" y="4499753"/>
            <a:ext cx="1636956" cy="7504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0CF5B"/>
              </a:gs>
              <a:gs pos="100000">
                <a:srgbClr val="3DB64D"/>
              </a:gs>
            </a:gsLst>
            <a:lin ang="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82904" y="4259792"/>
            <a:ext cx="660661" cy="294036"/>
          </a:xfrm>
          <a:prstGeom prst="rect">
            <a:avLst/>
          </a:prstGeom>
          <a:noFill/>
        </p:spPr>
        <p:txBody>
          <a:bodyPr wrap="square" lIns="121926" tIns="60963" rIns="121926" bIns="60963" rtlCol="0">
            <a:no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Raleway" panose="020B0503030101060003" pitchFamily="34" charset="0"/>
                <a:cs typeface="Lato Light"/>
              </a:rPr>
              <a:t>90%</a:t>
            </a:r>
            <a:endParaRPr lang="en-US" sz="900" dirty="0">
              <a:solidFill>
                <a:schemeClr val="bg2">
                  <a:lumMod val="50000"/>
                </a:schemeClr>
              </a:solidFill>
              <a:latin typeface="Raleway" panose="020B0503030101060003" pitchFamily="34" charset="0"/>
              <a:cs typeface="Lato Light"/>
            </a:endParaRPr>
          </a:p>
        </p:txBody>
      </p:sp>
      <p:pic>
        <p:nvPicPr>
          <p:cNvPr id="6" name="Picture Placeholder 5" descr="propic"/>
          <p:cNvPicPr>
            <a:picLocks noChangeAspect="1"/>
          </p:cNvPicPr>
          <p:nvPr>
            <p:ph type="pic" sz="quarter" idx="10"/>
          </p:nvPr>
        </p:nvPicPr>
        <p:blipFill>
          <a:blip r:embed="rId5"/>
          <a:srcRect l="34389" r="29114" b="61169"/>
          <a:stretch>
            <a:fillRect/>
          </a:stretch>
        </p:blipFill>
        <p:spPr>
          <a:xfrm>
            <a:off x="1254760" y="2809875"/>
            <a:ext cx="1195070" cy="1197610"/>
          </a:xfrm>
          <a:prstGeom prst="ellipse">
            <a:avLst/>
          </a:prstGeom>
        </p:spPr>
      </p:pic>
      <p:sp>
        <p:nvSpPr>
          <p:cNvPr id="3" name="Rectangle: Rounded Corners 38"/>
          <p:cNvSpPr/>
          <p:nvPr/>
        </p:nvSpPr>
        <p:spPr>
          <a:xfrm>
            <a:off x="5304543" y="2581053"/>
            <a:ext cx="2593980" cy="2937061"/>
          </a:xfrm>
          <a:prstGeom prst="roundRect">
            <a:avLst>
              <a:gd name="adj" fmla="val 8584"/>
            </a:avLst>
          </a:prstGeom>
          <a:solidFill>
            <a:schemeClr val="bg1"/>
          </a:solidFill>
          <a:ln>
            <a:noFill/>
          </a:ln>
          <a:effectLst>
            <a:outerShdw blurRad="444500" dist="88900" dir="4200000" sx="101000" sy="101000" algn="ctr" rotWithShape="0">
              <a:schemeClr val="tx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446" y="3859948"/>
            <a:ext cx="209925" cy="2099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966" y="3855013"/>
            <a:ext cx="209925" cy="2099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3" y="3855013"/>
            <a:ext cx="209925" cy="2099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001" y="3861678"/>
            <a:ext cx="209925" cy="209925"/>
          </a:xfrm>
          <a:prstGeom prst="rect">
            <a:avLst/>
          </a:prstGeom>
        </p:spPr>
      </p:pic>
      <p:sp>
        <p:nvSpPr>
          <p:cNvPr id="28" name="TextBox 46"/>
          <p:cNvSpPr txBox="1"/>
          <p:nvPr/>
        </p:nvSpPr>
        <p:spPr>
          <a:xfrm>
            <a:off x="5651295" y="4310592"/>
            <a:ext cx="1534029" cy="294036"/>
          </a:xfrm>
          <a:prstGeom prst="rect">
            <a:avLst/>
          </a:prstGeom>
          <a:noFill/>
        </p:spPr>
        <p:txBody>
          <a:bodyPr wrap="square" lIns="121926" tIns="60963" rIns="121926" bIns="60963" rtlCol="0">
            <a:noAutofit/>
          </a:bodyPr>
          <a:p>
            <a:r>
              <a:rPr lang="id-ID" altLang="en-US" sz="900" dirty="0">
                <a:solidFill>
                  <a:schemeClr val="bg2">
                    <a:lumMod val="50000"/>
                  </a:schemeClr>
                </a:solidFill>
                <a:latin typeface="Raleway" panose="020B0503030101060003" pitchFamily="34" charset="0"/>
                <a:cs typeface="Lato Light"/>
              </a:rPr>
              <a:t>Developing skills</a:t>
            </a:r>
            <a:endParaRPr lang="id-ID" altLang="en-US" sz="900" dirty="0">
              <a:solidFill>
                <a:schemeClr val="bg2">
                  <a:lumMod val="50000"/>
                </a:schemeClr>
              </a:solidFill>
              <a:latin typeface="Raleway" panose="020B0503030101060003" pitchFamily="34" charset="0"/>
              <a:cs typeface="Lato Light"/>
            </a:endParaRPr>
          </a:p>
        </p:txBody>
      </p:sp>
      <p:sp>
        <p:nvSpPr>
          <p:cNvPr id="29" name="Rounded Rectangle 41"/>
          <p:cNvSpPr/>
          <p:nvPr/>
        </p:nvSpPr>
        <p:spPr>
          <a:xfrm>
            <a:off x="5732969" y="4550553"/>
            <a:ext cx="1824737" cy="75049"/>
          </a:xfrm>
          <a:prstGeom prst="roundRect">
            <a:avLst>
              <a:gd name="adj" fmla="val 50000"/>
            </a:avLst>
          </a:prstGeom>
          <a:solidFill>
            <a:srgbClr val="DAE3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p>
            <a:pPr algn="ctr"/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Rounded Rectangle 41"/>
          <p:cNvSpPr/>
          <p:nvPr/>
        </p:nvSpPr>
        <p:spPr>
          <a:xfrm>
            <a:off x="5732970" y="4550553"/>
            <a:ext cx="1636956" cy="7504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0CF5B"/>
              </a:gs>
              <a:gs pos="100000">
                <a:srgbClr val="3DB64D"/>
              </a:gs>
            </a:gsLst>
            <a:lin ang="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26" tIns="60963" rIns="121926" bIns="60963" rtlCol="0" anchor="ctr"/>
          <a:p>
            <a:pPr algn="ctr"/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TextBox 49"/>
          <p:cNvSpPr txBox="1"/>
          <p:nvPr/>
        </p:nvSpPr>
        <p:spPr>
          <a:xfrm>
            <a:off x="7111125" y="4310592"/>
            <a:ext cx="660661" cy="294036"/>
          </a:xfrm>
          <a:prstGeom prst="rect">
            <a:avLst/>
          </a:prstGeom>
          <a:noFill/>
        </p:spPr>
        <p:txBody>
          <a:bodyPr wrap="square" lIns="121926" tIns="60963" rIns="121926" bIns="60963" rtlCol="0">
            <a:noAutofit/>
          </a:bodyPr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Raleway" panose="020B0503030101060003" pitchFamily="34" charset="0"/>
                <a:cs typeface="Lato Light"/>
              </a:rPr>
              <a:t>90%</a:t>
            </a:r>
            <a:endParaRPr lang="en-US" sz="900" dirty="0">
              <a:solidFill>
                <a:schemeClr val="bg2">
                  <a:lumMod val="50000"/>
                </a:schemeClr>
              </a:solidFill>
              <a:latin typeface="Raleway" panose="020B0503030101060003" pitchFamily="34" charset="0"/>
              <a:cs typeface="Lato Light"/>
            </a:endParaRPr>
          </a:p>
        </p:txBody>
      </p:sp>
      <p:sp>
        <p:nvSpPr>
          <p:cNvPr id="38" name="TextBox 14"/>
          <p:cNvSpPr txBox="1"/>
          <p:nvPr/>
        </p:nvSpPr>
        <p:spPr>
          <a:xfrm>
            <a:off x="6088439" y="3315828"/>
            <a:ext cx="24286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d-ID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rPr>
              <a:t>Kiran Kumar</a:t>
            </a:r>
            <a:endParaRPr lang="id-ID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5030301010600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9" presetClass="entr" presetSubtype="0" decel="10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9" presetClass="entr" presetSubtype="0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3" presetClass="entr" presetSubtype="16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9" presetClass="entr" presetSubtype="0" decel="10000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104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nodeType="withEffect">
                                  <p:stCondLst>
                                    <p:cond delay="116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9" presetClass="entr" presetSubtype="0" decel="100000" fill="hold" nodeType="withEffect">
                                  <p:stCondLst>
                                    <p:cond delay="118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nodeType="withEffect">
                                  <p:stCondLst>
                                    <p:cond delay="12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3" presetClass="entr" presetSubtype="16" fill="hold" grpId="0" nodeType="withEffect">
                                  <p:stCondLst>
                                    <p:cond delay="127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127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13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grpId="0" nodeType="withEffect">
                                  <p:stCondLst>
                                    <p:cond delay="137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/>
      <p:bldP spid="15" grpId="0"/>
      <p:bldP spid="16" grpId="0"/>
      <p:bldP spid="21" grpId="0"/>
      <p:bldP spid="22" grpId="0" animBg="1"/>
      <p:bldP spid="23" grpId="0" animBg="1"/>
      <p:bldP spid="24" grpId="0"/>
      <p:bldP spid="3" grpId="0" bldLvl="0" animBg="1"/>
      <p:bldP spid="28" grpId="0"/>
      <p:bldP spid="29" grpId="0" bldLvl="0" animBg="1"/>
      <p:bldP spid="30" grpId="0" bldLvl="0" animBg="1"/>
      <p:bldP spid="31" grpId="0"/>
      <p:bldP spid="3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2282</Words>
  <Application>WPS Presentation</Application>
  <PresentationFormat>宽屏</PresentationFormat>
  <Paragraphs>202</Paragraphs>
  <Slides>12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Arial</vt:lpstr>
      <vt:lpstr>SimSun</vt:lpstr>
      <vt:lpstr>Wingdings</vt:lpstr>
      <vt:lpstr>Raleway Black</vt:lpstr>
      <vt:lpstr>Yu Gothic UI Semibold</vt:lpstr>
      <vt:lpstr>Raleway</vt:lpstr>
      <vt:lpstr>linea-basic-10</vt:lpstr>
      <vt:lpstr>Yu Gothic UI</vt:lpstr>
      <vt:lpstr>Lato Light</vt:lpstr>
      <vt:lpstr>Montserrat ExtraBold</vt:lpstr>
      <vt:lpstr>Microsoft YaHei</vt:lpstr>
      <vt:lpstr>Arial Unicode MS</vt:lpstr>
      <vt:lpstr>Calibri Light</vt:lpstr>
      <vt:lpstr>Calibri</vt:lpstr>
      <vt:lpstr>Mandali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dreamer</dc:title>
  <dc:creator>copyright@2019—dreamer</dc:creator>
  <dc:description>dreamer2020@qq.com</dc:description>
  <cp:lastModifiedBy>yeshu</cp:lastModifiedBy>
  <cp:revision>45</cp:revision>
  <dcterms:created xsi:type="dcterms:W3CDTF">2019-03-12T02:09:00Z</dcterms:created>
  <dcterms:modified xsi:type="dcterms:W3CDTF">2022-07-17T23:05:25Z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93000CFD9D894D5A80BF52560F514F53</vt:lpwstr>
  </property>
  <property fmtid="{D5CDD505-2E9C-101B-9397-08002B2CF9AE}" pid="3" name="KSOProductBuildVer">
    <vt:lpwstr>1033-11.2.0.11191</vt:lpwstr>
  </property>
</Properties>
</file>