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529" y="615137"/>
            <a:ext cx="813694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8908" y="2017217"/>
            <a:ext cx="7406182" cy="144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://edugreen.teri.res.in/exp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34" Type="http://schemas.openxmlformats.org/officeDocument/2006/relationships/image" Target="../media/image32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image" Target="../media/image33.jp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jp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62D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 </a:t>
            </a:r>
            <a:r>
              <a:rPr spc="105" dirty="0"/>
              <a:t>Aqua</a:t>
            </a:r>
            <a:r>
              <a:rPr spc="-695" dirty="0"/>
              <a:t> </a:t>
            </a:r>
            <a:r>
              <a:rPr spc="25" dirty="0"/>
              <a:t>Chain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0" marR="5080" indent="-2559685">
              <a:lnSpc>
                <a:spcPct val="100000"/>
              </a:lnSpc>
              <a:spcBef>
                <a:spcPts val="100"/>
              </a:spcBef>
            </a:pPr>
            <a:r>
              <a:rPr lang="en-IN" spc="-125" dirty="0"/>
              <a:t>Blockchain </a:t>
            </a:r>
            <a:r>
              <a:rPr spc="-125" dirty="0"/>
              <a:t>for </a:t>
            </a:r>
            <a:r>
              <a:rPr spc="-130" dirty="0"/>
              <a:t>real-time </a:t>
            </a:r>
            <a:r>
              <a:rPr spc="-110" dirty="0"/>
              <a:t>water</a:t>
            </a:r>
            <a:r>
              <a:rPr spc="-390" dirty="0"/>
              <a:t> </a:t>
            </a:r>
            <a:r>
              <a:rPr spc="-90" dirty="0"/>
              <a:t>quality  </a:t>
            </a:r>
            <a:r>
              <a:rPr spc="-55" dirty="0"/>
              <a:t>monitoring</a:t>
            </a:r>
          </a:p>
          <a:p>
            <a:pPr marL="227965" algn="ctr">
              <a:lnSpc>
                <a:spcPct val="100000"/>
              </a:lnSpc>
              <a:spcBef>
                <a:spcPts val="345"/>
              </a:spcBef>
            </a:pPr>
            <a:r>
              <a:rPr sz="1800" b="0" spc="-25" dirty="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sz="1800" b="0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0" spc="-20" dirty="0">
                <a:solidFill>
                  <a:srgbClr val="606060"/>
                </a:solidFill>
                <a:latin typeface="Arial"/>
                <a:cs typeface="Arial"/>
              </a:rPr>
              <a:t>Hacksters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62389" y="3097427"/>
            <a:ext cx="2329180" cy="1835785"/>
            <a:chOff x="3462389" y="3097427"/>
            <a:chExt cx="2329180" cy="1835785"/>
          </a:xfrm>
        </p:grpSpPr>
        <p:sp>
          <p:nvSpPr>
            <p:cNvPr id="6" name="object 6"/>
            <p:cNvSpPr/>
            <p:nvPr/>
          </p:nvSpPr>
          <p:spPr>
            <a:xfrm>
              <a:off x="3759707" y="3521963"/>
              <a:ext cx="2031491" cy="1411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3817" y="3140910"/>
              <a:ext cx="1438910" cy="327660"/>
            </a:xfrm>
            <a:custGeom>
              <a:avLst/>
              <a:gdLst/>
              <a:ahLst/>
              <a:cxnLst/>
              <a:rect l="l" t="t" r="r" b="b"/>
              <a:pathLst>
                <a:path w="1438910" h="327660">
                  <a:moveTo>
                    <a:pt x="0" y="0"/>
                  </a:moveTo>
                  <a:lnTo>
                    <a:pt x="17462" y="0"/>
                  </a:lnTo>
                  <a:lnTo>
                    <a:pt x="31940" y="2824"/>
                  </a:lnTo>
                  <a:lnTo>
                    <a:pt x="49402" y="8435"/>
                  </a:lnTo>
                  <a:lnTo>
                    <a:pt x="72669" y="19744"/>
                  </a:lnTo>
                  <a:lnTo>
                    <a:pt x="98818" y="33827"/>
                  </a:lnTo>
                  <a:lnTo>
                    <a:pt x="124968" y="45148"/>
                  </a:lnTo>
                  <a:lnTo>
                    <a:pt x="148234" y="56457"/>
                  </a:lnTo>
                  <a:lnTo>
                    <a:pt x="162763" y="64893"/>
                  </a:lnTo>
                  <a:lnTo>
                    <a:pt x="174371" y="70541"/>
                  </a:lnTo>
                  <a:lnTo>
                    <a:pt x="191833" y="81850"/>
                  </a:lnTo>
                  <a:lnTo>
                    <a:pt x="203441" y="87461"/>
                  </a:lnTo>
                  <a:lnTo>
                    <a:pt x="215049" y="93121"/>
                  </a:lnTo>
                  <a:lnTo>
                    <a:pt x="226707" y="101594"/>
                  </a:lnTo>
                  <a:lnTo>
                    <a:pt x="238315" y="107254"/>
                  </a:lnTo>
                  <a:lnTo>
                    <a:pt x="249923" y="112866"/>
                  </a:lnTo>
                  <a:lnTo>
                    <a:pt x="261581" y="121338"/>
                  </a:lnTo>
                  <a:lnTo>
                    <a:pt x="273189" y="126999"/>
                  </a:lnTo>
                  <a:lnTo>
                    <a:pt x="278993" y="135434"/>
                  </a:lnTo>
                  <a:lnTo>
                    <a:pt x="276123" y="143919"/>
                  </a:lnTo>
                  <a:lnTo>
                    <a:pt x="244119" y="172147"/>
                  </a:lnTo>
                  <a:lnTo>
                    <a:pt x="183108" y="203200"/>
                  </a:lnTo>
                  <a:lnTo>
                    <a:pt x="127889" y="214460"/>
                  </a:lnTo>
                  <a:lnTo>
                    <a:pt x="116230" y="208861"/>
                  </a:lnTo>
                  <a:lnTo>
                    <a:pt x="116230" y="197540"/>
                  </a:lnTo>
                  <a:lnTo>
                    <a:pt x="122085" y="183456"/>
                  </a:lnTo>
                  <a:lnTo>
                    <a:pt x="133692" y="169311"/>
                  </a:lnTo>
                  <a:lnTo>
                    <a:pt x="139496" y="160839"/>
                  </a:lnTo>
                  <a:lnTo>
                    <a:pt x="139496" y="158052"/>
                  </a:lnTo>
                  <a:lnTo>
                    <a:pt x="110426" y="158052"/>
                  </a:lnTo>
                  <a:lnTo>
                    <a:pt x="104622" y="152403"/>
                  </a:lnTo>
                  <a:lnTo>
                    <a:pt x="107543" y="146743"/>
                  </a:lnTo>
                  <a:lnTo>
                    <a:pt x="116230" y="141094"/>
                  </a:lnTo>
                  <a:lnTo>
                    <a:pt x="133692" y="135434"/>
                  </a:lnTo>
                  <a:lnTo>
                    <a:pt x="148234" y="138258"/>
                  </a:lnTo>
                  <a:lnTo>
                    <a:pt x="159842" y="141094"/>
                  </a:lnTo>
                  <a:lnTo>
                    <a:pt x="171500" y="143919"/>
                  </a:lnTo>
                  <a:lnTo>
                    <a:pt x="188912" y="143919"/>
                  </a:lnTo>
                  <a:lnTo>
                    <a:pt x="212178" y="141094"/>
                  </a:lnTo>
                  <a:lnTo>
                    <a:pt x="238315" y="135434"/>
                  </a:lnTo>
                  <a:lnTo>
                    <a:pt x="264464" y="129823"/>
                  </a:lnTo>
                  <a:lnTo>
                    <a:pt x="281927" y="126999"/>
                  </a:lnTo>
                  <a:lnTo>
                    <a:pt x="296456" y="124174"/>
                  </a:lnTo>
                  <a:lnTo>
                    <a:pt x="308076" y="124174"/>
                  </a:lnTo>
                  <a:lnTo>
                    <a:pt x="322605" y="126999"/>
                  </a:lnTo>
                  <a:lnTo>
                    <a:pt x="351675" y="138258"/>
                  </a:lnTo>
                  <a:lnTo>
                    <a:pt x="389432" y="155227"/>
                  </a:lnTo>
                  <a:lnTo>
                    <a:pt x="433031" y="180632"/>
                  </a:lnTo>
                  <a:lnTo>
                    <a:pt x="482447" y="206025"/>
                  </a:lnTo>
                  <a:lnTo>
                    <a:pt x="523125" y="228605"/>
                  </a:lnTo>
                  <a:lnTo>
                    <a:pt x="569658" y="248349"/>
                  </a:lnTo>
                  <a:lnTo>
                    <a:pt x="636485" y="262433"/>
                  </a:lnTo>
                  <a:lnTo>
                    <a:pt x="729500" y="276566"/>
                  </a:lnTo>
                  <a:lnTo>
                    <a:pt x="822464" y="287838"/>
                  </a:lnTo>
                  <a:lnTo>
                    <a:pt x="903884" y="296310"/>
                  </a:lnTo>
                  <a:lnTo>
                    <a:pt x="962025" y="304795"/>
                  </a:lnTo>
                  <a:lnTo>
                    <a:pt x="985240" y="313230"/>
                  </a:lnTo>
                  <a:lnTo>
                    <a:pt x="1005573" y="318891"/>
                  </a:lnTo>
                  <a:lnTo>
                    <a:pt x="1023035" y="324539"/>
                  </a:lnTo>
                  <a:lnTo>
                    <a:pt x="1037577" y="327375"/>
                  </a:lnTo>
                  <a:lnTo>
                    <a:pt x="1113129" y="327375"/>
                  </a:lnTo>
                  <a:lnTo>
                    <a:pt x="1145082" y="324539"/>
                  </a:lnTo>
                  <a:lnTo>
                    <a:pt x="1177074" y="318891"/>
                  </a:lnTo>
                  <a:lnTo>
                    <a:pt x="1203223" y="310455"/>
                  </a:lnTo>
                  <a:lnTo>
                    <a:pt x="1229360" y="299146"/>
                  </a:lnTo>
                  <a:lnTo>
                    <a:pt x="1258443" y="287838"/>
                  </a:lnTo>
                  <a:lnTo>
                    <a:pt x="1284579" y="273742"/>
                  </a:lnTo>
                  <a:lnTo>
                    <a:pt x="1316583" y="251173"/>
                  </a:lnTo>
                  <a:lnTo>
                    <a:pt x="1354328" y="225769"/>
                  </a:lnTo>
                  <a:lnTo>
                    <a:pt x="1389202" y="200376"/>
                  </a:lnTo>
                  <a:lnTo>
                    <a:pt x="1421206" y="180632"/>
                  </a:lnTo>
                  <a:lnTo>
                    <a:pt x="1438617" y="172147"/>
                  </a:lnTo>
                  <a:lnTo>
                    <a:pt x="1438617" y="169311"/>
                  </a:lnTo>
                  <a:lnTo>
                    <a:pt x="1429931" y="169311"/>
                  </a:lnTo>
                  <a:lnTo>
                    <a:pt x="1400860" y="174972"/>
                  </a:lnTo>
                  <a:lnTo>
                    <a:pt x="1354328" y="189055"/>
                  </a:lnTo>
                  <a:lnTo>
                    <a:pt x="1296238" y="206025"/>
                  </a:lnTo>
                  <a:lnTo>
                    <a:pt x="1220685" y="228605"/>
                  </a:lnTo>
                  <a:lnTo>
                    <a:pt x="1156741" y="245513"/>
                  </a:lnTo>
                  <a:lnTo>
                    <a:pt x="1110208" y="253998"/>
                  </a:lnTo>
                  <a:lnTo>
                    <a:pt x="1081189" y="256822"/>
                  </a:lnTo>
                  <a:lnTo>
                    <a:pt x="1078255" y="251173"/>
                  </a:lnTo>
                  <a:lnTo>
                    <a:pt x="1095667" y="237028"/>
                  </a:lnTo>
                  <a:lnTo>
                    <a:pt x="1133475" y="211636"/>
                  </a:lnTo>
                  <a:lnTo>
                    <a:pt x="1182878" y="180632"/>
                  </a:lnTo>
                  <a:lnTo>
                    <a:pt x="1232293" y="146743"/>
                  </a:lnTo>
                  <a:lnTo>
                    <a:pt x="1270101" y="121338"/>
                  </a:lnTo>
                  <a:lnTo>
                    <a:pt x="1287513" y="107254"/>
                  </a:lnTo>
                  <a:lnTo>
                    <a:pt x="1278775" y="107254"/>
                  </a:lnTo>
                  <a:lnTo>
                    <a:pt x="1238097" y="121338"/>
                  </a:lnTo>
                  <a:lnTo>
                    <a:pt x="1171270" y="146743"/>
                  </a:lnTo>
                  <a:lnTo>
                    <a:pt x="1089863" y="180632"/>
                  </a:lnTo>
                  <a:lnTo>
                    <a:pt x="1014310" y="214460"/>
                  </a:lnTo>
                  <a:lnTo>
                    <a:pt x="962025" y="242689"/>
                  </a:lnTo>
                  <a:lnTo>
                    <a:pt x="932954" y="265257"/>
                  </a:lnTo>
                  <a:lnTo>
                    <a:pt x="950366" y="256822"/>
                  </a:lnTo>
                  <a:lnTo>
                    <a:pt x="985240" y="237028"/>
                  </a:lnTo>
                  <a:lnTo>
                    <a:pt x="1028839" y="206025"/>
                  </a:lnTo>
                  <a:lnTo>
                    <a:pt x="1069530" y="177796"/>
                  </a:lnTo>
                  <a:lnTo>
                    <a:pt x="1101521" y="155227"/>
                  </a:lnTo>
                  <a:lnTo>
                    <a:pt x="1121867" y="138258"/>
                  </a:lnTo>
                  <a:lnTo>
                    <a:pt x="1136396" y="132659"/>
                  </a:lnTo>
                  <a:lnTo>
                    <a:pt x="1153807" y="126999"/>
                  </a:lnTo>
                  <a:lnTo>
                    <a:pt x="1168349" y="126999"/>
                  </a:lnTo>
                  <a:lnTo>
                    <a:pt x="1179957" y="132659"/>
                  </a:lnTo>
                  <a:lnTo>
                    <a:pt x="1188681" y="138258"/>
                  </a:lnTo>
                  <a:lnTo>
                    <a:pt x="1197419" y="143919"/>
                  </a:lnTo>
                  <a:lnTo>
                    <a:pt x="1220685" y="143919"/>
                  </a:lnTo>
                  <a:lnTo>
                    <a:pt x="1252639" y="138258"/>
                  </a:lnTo>
                  <a:lnTo>
                    <a:pt x="1287513" y="126999"/>
                  </a:lnTo>
                  <a:lnTo>
                    <a:pt x="1319453" y="115690"/>
                  </a:lnTo>
                  <a:lnTo>
                    <a:pt x="1339850" y="107254"/>
                  </a:lnTo>
                  <a:lnTo>
                    <a:pt x="1354328" y="101594"/>
                  </a:lnTo>
                  <a:lnTo>
                    <a:pt x="1365986" y="101594"/>
                  </a:lnTo>
                  <a:lnTo>
                    <a:pt x="1374724" y="104430"/>
                  </a:lnTo>
                  <a:lnTo>
                    <a:pt x="1383398" y="107254"/>
                  </a:lnTo>
                </a:path>
              </a:pathLst>
            </a:custGeom>
            <a:ln w="743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0859" y="3135896"/>
              <a:ext cx="1929130" cy="371475"/>
            </a:xfrm>
            <a:custGeom>
              <a:avLst/>
              <a:gdLst/>
              <a:ahLst/>
              <a:cxnLst/>
              <a:rect l="l" t="t" r="r" b="b"/>
              <a:pathLst>
                <a:path w="1929129" h="371475">
                  <a:moveTo>
                    <a:pt x="305591" y="11709"/>
                  </a:moveTo>
                  <a:lnTo>
                    <a:pt x="324798" y="15582"/>
                  </a:lnTo>
                  <a:lnTo>
                    <a:pt x="340173" y="26301"/>
                  </a:lnTo>
                  <a:lnTo>
                    <a:pt x="369046" y="43853"/>
                  </a:lnTo>
                  <a:lnTo>
                    <a:pt x="400748" y="67271"/>
                  </a:lnTo>
                  <a:lnTo>
                    <a:pt x="438197" y="93560"/>
                  </a:lnTo>
                  <a:lnTo>
                    <a:pt x="472829" y="116979"/>
                  </a:lnTo>
                  <a:lnTo>
                    <a:pt x="510279" y="143281"/>
                  </a:lnTo>
                  <a:lnTo>
                    <a:pt x="565056" y="172542"/>
                  </a:lnTo>
                  <a:lnTo>
                    <a:pt x="642935" y="207619"/>
                  </a:lnTo>
                  <a:lnTo>
                    <a:pt x="729403" y="245617"/>
                  </a:lnTo>
                  <a:lnTo>
                    <a:pt x="815870" y="274891"/>
                  </a:lnTo>
                  <a:lnTo>
                    <a:pt x="887964" y="298259"/>
                  </a:lnTo>
                  <a:lnTo>
                    <a:pt x="934090" y="309968"/>
                  </a:lnTo>
                  <a:lnTo>
                    <a:pt x="968672" y="312889"/>
                  </a:lnTo>
                  <a:lnTo>
                    <a:pt x="994665" y="315810"/>
                  </a:lnTo>
                  <a:lnTo>
                    <a:pt x="1055190" y="315810"/>
                  </a:lnTo>
                  <a:lnTo>
                    <a:pt x="1066696" y="312889"/>
                  </a:lnTo>
                  <a:lnTo>
                    <a:pt x="1078265" y="309968"/>
                  </a:lnTo>
                  <a:lnTo>
                    <a:pt x="1084012" y="304114"/>
                  </a:lnTo>
                  <a:lnTo>
                    <a:pt x="1086892" y="295376"/>
                  </a:lnTo>
                  <a:lnTo>
                    <a:pt x="1089772" y="286600"/>
                  </a:lnTo>
                  <a:lnTo>
                    <a:pt x="1086892" y="277812"/>
                  </a:lnTo>
                  <a:lnTo>
                    <a:pt x="1069626" y="266103"/>
                  </a:lnTo>
                  <a:lnTo>
                    <a:pt x="1055190" y="263182"/>
                  </a:lnTo>
                  <a:lnTo>
                    <a:pt x="1037874" y="260248"/>
                  </a:lnTo>
                  <a:lnTo>
                    <a:pt x="1014811" y="251472"/>
                  </a:lnTo>
                  <a:lnTo>
                    <a:pt x="968672" y="242696"/>
                  </a:lnTo>
                  <a:lnTo>
                    <a:pt x="899521" y="233959"/>
                  </a:lnTo>
                  <a:lnTo>
                    <a:pt x="813003" y="231038"/>
                  </a:lnTo>
                  <a:lnTo>
                    <a:pt x="729403" y="233959"/>
                  </a:lnTo>
                  <a:lnTo>
                    <a:pt x="665960" y="239814"/>
                  </a:lnTo>
                  <a:lnTo>
                    <a:pt x="622752" y="251472"/>
                  </a:lnTo>
                  <a:lnTo>
                    <a:pt x="625619" y="254406"/>
                  </a:lnTo>
                  <a:lnTo>
                    <a:pt x="709219" y="233959"/>
                  </a:lnTo>
                  <a:lnTo>
                    <a:pt x="804364" y="201764"/>
                  </a:lnTo>
                  <a:lnTo>
                    <a:pt x="902400" y="166687"/>
                  </a:lnTo>
                  <a:lnTo>
                    <a:pt x="983108" y="137426"/>
                  </a:lnTo>
                  <a:lnTo>
                    <a:pt x="1014811" y="119913"/>
                  </a:lnTo>
                  <a:lnTo>
                    <a:pt x="983108" y="119913"/>
                  </a:lnTo>
                  <a:lnTo>
                    <a:pt x="919704" y="125768"/>
                  </a:lnTo>
                  <a:lnTo>
                    <a:pt x="815870" y="137426"/>
                  </a:lnTo>
                  <a:lnTo>
                    <a:pt x="712099" y="152057"/>
                  </a:lnTo>
                  <a:lnTo>
                    <a:pt x="637138" y="163766"/>
                  </a:lnTo>
                  <a:lnTo>
                    <a:pt x="703460" y="166687"/>
                  </a:lnTo>
                  <a:lnTo>
                    <a:pt x="873578" y="140347"/>
                  </a:lnTo>
                  <a:lnTo>
                    <a:pt x="1049443" y="114058"/>
                  </a:lnTo>
                  <a:lnTo>
                    <a:pt x="1182037" y="87718"/>
                  </a:lnTo>
                  <a:lnTo>
                    <a:pt x="1254130" y="73126"/>
                  </a:lnTo>
                  <a:lnTo>
                    <a:pt x="1216619" y="87718"/>
                  </a:lnTo>
                  <a:lnTo>
                    <a:pt x="1135910" y="114058"/>
                  </a:lnTo>
                  <a:lnTo>
                    <a:pt x="1052310" y="146202"/>
                  </a:lnTo>
                  <a:lnTo>
                    <a:pt x="983108" y="178396"/>
                  </a:lnTo>
                  <a:lnTo>
                    <a:pt x="948526" y="201764"/>
                  </a:lnTo>
                  <a:lnTo>
                    <a:pt x="948526" y="213474"/>
                  </a:lnTo>
                  <a:lnTo>
                    <a:pt x="957166" y="219328"/>
                  </a:lnTo>
                  <a:lnTo>
                    <a:pt x="971602" y="219328"/>
                  </a:lnTo>
                  <a:lnTo>
                    <a:pt x="988868" y="216395"/>
                  </a:lnTo>
                  <a:lnTo>
                    <a:pt x="1020608" y="213474"/>
                  </a:lnTo>
                  <a:lnTo>
                    <a:pt x="1063829" y="210540"/>
                  </a:lnTo>
                  <a:lnTo>
                    <a:pt x="1112835" y="204685"/>
                  </a:lnTo>
                  <a:lnTo>
                    <a:pt x="1158974" y="198843"/>
                  </a:lnTo>
                  <a:lnTo>
                    <a:pt x="1202232" y="187134"/>
                  </a:lnTo>
                  <a:lnTo>
                    <a:pt x="1118594" y="192989"/>
                  </a:lnTo>
                  <a:lnTo>
                    <a:pt x="1043633" y="201764"/>
                  </a:lnTo>
                  <a:lnTo>
                    <a:pt x="971602" y="210540"/>
                  </a:lnTo>
                  <a:lnTo>
                    <a:pt x="934090" y="219328"/>
                  </a:lnTo>
                  <a:lnTo>
                    <a:pt x="957166" y="219328"/>
                  </a:lnTo>
                  <a:lnTo>
                    <a:pt x="1014811" y="210540"/>
                  </a:lnTo>
                  <a:lnTo>
                    <a:pt x="1121524" y="187134"/>
                  </a:lnTo>
                  <a:lnTo>
                    <a:pt x="1245491" y="149123"/>
                  </a:lnTo>
                  <a:lnTo>
                    <a:pt x="1360781" y="108203"/>
                  </a:lnTo>
                  <a:lnTo>
                    <a:pt x="1455938" y="70205"/>
                  </a:lnTo>
                  <a:lnTo>
                    <a:pt x="1496317" y="49707"/>
                  </a:lnTo>
                  <a:lnTo>
                    <a:pt x="1487641" y="46786"/>
                  </a:lnTo>
                  <a:lnTo>
                    <a:pt x="1421356" y="61417"/>
                  </a:lnTo>
                  <a:lnTo>
                    <a:pt x="1308896" y="90639"/>
                  </a:lnTo>
                  <a:lnTo>
                    <a:pt x="1199353" y="119913"/>
                  </a:lnTo>
                  <a:lnTo>
                    <a:pt x="1101328" y="154978"/>
                  </a:lnTo>
                  <a:lnTo>
                    <a:pt x="1055190" y="178396"/>
                  </a:lnTo>
                  <a:lnTo>
                    <a:pt x="1130151" y="190055"/>
                  </a:lnTo>
                  <a:lnTo>
                    <a:pt x="1190676" y="178396"/>
                  </a:lnTo>
                  <a:lnTo>
                    <a:pt x="1248371" y="166687"/>
                  </a:lnTo>
                  <a:lnTo>
                    <a:pt x="1285820" y="152057"/>
                  </a:lnTo>
                  <a:lnTo>
                    <a:pt x="1285820" y="154978"/>
                  </a:lnTo>
                  <a:lnTo>
                    <a:pt x="1274314" y="166687"/>
                  </a:lnTo>
                  <a:lnTo>
                    <a:pt x="1251251" y="187134"/>
                  </a:lnTo>
                  <a:lnTo>
                    <a:pt x="1228175" y="213474"/>
                  </a:lnTo>
                  <a:lnTo>
                    <a:pt x="1207992" y="239814"/>
                  </a:lnTo>
                  <a:lnTo>
                    <a:pt x="1207992" y="260248"/>
                  </a:lnTo>
                  <a:lnTo>
                    <a:pt x="1259877" y="266103"/>
                  </a:lnTo>
                  <a:lnTo>
                    <a:pt x="1352155" y="251472"/>
                  </a:lnTo>
                  <a:lnTo>
                    <a:pt x="1467445" y="228104"/>
                  </a:lnTo>
                  <a:lnTo>
                    <a:pt x="1574158" y="198843"/>
                  </a:lnTo>
                  <a:lnTo>
                    <a:pt x="1628924" y="178396"/>
                  </a:lnTo>
                  <a:lnTo>
                    <a:pt x="1626044" y="184251"/>
                  </a:lnTo>
                  <a:lnTo>
                    <a:pt x="1579905" y="204685"/>
                  </a:lnTo>
                  <a:lnTo>
                    <a:pt x="1513583" y="236893"/>
                  </a:lnTo>
                  <a:lnTo>
                    <a:pt x="1450179" y="269036"/>
                  </a:lnTo>
                  <a:lnTo>
                    <a:pt x="1404040" y="289521"/>
                  </a:lnTo>
                  <a:lnTo>
                    <a:pt x="1375218" y="301180"/>
                  </a:lnTo>
                  <a:lnTo>
                    <a:pt x="1363661" y="301180"/>
                  </a:lnTo>
                  <a:lnTo>
                    <a:pt x="1366541" y="280746"/>
                  </a:lnTo>
                  <a:lnTo>
                    <a:pt x="1378097" y="248551"/>
                  </a:lnTo>
                  <a:lnTo>
                    <a:pt x="1398293" y="210540"/>
                  </a:lnTo>
                  <a:lnTo>
                    <a:pt x="1415559" y="175475"/>
                  </a:lnTo>
                  <a:lnTo>
                    <a:pt x="1421356" y="160832"/>
                  </a:lnTo>
                  <a:lnTo>
                    <a:pt x="1418426" y="160832"/>
                  </a:lnTo>
                  <a:lnTo>
                    <a:pt x="1401173" y="178396"/>
                  </a:lnTo>
                  <a:lnTo>
                    <a:pt x="1389604" y="190055"/>
                  </a:lnTo>
                  <a:lnTo>
                    <a:pt x="1372338" y="207619"/>
                  </a:lnTo>
                  <a:lnTo>
                    <a:pt x="1349275" y="225183"/>
                  </a:lnTo>
                  <a:lnTo>
                    <a:pt x="1329079" y="245617"/>
                  </a:lnTo>
                  <a:lnTo>
                    <a:pt x="1317523" y="257327"/>
                  </a:lnTo>
                  <a:lnTo>
                    <a:pt x="1323332" y="251472"/>
                  </a:lnTo>
                  <a:lnTo>
                    <a:pt x="1334839" y="239814"/>
                  </a:lnTo>
                  <a:lnTo>
                    <a:pt x="1349275" y="225183"/>
                  </a:lnTo>
                  <a:lnTo>
                    <a:pt x="1357902" y="213474"/>
                  </a:lnTo>
                  <a:lnTo>
                    <a:pt x="1343465" y="213474"/>
                  </a:lnTo>
                  <a:lnTo>
                    <a:pt x="1288700" y="228104"/>
                  </a:lnTo>
                  <a:lnTo>
                    <a:pt x="1193556" y="251472"/>
                  </a:lnTo>
                  <a:lnTo>
                    <a:pt x="1084012" y="280746"/>
                  </a:lnTo>
                  <a:lnTo>
                    <a:pt x="985988" y="307035"/>
                  </a:lnTo>
                  <a:lnTo>
                    <a:pt x="936970" y="318744"/>
                  </a:lnTo>
                  <a:lnTo>
                    <a:pt x="954286" y="298259"/>
                  </a:lnTo>
                  <a:lnTo>
                    <a:pt x="1032127" y="242696"/>
                  </a:lnTo>
                  <a:lnTo>
                    <a:pt x="1147467" y="163766"/>
                  </a:lnTo>
                  <a:lnTo>
                    <a:pt x="1265637" y="81864"/>
                  </a:lnTo>
                  <a:lnTo>
                    <a:pt x="1352155" y="23367"/>
                  </a:lnTo>
                  <a:lnTo>
                    <a:pt x="1386737" y="0"/>
                  </a:lnTo>
                  <a:lnTo>
                    <a:pt x="1375218" y="5854"/>
                  </a:lnTo>
                  <a:lnTo>
                    <a:pt x="1326212" y="26301"/>
                  </a:lnTo>
                  <a:lnTo>
                    <a:pt x="1256998" y="67271"/>
                  </a:lnTo>
                  <a:lnTo>
                    <a:pt x="1190676" y="108203"/>
                  </a:lnTo>
                  <a:lnTo>
                    <a:pt x="1135910" y="146202"/>
                  </a:lnTo>
                  <a:lnTo>
                    <a:pt x="1107088" y="178396"/>
                  </a:lnTo>
                  <a:lnTo>
                    <a:pt x="1104208" y="190055"/>
                  </a:lnTo>
                  <a:lnTo>
                    <a:pt x="1115715" y="190055"/>
                  </a:lnTo>
                  <a:lnTo>
                    <a:pt x="1133031" y="184251"/>
                  </a:lnTo>
                  <a:lnTo>
                    <a:pt x="1153214" y="175475"/>
                  </a:lnTo>
                  <a:lnTo>
                    <a:pt x="1173410" y="163766"/>
                  </a:lnTo>
                  <a:lnTo>
                    <a:pt x="1202232" y="152057"/>
                  </a:lnTo>
                  <a:lnTo>
                    <a:pt x="1242561" y="131571"/>
                  </a:lnTo>
                  <a:lnTo>
                    <a:pt x="1285820" y="111124"/>
                  </a:lnTo>
                  <a:lnTo>
                    <a:pt x="1323332" y="96494"/>
                  </a:lnTo>
                  <a:lnTo>
                    <a:pt x="1337718" y="96494"/>
                  </a:lnTo>
                  <a:lnTo>
                    <a:pt x="1326212" y="114058"/>
                  </a:lnTo>
                  <a:lnTo>
                    <a:pt x="1303136" y="140347"/>
                  </a:lnTo>
                  <a:lnTo>
                    <a:pt x="1280073" y="166687"/>
                  </a:lnTo>
                  <a:lnTo>
                    <a:pt x="1274314" y="184251"/>
                  </a:lnTo>
                  <a:lnTo>
                    <a:pt x="1288700" y="190055"/>
                  </a:lnTo>
                  <a:lnTo>
                    <a:pt x="1340598" y="166687"/>
                  </a:lnTo>
                  <a:lnTo>
                    <a:pt x="1412679" y="131571"/>
                  </a:lnTo>
                  <a:lnTo>
                    <a:pt x="1476122" y="93560"/>
                  </a:lnTo>
                  <a:lnTo>
                    <a:pt x="1522260" y="64350"/>
                  </a:lnTo>
                  <a:lnTo>
                    <a:pt x="1528020" y="61417"/>
                  </a:lnTo>
                  <a:lnTo>
                    <a:pt x="1476122" y="105270"/>
                  </a:lnTo>
                  <a:lnTo>
                    <a:pt x="1447299" y="134492"/>
                  </a:lnTo>
                  <a:lnTo>
                    <a:pt x="1427116" y="163766"/>
                  </a:lnTo>
                  <a:lnTo>
                    <a:pt x="1441502" y="149123"/>
                  </a:lnTo>
                  <a:lnTo>
                    <a:pt x="1461685" y="131571"/>
                  </a:lnTo>
                  <a:lnTo>
                    <a:pt x="1464565" y="119913"/>
                  </a:lnTo>
                  <a:lnTo>
                    <a:pt x="1441502" y="125768"/>
                  </a:lnTo>
                  <a:lnTo>
                    <a:pt x="1360781" y="154978"/>
                  </a:lnTo>
                  <a:lnTo>
                    <a:pt x="1202232" y="195910"/>
                  </a:lnTo>
                  <a:lnTo>
                    <a:pt x="974482" y="236893"/>
                  </a:lnTo>
                  <a:lnTo>
                    <a:pt x="743839" y="274891"/>
                  </a:lnTo>
                  <a:lnTo>
                    <a:pt x="559297" y="298259"/>
                  </a:lnTo>
                  <a:lnTo>
                    <a:pt x="449754" y="307035"/>
                  </a:lnTo>
                  <a:lnTo>
                    <a:pt x="429570" y="304114"/>
                  </a:lnTo>
                  <a:lnTo>
                    <a:pt x="458393" y="266103"/>
                  </a:lnTo>
                  <a:lnTo>
                    <a:pt x="484336" y="236893"/>
                  </a:lnTo>
                  <a:lnTo>
                    <a:pt x="513158" y="207619"/>
                  </a:lnTo>
                  <a:lnTo>
                    <a:pt x="559297" y="163766"/>
                  </a:lnTo>
                  <a:lnTo>
                    <a:pt x="588119" y="152057"/>
                  </a:lnTo>
                  <a:lnTo>
                    <a:pt x="596796" y="154978"/>
                  </a:lnTo>
                  <a:lnTo>
                    <a:pt x="599676" y="160832"/>
                  </a:lnTo>
                  <a:lnTo>
                    <a:pt x="588119" y="175475"/>
                  </a:lnTo>
                  <a:lnTo>
                    <a:pt x="565056" y="198843"/>
                  </a:lnTo>
                  <a:lnTo>
                    <a:pt x="539101" y="225183"/>
                  </a:lnTo>
                  <a:lnTo>
                    <a:pt x="498772" y="266103"/>
                  </a:lnTo>
                  <a:lnTo>
                    <a:pt x="593929" y="251472"/>
                  </a:lnTo>
                  <a:lnTo>
                    <a:pt x="657321" y="231038"/>
                  </a:lnTo>
                  <a:lnTo>
                    <a:pt x="706339" y="210540"/>
                  </a:lnTo>
                  <a:lnTo>
                    <a:pt x="732282" y="195910"/>
                  </a:lnTo>
                  <a:lnTo>
                    <a:pt x="717846" y="190055"/>
                  </a:lnTo>
                  <a:lnTo>
                    <a:pt x="671757" y="190055"/>
                  </a:lnTo>
                  <a:lnTo>
                    <a:pt x="544911" y="210540"/>
                  </a:lnTo>
                  <a:lnTo>
                    <a:pt x="380552" y="245617"/>
                  </a:lnTo>
                  <a:lnTo>
                    <a:pt x="216194" y="289521"/>
                  </a:lnTo>
                  <a:lnTo>
                    <a:pt x="72081" y="333374"/>
                  </a:lnTo>
                  <a:lnTo>
                    <a:pt x="11506" y="362597"/>
                  </a:lnTo>
                  <a:lnTo>
                    <a:pt x="0" y="371373"/>
                  </a:lnTo>
                  <a:lnTo>
                    <a:pt x="28822" y="353821"/>
                  </a:lnTo>
                  <a:lnTo>
                    <a:pt x="80720" y="324599"/>
                  </a:lnTo>
                  <a:lnTo>
                    <a:pt x="138365" y="280746"/>
                  </a:lnTo>
                  <a:lnTo>
                    <a:pt x="196060" y="242696"/>
                  </a:lnTo>
                  <a:lnTo>
                    <a:pt x="230630" y="219328"/>
                  </a:lnTo>
                  <a:lnTo>
                    <a:pt x="250826" y="204685"/>
                  </a:lnTo>
                  <a:lnTo>
                    <a:pt x="268142" y="201764"/>
                  </a:lnTo>
                  <a:lnTo>
                    <a:pt x="285408" y="201764"/>
                  </a:lnTo>
                  <a:lnTo>
                    <a:pt x="308471" y="204685"/>
                  </a:lnTo>
                  <a:lnTo>
                    <a:pt x="345970" y="210540"/>
                  </a:lnTo>
                  <a:lnTo>
                    <a:pt x="409375" y="216395"/>
                  </a:lnTo>
                  <a:lnTo>
                    <a:pt x="507399" y="219328"/>
                  </a:lnTo>
                  <a:lnTo>
                    <a:pt x="634258" y="219328"/>
                  </a:lnTo>
                  <a:lnTo>
                    <a:pt x="792807" y="207619"/>
                  </a:lnTo>
                  <a:lnTo>
                    <a:pt x="957166" y="190055"/>
                  </a:lnTo>
                  <a:lnTo>
                    <a:pt x="1086892" y="172542"/>
                  </a:lnTo>
                  <a:lnTo>
                    <a:pt x="1187796" y="157911"/>
                  </a:lnTo>
                  <a:lnTo>
                    <a:pt x="1248371" y="152057"/>
                  </a:lnTo>
                  <a:lnTo>
                    <a:pt x="1288700" y="152057"/>
                  </a:lnTo>
                  <a:lnTo>
                    <a:pt x="1340598" y="154978"/>
                  </a:lnTo>
                  <a:lnTo>
                    <a:pt x="1392484" y="160832"/>
                  </a:lnTo>
                  <a:lnTo>
                    <a:pt x="1441502" y="166687"/>
                  </a:lnTo>
                  <a:lnTo>
                    <a:pt x="1476122" y="172542"/>
                  </a:lnTo>
                  <a:lnTo>
                    <a:pt x="1496317" y="175475"/>
                  </a:lnTo>
                  <a:lnTo>
                    <a:pt x="1530899" y="175475"/>
                  </a:lnTo>
                  <a:lnTo>
                    <a:pt x="1556842" y="172542"/>
                  </a:lnTo>
                  <a:lnTo>
                    <a:pt x="1600101" y="166687"/>
                  </a:lnTo>
                  <a:lnTo>
                    <a:pt x="1660626" y="157911"/>
                  </a:lnTo>
                  <a:lnTo>
                    <a:pt x="1724081" y="146202"/>
                  </a:lnTo>
                  <a:lnTo>
                    <a:pt x="1778846" y="137426"/>
                  </a:lnTo>
                  <a:lnTo>
                    <a:pt x="1816295" y="131571"/>
                  </a:lnTo>
                  <a:lnTo>
                    <a:pt x="1833611" y="134492"/>
                  </a:lnTo>
                  <a:lnTo>
                    <a:pt x="1842238" y="149123"/>
                  </a:lnTo>
                  <a:lnTo>
                    <a:pt x="1848048" y="169621"/>
                  </a:lnTo>
                  <a:lnTo>
                    <a:pt x="1848048" y="192989"/>
                  </a:lnTo>
                  <a:lnTo>
                    <a:pt x="1845118" y="216395"/>
                  </a:lnTo>
                  <a:lnTo>
                    <a:pt x="1842238" y="233959"/>
                  </a:lnTo>
                  <a:lnTo>
                    <a:pt x="1842238" y="245617"/>
                  </a:lnTo>
                  <a:lnTo>
                    <a:pt x="1902813" y="239814"/>
                  </a:lnTo>
                  <a:lnTo>
                    <a:pt x="1928768" y="210540"/>
                  </a:lnTo>
                  <a:lnTo>
                    <a:pt x="1917199" y="204685"/>
                  </a:lnTo>
                  <a:lnTo>
                    <a:pt x="1816295" y="231038"/>
                  </a:lnTo>
                  <a:lnTo>
                    <a:pt x="1738467" y="260248"/>
                  </a:lnTo>
                  <a:lnTo>
                    <a:pt x="1663506" y="289521"/>
                  </a:lnTo>
                  <a:lnTo>
                    <a:pt x="1605861" y="315810"/>
                  </a:lnTo>
                  <a:lnTo>
                    <a:pt x="1582785" y="330453"/>
                  </a:lnTo>
                  <a:lnTo>
                    <a:pt x="1582785" y="336308"/>
                  </a:lnTo>
                  <a:lnTo>
                    <a:pt x="1594291" y="339229"/>
                  </a:lnTo>
                  <a:lnTo>
                    <a:pt x="1623164" y="330453"/>
                  </a:lnTo>
                  <a:lnTo>
                    <a:pt x="1663506" y="312889"/>
                  </a:lnTo>
                  <a:lnTo>
                    <a:pt x="1721151" y="280746"/>
                  </a:lnTo>
                  <a:lnTo>
                    <a:pt x="1784593" y="236893"/>
                  </a:lnTo>
                  <a:lnTo>
                    <a:pt x="1833611" y="195910"/>
                  </a:lnTo>
                  <a:lnTo>
                    <a:pt x="1879750" y="152057"/>
                  </a:lnTo>
                </a:path>
              </a:pathLst>
            </a:custGeom>
            <a:ln w="769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5786" y="3089020"/>
              <a:ext cx="198755" cy="190500"/>
            </a:xfrm>
            <a:custGeom>
              <a:avLst/>
              <a:gdLst/>
              <a:ahLst/>
              <a:cxnLst/>
              <a:rect l="l" t="t" r="r" b="b"/>
              <a:pathLst>
                <a:path w="198755" h="190500">
                  <a:moveTo>
                    <a:pt x="0" y="0"/>
                  </a:moveTo>
                  <a:lnTo>
                    <a:pt x="198247" y="190373"/>
                  </a:lnTo>
                </a:path>
              </a:pathLst>
            </a:custGeom>
            <a:ln w="254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786" y="2583179"/>
              <a:ext cx="530860" cy="0"/>
            </a:xfrm>
            <a:custGeom>
              <a:avLst/>
              <a:gdLst/>
              <a:ahLst/>
              <a:cxnLst/>
              <a:rect l="l" t="t" r="r" b="b"/>
              <a:pathLst>
                <a:path w="530860">
                  <a:moveTo>
                    <a:pt x="0" y="0"/>
                  </a:moveTo>
                  <a:lnTo>
                    <a:pt x="530351" y="0"/>
                  </a:lnTo>
                </a:path>
              </a:pathLst>
            </a:custGeom>
            <a:ln w="254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5786" y="1896617"/>
              <a:ext cx="185420" cy="178435"/>
            </a:xfrm>
            <a:custGeom>
              <a:avLst/>
              <a:gdLst/>
              <a:ahLst/>
              <a:cxnLst/>
              <a:rect l="l" t="t" r="r" b="b"/>
              <a:pathLst>
                <a:path w="185419" h="178435">
                  <a:moveTo>
                    <a:pt x="0" y="178181"/>
                  </a:moveTo>
                  <a:lnTo>
                    <a:pt x="185165" y="0"/>
                  </a:lnTo>
                </a:path>
              </a:pathLst>
            </a:custGeom>
            <a:ln w="254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25" y="1829561"/>
              <a:ext cx="1507236" cy="1507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25" y="1829561"/>
              <a:ext cx="1507490" cy="1507490"/>
            </a:xfrm>
            <a:custGeom>
              <a:avLst/>
              <a:gdLst/>
              <a:ahLst/>
              <a:cxnLst/>
              <a:rect l="l" t="t" r="r" b="b"/>
              <a:pathLst>
                <a:path w="1507490" h="1507489">
                  <a:moveTo>
                    <a:pt x="0" y="753618"/>
                  </a:moveTo>
                  <a:lnTo>
                    <a:pt x="1482" y="705961"/>
                  </a:lnTo>
                  <a:lnTo>
                    <a:pt x="5871" y="659092"/>
                  </a:lnTo>
                  <a:lnTo>
                    <a:pt x="13078" y="613098"/>
                  </a:lnTo>
                  <a:lnTo>
                    <a:pt x="23015" y="568068"/>
                  </a:lnTo>
                  <a:lnTo>
                    <a:pt x="35594" y="524090"/>
                  </a:lnTo>
                  <a:lnTo>
                    <a:pt x="50726" y="481253"/>
                  </a:lnTo>
                  <a:lnTo>
                    <a:pt x="68323" y="439644"/>
                  </a:lnTo>
                  <a:lnTo>
                    <a:pt x="88297" y="399352"/>
                  </a:lnTo>
                  <a:lnTo>
                    <a:pt x="110559" y="360466"/>
                  </a:lnTo>
                  <a:lnTo>
                    <a:pt x="135021" y="323074"/>
                  </a:lnTo>
                  <a:lnTo>
                    <a:pt x="161596" y="287263"/>
                  </a:lnTo>
                  <a:lnTo>
                    <a:pt x="190194" y="253123"/>
                  </a:lnTo>
                  <a:lnTo>
                    <a:pt x="220727" y="220741"/>
                  </a:lnTo>
                  <a:lnTo>
                    <a:pt x="253108" y="190207"/>
                  </a:lnTo>
                  <a:lnTo>
                    <a:pt x="287247" y="161607"/>
                  </a:lnTo>
                  <a:lnTo>
                    <a:pt x="323057" y="135032"/>
                  </a:lnTo>
                  <a:lnTo>
                    <a:pt x="360449" y="110568"/>
                  </a:lnTo>
                  <a:lnTo>
                    <a:pt x="399336" y="88304"/>
                  </a:lnTo>
                  <a:lnTo>
                    <a:pt x="439628" y="68329"/>
                  </a:lnTo>
                  <a:lnTo>
                    <a:pt x="481237" y="50731"/>
                  </a:lnTo>
                  <a:lnTo>
                    <a:pt x="524076" y="35597"/>
                  </a:lnTo>
                  <a:lnTo>
                    <a:pt x="568055" y="23018"/>
                  </a:lnTo>
                  <a:lnTo>
                    <a:pt x="613088" y="13080"/>
                  </a:lnTo>
                  <a:lnTo>
                    <a:pt x="659084" y="5872"/>
                  </a:lnTo>
                  <a:lnTo>
                    <a:pt x="705957" y="1482"/>
                  </a:lnTo>
                  <a:lnTo>
                    <a:pt x="753618" y="0"/>
                  </a:lnTo>
                  <a:lnTo>
                    <a:pt x="801278" y="1482"/>
                  </a:lnTo>
                  <a:lnTo>
                    <a:pt x="848151" y="5872"/>
                  </a:lnTo>
                  <a:lnTo>
                    <a:pt x="894147" y="13080"/>
                  </a:lnTo>
                  <a:lnTo>
                    <a:pt x="939180" y="23018"/>
                  </a:lnTo>
                  <a:lnTo>
                    <a:pt x="983159" y="35597"/>
                  </a:lnTo>
                  <a:lnTo>
                    <a:pt x="1025998" y="50731"/>
                  </a:lnTo>
                  <a:lnTo>
                    <a:pt x="1067607" y="68329"/>
                  </a:lnTo>
                  <a:lnTo>
                    <a:pt x="1107899" y="88304"/>
                  </a:lnTo>
                  <a:lnTo>
                    <a:pt x="1146786" y="110568"/>
                  </a:lnTo>
                  <a:lnTo>
                    <a:pt x="1184178" y="135032"/>
                  </a:lnTo>
                  <a:lnTo>
                    <a:pt x="1219988" y="161607"/>
                  </a:lnTo>
                  <a:lnTo>
                    <a:pt x="1254127" y="190207"/>
                  </a:lnTo>
                  <a:lnTo>
                    <a:pt x="1286508" y="220741"/>
                  </a:lnTo>
                  <a:lnTo>
                    <a:pt x="1317041" y="253123"/>
                  </a:lnTo>
                  <a:lnTo>
                    <a:pt x="1345639" y="287263"/>
                  </a:lnTo>
                  <a:lnTo>
                    <a:pt x="1372214" y="323074"/>
                  </a:lnTo>
                  <a:lnTo>
                    <a:pt x="1396676" y="360466"/>
                  </a:lnTo>
                  <a:lnTo>
                    <a:pt x="1418938" y="399352"/>
                  </a:lnTo>
                  <a:lnTo>
                    <a:pt x="1438912" y="439644"/>
                  </a:lnTo>
                  <a:lnTo>
                    <a:pt x="1456509" y="481253"/>
                  </a:lnTo>
                  <a:lnTo>
                    <a:pt x="1471641" y="524090"/>
                  </a:lnTo>
                  <a:lnTo>
                    <a:pt x="1484220" y="568068"/>
                  </a:lnTo>
                  <a:lnTo>
                    <a:pt x="1494157" y="613098"/>
                  </a:lnTo>
                  <a:lnTo>
                    <a:pt x="1501364" y="659092"/>
                  </a:lnTo>
                  <a:lnTo>
                    <a:pt x="1505753" y="705961"/>
                  </a:lnTo>
                  <a:lnTo>
                    <a:pt x="1507236" y="753618"/>
                  </a:lnTo>
                  <a:lnTo>
                    <a:pt x="1505753" y="801274"/>
                  </a:lnTo>
                  <a:lnTo>
                    <a:pt x="1501364" y="848143"/>
                  </a:lnTo>
                  <a:lnTo>
                    <a:pt x="1494157" y="894137"/>
                  </a:lnTo>
                  <a:lnTo>
                    <a:pt x="1484220" y="939167"/>
                  </a:lnTo>
                  <a:lnTo>
                    <a:pt x="1471641" y="983145"/>
                  </a:lnTo>
                  <a:lnTo>
                    <a:pt x="1456509" y="1025982"/>
                  </a:lnTo>
                  <a:lnTo>
                    <a:pt x="1438912" y="1067591"/>
                  </a:lnTo>
                  <a:lnTo>
                    <a:pt x="1418938" y="1107883"/>
                  </a:lnTo>
                  <a:lnTo>
                    <a:pt x="1396676" y="1146769"/>
                  </a:lnTo>
                  <a:lnTo>
                    <a:pt x="1372214" y="1184161"/>
                  </a:lnTo>
                  <a:lnTo>
                    <a:pt x="1345639" y="1219972"/>
                  </a:lnTo>
                  <a:lnTo>
                    <a:pt x="1317041" y="1254112"/>
                  </a:lnTo>
                  <a:lnTo>
                    <a:pt x="1286508" y="1286494"/>
                  </a:lnTo>
                  <a:lnTo>
                    <a:pt x="1254127" y="1317028"/>
                  </a:lnTo>
                  <a:lnTo>
                    <a:pt x="1219988" y="1345628"/>
                  </a:lnTo>
                  <a:lnTo>
                    <a:pt x="1184178" y="1372203"/>
                  </a:lnTo>
                  <a:lnTo>
                    <a:pt x="1146786" y="1396667"/>
                  </a:lnTo>
                  <a:lnTo>
                    <a:pt x="1107899" y="1418931"/>
                  </a:lnTo>
                  <a:lnTo>
                    <a:pt x="1067607" y="1438906"/>
                  </a:lnTo>
                  <a:lnTo>
                    <a:pt x="1025998" y="1456504"/>
                  </a:lnTo>
                  <a:lnTo>
                    <a:pt x="983159" y="1471638"/>
                  </a:lnTo>
                  <a:lnTo>
                    <a:pt x="939180" y="1484217"/>
                  </a:lnTo>
                  <a:lnTo>
                    <a:pt x="894147" y="1494155"/>
                  </a:lnTo>
                  <a:lnTo>
                    <a:pt x="848151" y="1501363"/>
                  </a:lnTo>
                  <a:lnTo>
                    <a:pt x="801278" y="1505753"/>
                  </a:lnTo>
                  <a:lnTo>
                    <a:pt x="753618" y="1507236"/>
                  </a:lnTo>
                  <a:lnTo>
                    <a:pt x="705957" y="1505753"/>
                  </a:lnTo>
                  <a:lnTo>
                    <a:pt x="659084" y="1501363"/>
                  </a:lnTo>
                  <a:lnTo>
                    <a:pt x="613088" y="1494155"/>
                  </a:lnTo>
                  <a:lnTo>
                    <a:pt x="568055" y="1484217"/>
                  </a:lnTo>
                  <a:lnTo>
                    <a:pt x="524076" y="1471638"/>
                  </a:lnTo>
                  <a:lnTo>
                    <a:pt x="481237" y="1456504"/>
                  </a:lnTo>
                  <a:lnTo>
                    <a:pt x="439628" y="1438906"/>
                  </a:lnTo>
                  <a:lnTo>
                    <a:pt x="399336" y="1418931"/>
                  </a:lnTo>
                  <a:lnTo>
                    <a:pt x="360449" y="1396667"/>
                  </a:lnTo>
                  <a:lnTo>
                    <a:pt x="323057" y="1372203"/>
                  </a:lnTo>
                  <a:lnTo>
                    <a:pt x="287247" y="1345628"/>
                  </a:lnTo>
                  <a:lnTo>
                    <a:pt x="253108" y="1317028"/>
                  </a:lnTo>
                  <a:lnTo>
                    <a:pt x="220727" y="1286494"/>
                  </a:lnTo>
                  <a:lnTo>
                    <a:pt x="190194" y="1254112"/>
                  </a:lnTo>
                  <a:lnTo>
                    <a:pt x="161596" y="1219972"/>
                  </a:lnTo>
                  <a:lnTo>
                    <a:pt x="135021" y="1184161"/>
                  </a:lnTo>
                  <a:lnTo>
                    <a:pt x="110559" y="1146769"/>
                  </a:lnTo>
                  <a:lnTo>
                    <a:pt x="88297" y="1107883"/>
                  </a:lnTo>
                  <a:lnTo>
                    <a:pt x="68323" y="1067591"/>
                  </a:lnTo>
                  <a:lnTo>
                    <a:pt x="50726" y="1025982"/>
                  </a:lnTo>
                  <a:lnTo>
                    <a:pt x="35594" y="983145"/>
                  </a:lnTo>
                  <a:lnTo>
                    <a:pt x="23015" y="939167"/>
                  </a:lnTo>
                  <a:lnTo>
                    <a:pt x="13078" y="894137"/>
                  </a:lnTo>
                  <a:lnTo>
                    <a:pt x="5871" y="848143"/>
                  </a:lnTo>
                  <a:lnTo>
                    <a:pt x="1482" y="801274"/>
                  </a:lnTo>
                  <a:lnTo>
                    <a:pt x="0" y="75361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9022" y="870966"/>
              <a:ext cx="1301750" cy="1190625"/>
            </a:xfrm>
            <a:custGeom>
              <a:avLst/>
              <a:gdLst/>
              <a:ahLst/>
              <a:cxnLst/>
              <a:rect l="l" t="t" r="r" b="b"/>
              <a:pathLst>
                <a:path w="1301750" h="1190625">
                  <a:moveTo>
                    <a:pt x="650747" y="0"/>
                  </a:moveTo>
                  <a:lnTo>
                    <a:pt x="599890" y="1790"/>
                  </a:lnTo>
                  <a:lnTo>
                    <a:pt x="550104" y="7073"/>
                  </a:lnTo>
                  <a:lnTo>
                    <a:pt x="501533" y="15717"/>
                  </a:lnTo>
                  <a:lnTo>
                    <a:pt x="454322" y="27589"/>
                  </a:lnTo>
                  <a:lnTo>
                    <a:pt x="408616" y="42557"/>
                  </a:lnTo>
                  <a:lnTo>
                    <a:pt x="364560" y="60489"/>
                  </a:lnTo>
                  <a:lnTo>
                    <a:pt x="322297" y="81251"/>
                  </a:lnTo>
                  <a:lnTo>
                    <a:pt x="281973" y="104713"/>
                  </a:lnTo>
                  <a:lnTo>
                    <a:pt x="243733" y="130741"/>
                  </a:lnTo>
                  <a:lnTo>
                    <a:pt x="207720" y="159204"/>
                  </a:lnTo>
                  <a:lnTo>
                    <a:pt x="174080" y="189969"/>
                  </a:lnTo>
                  <a:lnTo>
                    <a:pt x="142958" y="222903"/>
                  </a:lnTo>
                  <a:lnTo>
                    <a:pt x="114497" y="257875"/>
                  </a:lnTo>
                  <a:lnTo>
                    <a:pt x="88843" y="294752"/>
                  </a:lnTo>
                  <a:lnTo>
                    <a:pt x="66140" y="333402"/>
                  </a:lnTo>
                  <a:lnTo>
                    <a:pt x="46533" y="373693"/>
                  </a:lnTo>
                  <a:lnTo>
                    <a:pt x="30167" y="415491"/>
                  </a:lnTo>
                  <a:lnTo>
                    <a:pt x="17186" y="458666"/>
                  </a:lnTo>
                  <a:lnTo>
                    <a:pt x="7734" y="503084"/>
                  </a:lnTo>
                  <a:lnTo>
                    <a:pt x="1957" y="548613"/>
                  </a:lnTo>
                  <a:lnTo>
                    <a:pt x="0" y="595122"/>
                  </a:lnTo>
                  <a:lnTo>
                    <a:pt x="1957" y="641630"/>
                  </a:lnTo>
                  <a:lnTo>
                    <a:pt x="7734" y="687159"/>
                  </a:lnTo>
                  <a:lnTo>
                    <a:pt x="17186" y="731577"/>
                  </a:lnTo>
                  <a:lnTo>
                    <a:pt x="30167" y="774752"/>
                  </a:lnTo>
                  <a:lnTo>
                    <a:pt x="46533" y="816550"/>
                  </a:lnTo>
                  <a:lnTo>
                    <a:pt x="66140" y="856841"/>
                  </a:lnTo>
                  <a:lnTo>
                    <a:pt x="88843" y="895491"/>
                  </a:lnTo>
                  <a:lnTo>
                    <a:pt x="114497" y="932368"/>
                  </a:lnTo>
                  <a:lnTo>
                    <a:pt x="142958" y="967340"/>
                  </a:lnTo>
                  <a:lnTo>
                    <a:pt x="174080" y="1000274"/>
                  </a:lnTo>
                  <a:lnTo>
                    <a:pt x="207720" y="1031039"/>
                  </a:lnTo>
                  <a:lnTo>
                    <a:pt x="243733" y="1059502"/>
                  </a:lnTo>
                  <a:lnTo>
                    <a:pt x="281973" y="1085530"/>
                  </a:lnTo>
                  <a:lnTo>
                    <a:pt x="322297" y="1108992"/>
                  </a:lnTo>
                  <a:lnTo>
                    <a:pt x="364560" y="1129754"/>
                  </a:lnTo>
                  <a:lnTo>
                    <a:pt x="408616" y="1147686"/>
                  </a:lnTo>
                  <a:lnTo>
                    <a:pt x="454322" y="1162654"/>
                  </a:lnTo>
                  <a:lnTo>
                    <a:pt x="501533" y="1174526"/>
                  </a:lnTo>
                  <a:lnTo>
                    <a:pt x="550104" y="1183170"/>
                  </a:lnTo>
                  <a:lnTo>
                    <a:pt x="599890" y="1188453"/>
                  </a:lnTo>
                  <a:lnTo>
                    <a:pt x="650747" y="1190244"/>
                  </a:lnTo>
                  <a:lnTo>
                    <a:pt x="701605" y="1188453"/>
                  </a:lnTo>
                  <a:lnTo>
                    <a:pt x="751391" y="1183170"/>
                  </a:lnTo>
                  <a:lnTo>
                    <a:pt x="799962" y="1174526"/>
                  </a:lnTo>
                  <a:lnTo>
                    <a:pt x="847173" y="1162654"/>
                  </a:lnTo>
                  <a:lnTo>
                    <a:pt x="892879" y="1147686"/>
                  </a:lnTo>
                  <a:lnTo>
                    <a:pt x="936935" y="1129754"/>
                  </a:lnTo>
                  <a:lnTo>
                    <a:pt x="979198" y="1108992"/>
                  </a:lnTo>
                  <a:lnTo>
                    <a:pt x="1019522" y="1085530"/>
                  </a:lnTo>
                  <a:lnTo>
                    <a:pt x="1057762" y="1059502"/>
                  </a:lnTo>
                  <a:lnTo>
                    <a:pt x="1093775" y="1031039"/>
                  </a:lnTo>
                  <a:lnTo>
                    <a:pt x="1127415" y="1000274"/>
                  </a:lnTo>
                  <a:lnTo>
                    <a:pt x="1158537" y="967340"/>
                  </a:lnTo>
                  <a:lnTo>
                    <a:pt x="1186998" y="932368"/>
                  </a:lnTo>
                  <a:lnTo>
                    <a:pt x="1212652" y="895491"/>
                  </a:lnTo>
                  <a:lnTo>
                    <a:pt x="1235355" y="856841"/>
                  </a:lnTo>
                  <a:lnTo>
                    <a:pt x="1254962" y="816550"/>
                  </a:lnTo>
                  <a:lnTo>
                    <a:pt x="1271328" y="774752"/>
                  </a:lnTo>
                  <a:lnTo>
                    <a:pt x="1284309" y="731577"/>
                  </a:lnTo>
                  <a:lnTo>
                    <a:pt x="1293761" y="687159"/>
                  </a:lnTo>
                  <a:lnTo>
                    <a:pt x="1299538" y="641630"/>
                  </a:lnTo>
                  <a:lnTo>
                    <a:pt x="1301496" y="595122"/>
                  </a:lnTo>
                  <a:lnTo>
                    <a:pt x="1299538" y="548613"/>
                  </a:lnTo>
                  <a:lnTo>
                    <a:pt x="1293761" y="503084"/>
                  </a:lnTo>
                  <a:lnTo>
                    <a:pt x="1284309" y="458666"/>
                  </a:lnTo>
                  <a:lnTo>
                    <a:pt x="1271328" y="415491"/>
                  </a:lnTo>
                  <a:lnTo>
                    <a:pt x="1254962" y="373693"/>
                  </a:lnTo>
                  <a:lnTo>
                    <a:pt x="1235355" y="333402"/>
                  </a:lnTo>
                  <a:lnTo>
                    <a:pt x="1212652" y="294752"/>
                  </a:lnTo>
                  <a:lnTo>
                    <a:pt x="1186998" y="257875"/>
                  </a:lnTo>
                  <a:lnTo>
                    <a:pt x="1158537" y="222903"/>
                  </a:lnTo>
                  <a:lnTo>
                    <a:pt x="1127415" y="189969"/>
                  </a:lnTo>
                  <a:lnTo>
                    <a:pt x="1093775" y="159204"/>
                  </a:lnTo>
                  <a:lnTo>
                    <a:pt x="1057762" y="130741"/>
                  </a:lnTo>
                  <a:lnTo>
                    <a:pt x="1019522" y="104713"/>
                  </a:lnTo>
                  <a:lnTo>
                    <a:pt x="979198" y="81251"/>
                  </a:lnTo>
                  <a:lnTo>
                    <a:pt x="936935" y="60489"/>
                  </a:lnTo>
                  <a:lnTo>
                    <a:pt x="892879" y="42557"/>
                  </a:lnTo>
                  <a:lnTo>
                    <a:pt x="847173" y="27589"/>
                  </a:lnTo>
                  <a:lnTo>
                    <a:pt x="799962" y="15717"/>
                  </a:lnTo>
                  <a:lnTo>
                    <a:pt x="751391" y="7073"/>
                  </a:lnTo>
                  <a:lnTo>
                    <a:pt x="701605" y="1790"/>
                  </a:lnTo>
                  <a:lnTo>
                    <a:pt x="650747" y="0"/>
                  </a:lnTo>
                  <a:close/>
                </a:path>
              </a:pathLst>
            </a:custGeom>
            <a:solidFill>
              <a:srgbClr val="21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022" y="870966"/>
              <a:ext cx="1301750" cy="1190625"/>
            </a:xfrm>
            <a:custGeom>
              <a:avLst/>
              <a:gdLst/>
              <a:ahLst/>
              <a:cxnLst/>
              <a:rect l="l" t="t" r="r" b="b"/>
              <a:pathLst>
                <a:path w="1301750" h="1190625">
                  <a:moveTo>
                    <a:pt x="0" y="595122"/>
                  </a:moveTo>
                  <a:lnTo>
                    <a:pt x="1957" y="548613"/>
                  </a:lnTo>
                  <a:lnTo>
                    <a:pt x="7734" y="503084"/>
                  </a:lnTo>
                  <a:lnTo>
                    <a:pt x="17186" y="458666"/>
                  </a:lnTo>
                  <a:lnTo>
                    <a:pt x="30167" y="415491"/>
                  </a:lnTo>
                  <a:lnTo>
                    <a:pt x="46533" y="373693"/>
                  </a:lnTo>
                  <a:lnTo>
                    <a:pt x="66140" y="333402"/>
                  </a:lnTo>
                  <a:lnTo>
                    <a:pt x="88843" y="294752"/>
                  </a:lnTo>
                  <a:lnTo>
                    <a:pt x="114497" y="257875"/>
                  </a:lnTo>
                  <a:lnTo>
                    <a:pt x="142958" y="222903"/>
                  </a:lnTo>
                  <a:lnTo>
                    <a:pt x="174080" y="189969"/>
                  </a:lnTo>
                  <a:lnTo>
                    <a:pt x="207720" y="159204"/>
                  </a:lnTo>
                  <a:lnTo>
                    <a:pt x="243733" y="130741"/>
                  </a:lnTo>
                  <a:lnTo>
                    <a:pt x="281973" y="104713"/>
                  </a:lnTo>
                  <a:lnTo>
                    <a:pt x="322297" y="81251"/>
                  </a:lnTo>
                  <a:lnTo>
                    <a:pt x="364560" y="60489"/>
                  </a:lnTo>
                  <a:lnTo>
                    <a:pt x="408616" y="42557"/>
                  </a:lnTo>
                  <a:lnTo>
                    <a:pt x="454322" y="27589"/>
                  </a:lnTo>
                  <a:lnTo>
                    <a:pt x="501533" y="15717"/>
                  </a:lnTo>
                  <a:lnTo>
                    <a:pt x="550104" y="7073"/>
                  </a:lnTo>
                  <a:lnTo>
                    <a:pt x="599890" y="1790"/>
                  </a:lnTo>
                  <a:lnTo>
                    <a:pt x="650747" y="0"/>
                  </a:lnTo>
                  <a:lnTo>
                    <a:pt x="701605" y="1790"/>
                  </a:lnTo>
                  <a:lnTo>
                    <a:pt x="751391" y="7073"/>
                  </a:lnTo>
                  <a:lnTo>
                    <a:pt x="799962" y="15717"/>
                  </a:lnTo>
                  <a:lnTo>
                    <a:pt x="847173" y="27589"/>
                  </a:lnTo>
                  <a:lnTo>
                    <a:pt x="892879" y="42557"/>
                  </a:lnTo>
                  <a:lnTo>
                    <a:pt x="936935" y="60489"/>
                  </a:lnTo>
                  <a:lnTo>
                    <a:pt x="979198" y="81251"/>
                  </a:lnTo>
                  <a:lnTo>
                    <a:pt x="1019522" y="104713"/>
                  </a:lnTo>
                  <a:lnTo>
                    <a:pt x="1057762" y="130741"/>
                  </a:lnTo>
                  <a:lnTo>
                    <a:pt x="1093775" y="159204"/>
                  </a:lnTo>
                  <a:lnTo>
                    <a:pt x="1127415" y="189969"/>
                  </a:lnTo>
                  <a:lnTo>
                    <a:pt x="1158537" y="222903"/>
                  </a:lnTo>
                  <a:lnTo>
                    <a:pt x="1186998" y="257875"/>
                  </a:lnTo>
                  <a:lnTo>
                    <a:pt x="1212652" y="294752"/>
                  </a:lnTo>
                  <a:lnTo>
                    <a:pt x="1235355" y="333402"/>
                  </a:lnTo>
                  <a:lnTo>
                    <a:pt x="1254962" y="373693"/>
                  </a:lnTo>
                  <a:lnTo>
                    <a:pt x="1271328" y="415491"/>
                  </a:lnTo>
                  <a:lnTo>
                    <a:pt x="1284309" y="458666"/>
                  </a:lnTo>
                  <a:lnTo>
                    <a:pt x="1293761" y="503084"/>
                  </a:lnTo>
                  <a:lnTo>
                    <a:pt x="1299538" y="548613"/>
                  </a:lnTo>
                  <a:lnTo>
                    <a:pt x="1301496" y="595122"/>
                  </a:lnTo>
                  <a:lnTo>
                    <a:pt x="1299538" y="641630"/>
                  </a:lnTo>
                  <a:lnTo>
                    <a:pt x="1293761" y="687159"/>
                  </a:lnTo>
                  <a:lnTo>
                    <a:pt x="1284309" y="731577"/>
                  </a:lnTo>
                  <a:lnTo>
                    <a:pt x="1271328" y="774752"/>
                  </a:lnTo>
                  <a:lnTo>
                    <a:pt x="1254962" y="816550"/>
                  </a:lnTo>
                  <a:lnTo>
                    <a:pt x="1235355" y="856841"/>
                  </a:lnTo>
                  <a:lnTo>
                    <a:pt x="1212652" y="895491"/>
                  </a:lnTo>
                  <a:lnTo>
                    <a:pt x="1186998" y="932368"/>
                  </a:lnTo>
                  <a:lnTo>
                    <a:pt x="1158537" y="967340"/>
                  </a:lnTo>
                  <a:lnTo>
                    <a:pt x="1127415" y="1000274"/>
                  </a:lnTo>
                  <a:lnTo>
                    <a:pt x="1093775" y="1031039"/>
                  </a:lnTo>
                  <a:lnTo>
                    <a:pt x="1057762" y="1059502"/>
                  </a:lnTo>
                  <a:lnTo>
                    <a:pt x="1019522" y="1085530"/>
                  </a:lnTo>
                  <a:lnTo>
                    <a:pt x="979198" y="1108992"/>
                  </a:lnTo>
                  <a:lnTo>
                    <a:pt x="936935" y="1129754"/>
                  </a:lnTo>
                  <a:lnTo>
                    <a:pt x="892879" y="1147686"/>
                  </a:lnTo>
                  <a:lnTo>
                    <a:pt x="847173" y="1162654"/>
                  </a:lnTo>
                  <a:lnTo>
                    <a:pt x="799962" y="1174526"/>
                  </a:lnTo>
                  <a:lnTo>
                    <a:pt x="751391" y="1183170"/>
                  </a:lnTo>
                  <a:lnTo>
                    <a:pt x="701605" y="1188453"/>
                  </a:lnTo>
                  <a:lnTo>
                    <a:pt x="650747" y="1190244"/>
                  </a:lnTo>
                  <a:lnTo>
                    <a:pt x="599890" y="1188453"/>
                  </a:lnTo>
                  <a:lnTo>
                    <a:pt x="550104" y="1183170"/>
                  </a:lnTo>
                  <a:lnTo>
                    <a:pt x="501533" y="1174526"/>
                  </a:lnTo>
                  <a:lnTo>
                    <a:pt x="454322" y="1162654"/>
                  </a:lnTo>
                  <a:lnTo>
                    <a:pt x="408616" y="1147686"/>
                  </a:lnTo>
                  <a:lnTo>
                    <a:pt x="364560" y="1129754"/>
                  </a:lnTo>
                  <a:lnTo>
                    <a:pt x="322297" y="1108992"/>
                  </a:lnTo>
                  <a:lnTo>
                    <a:pt x="281973" y="1085530"/>
                  </a:lnTo>
                  <a:lnTo>
                    <a:pt x="243733" y="1059502"/>
                  </a:lnTo>
                  <a:lnTo>
                    <a:pt x="207720" y="1031039"/>
                  </a:lnTo>
                  <a:lnTo>
                    <a:pt x="174080" y="1000274"/>
                  </a:lnTo>
                  <a:lnTo>
                    <a:pt x="142958" y="967340"/>
                  </a:lnTo>
                  <a:lnTo>
                    <a:pt x="114497" y="932368"/>
                  </a:lnTo>
                  <a:lnTo>
                    <a:pt x="88843" y="895491"/>
                  </a:lnTo>
                  <a:lnTo>
                    <a:pt x="66140" y="856841"/>
                  </a:lnTo>
                  <a:lnTo>
                    <a:pt x="46533" y="816550"/>
                  </a:lnTo>
                  <a:lnTo>
                    <a:pt x="30167" y="774752"/>
                  </a:lnTo>
                  <a:lnTo>
                    <a:pt x="17186" y="731577"/>
                  </a:lnTo>
                  <a:lnTo>
                    <a:pt x="7734" y="687159"/>
                  </a:lnTo>
                  <a:lnTo>
                    <a:pt x="1957" y="641630"/>
                  </a:lnTo>
                  <a:lnTo>
                    <a:pt x="0" y="59512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37842" y="1275080"/>
            <a:ext cx="864869" cy="3448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77495" marR="5080" indent="-265430">
              <a:lnSpc>
                <a:spcPts val="1190"/>
              </a:lnSpc>
              <a:spcBef>
                <a:spcPts val="250"/>
              </a:spcBef>
            </a:pP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ono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boat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53438" y="2118614"/>
            <a:ext cx="930910" cy="929640"/>
            <a:chOff x="1853438" y="2118614"/>
            <a:chExt cx="930910" cy="929640"/>
          </a:xfrm>
        </p:grpSpPr>
        <p:sp>
          <p:nvSpPr>
            <p:cNvPr id="13" name="object 13"/>
            <p:cNvSpPr/>
            <p:nvPr/>
          </p:nvSpPr>
          <p:spPr>
            <a:xfrm>
              <a:off x="1866138" y="2131314"/>
              <a:ext cx="905510" cy="904240"/>
            </a:xfrm>
            <a:custGeom>
              <a:avLst/>
              <a:gdLst/>
              <a:ahLst/>
              <a:cxnLst/>
              <a:rect l="l" t="t" r="r" b="b"/>
              <a:pathLst>
                <a:path w="905510" h="904239">
                  <a:moveTo>
                    <a:pt x="452628" y="0"/>
                  </a:moveTo>
                  <a:lnTo>
                    <a:pt x="403316" y="2651"/>
                  </a:lnTo>
                  <a:lnTo>
                    <a:pt x="355541" y="10422"/>
                  </a:lnTo>
                  <a:lnTo>
                    <a:pt x="309579" y="23036"/>
                  </a:lnTo>
                  <a:lnTo>
                    <a:pt x="265705" y="40219"/>
                  </a:lnTo>
                  <a:lnTo>
                    <a:pt x="224197" y="61693"/>
                  </a:lnTo>
                  <a:lnTo>
                    <a:pt x="185330" y="87184"/>
                  </a:lnTo>
                  <a:lnTo>
                    <a:pt x="149381" y="116417"/>
                  </a:lnTo>
                  <a:lnTo>
                    <a:pt x="116627" y="149114"/>
                  </a:lnTo>
                  <a:lnTo>
                    <a:pt x="87343" y="185001"/>
                  </a:lnTo>
                  <a:lnTo>
                    <a:pt x="61806" y="223802"/>
                  </a:lnTo>
                  <a:lnTo>
                    <a:pt x="40293" y="265241"/>
                  </a:lnTo>
                  <a:lnTo>
                    <a:pt x="23079" y="309042"/>
                  </a:lnTo>
                  <a:lnTo>
                    <a:pt x="10441" y="354931"/>
                  </a:lnTo>
                  <a:lnTo>
                    <a:pt x="2656" y="402630"/>
                  </a:lnTo>
                  <a:lnTo>
                    <a:pt x="0" y="451866"/>
                  </a:lnTo>
                  <a:lnTo>
                    <a:pt x="2656" y="501101"/>
                  </a:lnTo>
                  <a:lnTo>
                    <a:pt x="10441" y="548800"/>
                  </a:lnTo>
                  <a:lnTo>
                    <a:pt x="23079" y="594689"/>
                  </a:lnTo>
                  <a:lnTo>
                    <a:pt x="40293" y="638490"/>
                  </a:lnTo>
                  <a:lnTo>
                    <a:pt x="61806" y="679929"/>
                  </a:lnTo>
                  <a:lnTo>
                    <a:pt x="87343" y="718730"/>
                  </a:lnTo>
                  <a:lnTo>
                    <a:pt x="116627" y="754617"/>
                  </a:lnTo>
                  <a:lnTo>
                    <a:pt x="149381" y="787314"/>
                  </a:lnTo>
                  <a:lnTo>
                    <a:pt x="185330" y="816547"/>
                  </a:lnTo>
                  <a:lnTo>
                    <a:pt x="224197" y="842038"/>
                  </a:lnTo>
                  <a:lnTo>
                    <a:pt x="265705" y="863512"/>
                  </a:lnTo>
                  <a:lnTo>
                    <a:pt x="309579" y="880695"/>
                  </a:lnTo>
                  <a:lnTo>
                    <a:pt x="355541" y="893309"/>
                  </a:lnTo>
                  <a:lnTo>
                    <a:pt x="403316" y="901080"/>
                  </a:lnTo>
                  <a:lnTo>
                    <a:pt x="452628" y="903732"/>
                  </a:lnTo>
                  <a:lnTo>
                    <a:pt x="501939" y="901080"/>
                  </a:lnTo>
                  <a:lnTo>
                    <a:pt x="549714" y="893309"/>
                  </a:lnTo>
                  <a:lnTo>
                    <a:pt x="595676" y="880695"/>
                  </a:lnTo>
                  <a:lnTo>
                    <a:pt x="639550" y="863512"/>
                  </a:lnTo>
                  <a:lnTo>
                    <a:pt x="681058" y="842038"/>
                  </a:lnTo>
                  <a:lnTo>
                    <a:pt x="719925" y="816547"/>
                  </a:lnTo>
                  <a:lnTo>
                    <a:pt x="755874" y="787314"/>
                  </a:lnTo>
                  <a:lnTo>
                    <a:pt x="788628" y="754617"/>
                  </a:lnTo>
                  <a:lnTo>
                    <a:pt x="817912" y="718730"/>
                  </a:lnTo>
                  <a:lnTo>
                    <a:pt x="843449" y="679929"/>
                  </a:lnTo>
                  <a:lnTo>
                    <a:pt x="864962" y="638490"/>
                  </a:lnTo>
                  <a:lnTo>
                    <a:pt x="882176" y="594689"/>
                  </a:lnTo>
                  <a:lnTo>
                    <a:pt x="894814" y="548800"/>
                  </a:lnTo>
                  <a:lnTo>
                    <a:pt x="902599" y="501101"/>
                  </a:lnTo>
                  <a:lnTo>
                    <a:pt x="905256" y="451866"/>
                  </a:lnTo>
                  <a:lnTo>
                    <a:pt x="902599" y="402630"/>
                  </a:lnTo>
                  <a:lnTo>
                    <a:pt x="894814" y="354931"/>
                  </a:lnTo>
                  <a:lnTo>
                    <a:pt x="882176" y="309042"/>
                  </a:lnTo>
                  <a:lnTo>
                    <a:pt x="864962" y="265241"/>
                  </a:lnTo>
                  <a:lnTo>
                    <a:pt x="843449" y="223802"/>
                  </a:lnTo>
                  <a:lnTo>
                    <a:pt x="817912" y="185001"/>
                  </a:lnTo>
                  <a:lnTo>
                    <a:pt x="788628" y="149114"/>
                  </a:lnTo>
                  <a:lnTo>
                    <a:pt x="755874" y="116417"/>
                  </a:lnTo>
                  <a:lnTo>
                    <a:pt x="719925" y="87184"/>
                  </a:lnTo>
                  <a:lnTo>
                    <a:pt x="681058" y="61693"/>
                  </a:lnTo>
                  <a:lnTo>
                    <a:pt x="639550" y="40219"/>
                  </a:lnTo>
                  <a:lnTo>
                    <a:pt x="595676" y="23036"/>
                  </a:lnTo>
                  <a:lnTo>
                    <a:pt x="549714" y="10422"/>
                  </a:lnTo>
                  <a:lnTo>
                    <a:pt x="501939" y="2651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A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6138" y="2131314"/>
              <a:ext cx="905510" cy="904240"/>
            </a:xfrm>
            <a:custGeom>
              <a:avLst/>
              <a:gdLst/>
              <a:ahLst/>
              <a:cxnLst/>
              <a:rect l="l" t="t" r="r" b="b"/>
              <a:pathLst>
                <a:path w="905510" h="904239">
                  <a:moveTo>
                    <a:pt x="0" y="451866"/>
                  </a:moveTo>
                  <a:lnTo>
                    <a:pt x="2656" y="402630"/>
                  </a:lnTo>
                  <a:lnTo>
                    <a:pt x="10441" y="354931"/>
                  </a:lnTo>
                  <a:lnTo>
                    <a:pt x="23079" y="309042"/>
                  </a:lnTo>
                  <a:lnTo>
                    <a:pt x="40293" y="265241"/>
                  </a:lnTo>
                  <a:lnTo>
                    <a:pt x="61806" y="223802"/>
                  </a:lnTo>
                  <a:lnTo>
                    <a:pt x="87343" y="185001"/>
                  </a:lnTo>
                  <a:lnTo>
                    <a:pt x="116627" y="149114"/>
                  </a:lnTo>
                  <a:lnTo>
                    <a:pt x="149381" y="116417"/>
                  </a:lnTo>
                  <a:lnTo>
                    <a:pt x="185330" y="87184"/>
                  </a:lnTo>
                  <a:lnTo>
                    <a:pt x="224197" y="61693"/>
                  </a:lnTo>
                  <a:lnTo>
                    <a:pt x="265705" y="40219"/>
                  </a:lnTo>
                  <a:lnTo>
                    <a:pt x="309579" y="23036"/>
                  </a:lnTo>
                  <a:lnTo>
                    <a:pt x="355541" y="10422"/>
                  </a:lnTo>
                  <a:lnTo>
                    <a:pt x="403316" y="2651"/>
                  </a:lnTo>
                  <a:lnTo>
                    <a:pt x="452628" y="0"/>
                  </a:lnTo>
                  <a:lnTo>
                    <a:pt x="501939" y="2651"/>
                  </a:lnTo>
                  <a:lnTo>
                    <a:pt x="549714" y="10422"/>
                  </a:lnTo>
                  <a:lnTo>
                    <a:pt x="595676" y="23036"/>
                  </a:lnTo>
                  <a:lnTo>
                    <a:pt x="639550" y="40219"/>
                  </a:lnTo>
                  <a:lnTo>
                    <a:pt x="681058" y="61693"/>
                  </a:lnTo>
                  <a:lnTo>
                    <a:pt x="719925" y="87184"/>
                  </a:lnTo>
                  <a:lnTo>
                    <a:pt x="755874" y="116417"/>
                  </a:lnTo>
                  <a:lnTo>
                    <a:pt x="788628" y="149114"/>
                  </a:lnTo>
                  <a:lnTo>
                    <a:pt x="817912" y="185001"/>
                  </a:lnTo>
                  <a:lnTo>
                    <a:pt x="843449" y="223802"/>
                  </a:lnTo>
                  <a:lnTo>
                    <a:pt x="864962" y="265241"/>
                  </a:lnTo>
                  <a:lnTo>
                    <a:pt x="882176" y="309042"/>
                  </a:lnTo>
                  <a:lnTo>
                    <a:pt x="894814" y="354931"/>
                  </a:lnTo>
                  <a:lnTo>
                    <a:pt x="902599" y="402630"/>
                  </a:lnTo>
                  <a:lnTo>
                    <a:pt x="905256" y="451866"/>
                  </a:lnTo>
                  <a:lnTo>
                    <a:pt x="902599" y="501101"/>
                  </a:lnTo>
                  <a:lnTo>
                    <a:pt x="894814" y="548800"/>
                  </a:lnTo>
                  <a:lnTo>
                    <a:pt x="882176" y="594689"/>
                  </a:lnTo>
                  <a:lnTo>
                    <a:pt x="864962" y="638490"/>
                  </a:lnTo>
                  <a:lnTo>
                    <a:pt x="843449" y="679929"/>
                  </a:lnTo>
                  <a:lnTo>
                    <a:pt x="817912" y="718730"/>
                  </a:lnTo>
                  <a:lnTo>
                    <a:pt x="788628" y="754617"/>
                  </a:lnTo>
                  <a:lnTo>
                    <a:pt x="755874" y="787314"/>
                  </a:lnTo>
                  <a:lnTo>
                    <a:pt x="719925" y="816547"/>
                  </a:lnTo>
                  <a:lnTo>
                    <a:pt x="681058" y="842038"/>
                  </a:lnTo>
                  <a:lnTo>
                    <a:pt x="639550" y="863512"/>
                  </a:lnTo>
                  <a:lnTo>
                    <a:pt x="595676" y="880695"/>
                  </a:lnTo>
                  <a:lnTo>
                    <a:pt x="549714" y="893309"/>
                  </a:lnTo>
                  <a:lnTo>
                    <a:pt x="501939" y="901080"/>
                  </a:lnTo>
                  <a:lnTo>
                    <a:pt x="452628" y="903732"/>
                  </a:lnTo>
                  <a:lnTo>
                    <a:pt x="403316" y="901080"/>
                  </a:lnTo>
                  <a:lnTo>
                    <a:pt x="355541" y="893309"/>
                  </a:lnTo>
                  <a:lnTo>
                    <a:pt x="309579" y="880695"/>
                  </a:lnTo>
                  <a:lnTo>
                    <a:pt x="265705" y="863512"/>
                  </a:lnTo>
                  <a:lnTo>
                    <a:pt x="224197" y="842038"/>
                  </a:lnTo>
                  <a:lnTo>
                    <a:pt x="185330" y="816547"/>
                  </a:lnTo>
                  <a:lnTo>
                    <a:pt x="149381" y="787314"/>
                  </a:lnTo>
                  <a:lnTo>
                    <a:pt x="116627" y="754617"/>
                  </a:lnTo>
                  <a:lnTo>
                    <a:pt x="87343" y="718730"/>
                  </a:lnTo>
                  <a:lnTo>
                    <a:pt x="61806" y="679929"/>
                  </a:lnTo>
                  <a:lnTo>
                    <a:pt x="40293" y="638490"/>
                  </a:lnTo>
                  <a:lnTo>
                    <a:pt x="23079" y="594689"/>
                  </a:lnTo>
                  <a:lnTo>
                    <a:pt x="10441" y="548800"/>
                  </a:lnTo>
                  <a:lnTo>
                    <a:pt x="2656" y="501101"/>
                  </a:lnTo>
                  <a:lnTo>
                    <a:pt x="0" y="4518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26995" y="2383027"/>
            <a:ext cx="38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18513" y="3113785"/>
            <a:ext cx="1307465" cy="1173480"/>
            <a:chOff x="1318513" y="3113785"/>
            <a:chExt cx="1307465" cy="1173480"/>
          </a:xfrm>
        </p:grpSpPr>
        <p:sp>
          <p:nvSpPr>
            <p:cNvPr id="17" name="object 17"/>
            <p:cNvSpPr/>
            <p:nvPr/>
          </p:nvSpPr>
          <p:spPr>
            <a:xfrm>
              <a:off x="1331213" y="3126485"/>
              <a:ext cx="1282065" cy="1148080"/>
            </a:xfrm>
            <a:custGeom>
              <a:avLst/>
              <a:gdLst/>
              <a:ahLst/>
              <a:cxnLst/>
              <a:rect l="l" t="t" r="r" b="b"/>
              <a:pathLst>
                <a:path w="1282064" h="1148079">
                  <a:moveTo>
                    <a:pt x="640842" y="0"/>
                  </a:moveTo>
                  <a:lnTo>
                    <a:pt x="590757" y="1726"/>
                  </a:lnTo>
                  <a:lnTo>
                    <a:pt x="541728" y="6820"/>
                  </a:lnTo>
                  <a:lnTo>
                    <a:pt x="493895" y="15155"/>
                  </a:lnTo>
                  <a:lnTo>
                    <a:pt x="447403" y="26602"/>
                  </a:lnTo>
                  <a:lnTo>
                    <a:pt x="402392" y="41035"/>
                  </a:lnTo>
                  <a:lnTo>
                    <a:pt x="359006" y="58325"/>
                  </a:lnTo>
                  <a:lnTo>
                    <a:pt x="317387" y="78344"/>
                  </a:lnTo>
                  <a:lnTo>
                    <a:pt x="277677" y="100966"/>
                  </a:lnTo>
                  <a:lnTo>
                    <a:pt x="240018" y="126063"/>
                  </a:lnTo>
                  <a:lnTo>
                    <a:pt x="204554" y="153506"/>
                  </a:lnTo>
                  <a:lnTo>
                    <a:pt x="171427" y="183169"/>
                  </a:lnTo>
                  <a:lnTo>
                    <a:pt x="140778" y="214923"/>
                  </a:lnTo>
                  <a:lnTo>
                    <a:pt x="112751" y="248642"/>
                  </a:lnTo>
                  <a:lnTo>
                    <a:pt x="87488" y="284197"/>
                  </a:lnTo>
                  <a:lnTo>
                    <a:pt x="65132" y="321461"/>
                  </a:lnTo>
                  <a:lnTo>
                    <a:pt x="45824" y="360307"/>
                  </a:lnTo>
                  <a:lnTo>
                    <a:pt x="29707" y="400606"/>
                  </a:lnTo>
                  <a:lnTo>
                    <a:pt x="16923" y="442231"/>
                  </a:lnTo>
                  <a:lnTo>
                    <a:pt x="7616" y="485054"/>
                  </a:lnTo>
                  <a:lnTo>
                    <a:pt x="1927" y="528948"/>
                  </a:lnTo>
                  <a:lnTo>
                    <a:pt x="0" y="573785"/>
                  </a:lnTo>
                  <a:lnTo>
                    <a:pt x="1927" y="618626"/>
                  </a:lnTo>
                  <a:lnTo>
                    <a:pt x="7616" y="662523"/>
                  </a:lnTo>
                  <a:lnTo>
                    <a:pt x="16923" y="705348"/>
                  </a:lnTo>
                  <a:lnTo>
                    <a:pt x="29707" y="746975"/>
                  </a:lnTo>
                  <a:lnTo>
                    <a:pt x="45824" y="787275"/>
                  </a:lnTo>
                  <a:lnTo>
                    <a:pt x="65132" y="826121"/>
                  </a:lnTo>
                  <a:lnTo>
                    <a:pt x="87488" y="863385"/>
                  </a:lnTo>
                  <a:lnTo>
                    <a:pt x="112751" y="898940"/>
                  </a:lnTo>
                  <a:lnTo>
                    <a:pt x="140778" y="932658"/>
                  </a:lnTo>
                  <a:lnTo>
                    <a:pt x="171427" y="964412"/>
                  </a:lnTo>
                  <a:lnTo>
                    <a:pt x="204554" y="994074"/>
                  </a:lnTo>
                  <a:lnTo>
                    <a:pt x="240018" y="1021516"/>
                  </a:lnTo>
                  <a:lnTo>
                    <a:pt x="277677" y="1046612"/>
                  </a:lnTo>
                  <a:lnTo>
                    <a:pt x="317387" y="1069232"/>
                  </a:lnTo>
                  <a:lnTo>
                    <a:pt x="359006" y="1089251"/>
                  </a:lnTo>
                  <a:lnTo>
                    <a:pt x="402392" y="1106539"/>
                  </a:lnTo>
                  <a:lnTo>
                    <a:pt x="447403" y="1120971"/>
                  </a:lnTo>
                  <a:lnTo>
                    <a:pt x="493895" y="1132417"/>
                  </a:lnTo>
                  <a:lnTo>
                    <a:pt x="541728" y="1140751"/>
                  </a:lnTo>
                  <a:lnTo>
                    <a:pt x="590757" y="1145845"/>
                  </a:lnTo>
                  <a:lnTo>
                    <a:pt x="640842" y="1147572"/>
                  </a:lnTo>
                  <a:lnTo>
                    <a:pt x="690926" y="1145845"/>
                  </a:lnTo>
                  <a:lnTo>
                    <a:pt x="739955" y="1140751"/>
                  </a:lnTo>
                  <a:lnTo>
                    <a:pt x="787788" y="1132417"/>
                  </a:lnTo>
                  <a:lnTo>
                    <a:pt x="834280" y="1120971"/>
                  </a:lnTo>
                  <a:lnTo>
                    <a:pt x="879291" y="1106539"/>
                  </a:lnTo>
                  <a:lnTo>
                    <a:pt x="922677" y="1089251"/>
                  </a:lnTo>
                  <a:lnTo>
                    <a:pt x="964296" y="1069232"/>
                  </a:lnTo>
                  <a:lnTo>
                    <a:pt x="1004006" y="1046612"/>
                  </a:lnTo>
                  <a:lnTo>
                    <a:pt x="1041665" y="1021516"/>
                  </a:lnTo>
                  <a:lnTo>
                    <a:pt x="1077129" y="994074"/>
                  </a:lnTo>
                  <a:lnTo>
                    <a:pt x="1110256" y="964412"/>
                  </a:lnTo>
                  <a:lnTo>
                    <a:pt x="1140905" y="932658"/>
                  </a:lnTo>
                  <a:lnTo>
                    <a:pt x="1168932" y="898940"/>
                  </a:lnTo>
                  <a:lnTo>
                    <a:pt x="1194195" y="863385"/>
                  </a:lnTo>
                  <a:lnTo>
                    <a:pt x="1216551" y="826121"/>
                  </a:lnTo>
                  <a:lnTo>
                    <a:pt x="1235859" y="787275"/>
                  </a:lnTo>
                  <a:lnTo>
                    <a:pt x="1251976" y="746975"/>
                  </a:lnTo>
                  <a:lnTo>
                    <a:pt x="1264760" y="705348"/>
                  </a:lnTo>
                  <a:lnTo>
                    <a:pt x="1274067" y="662523"/>
                  </a:lnTo>
                  <a:lnTo>
                    <a:pt x="1279756" y="618626"/>
                  </a:lnTo>
                  <a:lnTo>
                    <a:pt x="1281684" y="573785"/>
                  </a:lnTo>
                  <a:lnTo>
                    <a:pt x="1279756" y="528948"/>
                  </a:lnTo>
                  <a:lnTo>
                    <a:pt x="1274067" y="485054"/>
                  </a:lnTo>
                  <a:lnTo>
                    <a:pt x="1264760" y="442231"/>
                  </a:lnTo>
                  <a:lnTo>
                    <a:pt x="1251976" y="400606"/>
                  </a:lnTo>
                  <a:lnTo>
                    <a:pt x="1235859" y="360307"/>
                  </a:lnTo>
                  <a:lnTo>
                    <a:pt x="1216551" y="321461"/>
                  </a:lnTo>
                  <a:lnTo>
                    <a:pt x="1194195" y="284197"/>
                  </a:lnTo>
                  <a:lnTo>
                    <a:pt x="1168932" y="248642"/>
                  </a:lnTo>
                  <a:lnTo>
                    <a:pt x="1140905" y="214923"/>
                  </a:lnTo>
                  <a:lnTo>
                    <a:pt x="1110256" y="183169"/>
                  </a:lnTo>
                  <a:lnTo>
                    <a:pt x="1077129" y="153506"/>
                  </a:lnTo>
                  <a:lnTo>
                    <a:pt x="1041665" y="126063"/>
                  </a:lnTo>
                  <a:lnTo>
                    <a:pt x="1004006" y="100966"/>
                  </a:lnTo>
                  <a:lnTo>
                    <a:pt x="964296" y="78344"/>
                  </a:lnTo>
                  <a:lnTo>
                    <a:pt x="922677" y="58325"/>
                  </a:lnTo>
                  <a:lnTo>
                    <a:pt x="879291" y="41035"/>
                  </a:lnTo>
                  <a:lnTo>
                    <a:pt x="834280" y="26602"/>
                  </a:lnTo>
                  <a:lnTo>
                    <a:pt x="787788" y="15155"/>
                  </a:lnTo>
                  <a:lnTo>
                    <a:pt x="739955" y="6820"/>
                  </a:lnTo>
                  <a:lnTo>
                    <a:pt x="690926" y="1726"/>
                  </a:lnTo>
                  <a:lnTo>
                    <a:pt x="640842" y="0"/>
                  </a:lnTo>
                  <a:close/>
                </a:path>
              </a:pathLst>
            </a:custGeom>
            <a:solidFill>
              <a:srgbClr val="B9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1213" y="3126485"/>
              <a:ext cx="1282065" cy="1148080"/>
            </a:xfrm>
            <a:custGeom>
              <a:avLst/>
              <a:gdLst/>
              <a:ahLst/>
              <a:cxnLst/>
              <a:rect l="l" t="t" r="r" b="b"/>
              <a:pathLst>
                <a:path w="1282064" h="1148079">
                  <a:moveTo>
                    <a:pt x="0" y="573785"/>
                  </a:moveTo>
                  <a:lnTo>
                    <a:pt x="1927" y="528948"/>
                  </a:lnTo>
                  <a:lnTo>
                    <a:pt x="7616" y="485054"/>
                  </a:lnTo>
                  <a:lnTo>
                    <a:pt x="16923" y="442231"/>
                  </a:lnTo>
                  <a:lnTo>
                    <a:pt x="29707" y="400606"/>
                  </a:lnTo>
                  <a:lnTo>
                    <a:pt x="45824" y="360307"/>
                  </a:lnTo>
                  <a:lnTo>
                    <a:pt x="65132" y="321461"/>
                  </a:lnTo>
                  <a:lnTo>
                    <a:pt x="87488" y="284197"/>
                  </a:lnTo>
                  <a:lnTo>
                    <a:pt x="112751" y="248642"/>
                  </a:lnTo>
                  <a:lnTo>
                    <a:pt x="140778" y="214923"/>
                  </a:lnTo>
                  <a:lnTo>
                    <a:pt x="171427" y="183169"/>
                  </a:lnTo>
                  <a:lnTo>
                    <a:pt x="204554" y="153506"/>
                  </a:lnTo>
                  <a:lnTo>
                    <a:pt x="240018" y="126063"/>
                  </a:lnTo>
                  <a:lnTo>
                    <a:pt x="277677" y="100966"/>
                  </a:lnTo>
                  <a:lnTo>
                    <a:pt x="317387" y="78344"/>
                  </a:lnTo>
                  <a:lnTo>
                    <a:pt x="359006" y="58325"/>
                  </a:lnTo>
                  <a:lnTo>
                    <a:pt x="402392" y="41035"/>
                  </a:lnTo>
                  <a:lnTo>
                    <a:pt x="447403" y="26602"/>
                  </a:lnTo>
                  <a:lnTo>
                    <a:pt x="493895" y="15155"/>
                  </a:lnTo>
                  <a:lnTo>
                    <a:pt x="541728" y="6820"/>
                  </a:lnTo>
                  <a:lnTo>
                    <a:pt x="590757" y="1726"/>
                  </a:lnTo>
                  <a:lnTo>
                    <a:pt x="640842" y="0"/>
                  </a:lnTo>
                  <a:lnTo>
                    <a:pt x="690926" y="1726"/>
                  </a:lnTo>
                  <a:lnTo>
                    <a:pt x="739955" y="6820"/>
                  </a:lnTo>
                  <a:lnTo>
                    <a:pt x="787788" y="15155"/>
                  </a:lnTo>
                  <a:lnTo>
                    <a:pt x="834280" y="26602"/>
                  </a:lnTo>
                  <a:lnTo>
                    <a:pt x="879291" y="41035"/>
                  </a:lnTo>
                  <a:lnTo>
                    <a:pt x="922677" y="58325"/>
                  </a:lnTo>
                  <a:lnTo>
                    <a:pt x="964296" y="78344"/>
                  </a:lnTo>
                  <a:lnTo>
                    <a:pt x="1004006" y="100966"/>
                  </a:lnTo>
                  <a:lnTo>
                    <a:pt x="1041665" y="126063"/>
                  </a:lnTo>
                  <a:lnTo>
                    <a:pt x="1077129" y="153506"/>
                  </a:lnTo>
                  <a:lnTo>
                    <a:pt x="1110256" y="183169"/>
                  </a:lnTo>
                  <a:lnTo>
                    <a:pt x="1140905" y="214923"/>
                  </a:lnTo>
                  <a:lnTo>
                    <a:pt x="1168932" y="248642"/>
                  </a:lnTo>
                  <a:lnTo>
                    <a:pt x="1194195" y="284197"/>
                  </a:lnTo>
                  <a:lnTo>
                    <a:pt x="1216551" y="321461"/>
                  </a:lnTo>
                  <a:lnTo>
                    <a:pt x="1235859" y="360307"/>
                  </a:lnTo>
                  <a:lnTo>
                    <a:pt x="1251976" y="400606"/>
                  </a:lnTo>
                  <a:lnTo>
                    <a:pt x="1264760" y="442231"/>
                  </a:lnTo>
                  <a:lnTo>
                    <a:pt x="1274067" y="485054"/>
                  </a:lnTo>
                  <a:lnTo>
                    <a:pt x="1279756" y="528948"/>
                  </a:lnTo>
                  <a:lnTo>
                    <a:pt x="1281684" y="573785"/>
                  </a:lnTo>
                  <a:lnTo>
                    <a:pt x="1279756" y="618626"/>
                  </a:lnTo>
                  <a:lnTo>
                    <a:pt x="1274067" y="662523"/>
                  </a:lnTo>
                  <a:lnTo>
                    <a:pt x="1264760" y="705348"/>
                  </a:lnTo>
                  <a:lnTo>
                    <a:pt x="1251976" y="746975"/>
                  </a:lnTo>
                  <a:lnTo>
                    <a:pt x="1235859" y="787275"/>
                  </a:lnTo>
                  <a:lnTo>
                    <a:pt x="1216551" y="826121"/>
                  </a:lnTo>
                  <a:lnTo>
                    <a:pt x="1194195" y="863385"/>
                  </a:lnTo>
                  <a:lnTo>
                    <a:pt x="1168932" y="898940"/>
                  </a:lnTo>
                  <a:lnTo>
                    <a:pt x="1140905" y="932658"/>
                  </a:lnTo>
                  <a:lnTo>
                    <a:pt x="1110256" y="964412"/>
                  </a:lnTo>
                  <a:lnTo>
                    <a:pt x="1077129" y="994074"/>
                  </a:lnTo>
                  <a:lnTo>
                    <a:pt x="1041665" y="1021516"/>
                  </a:lnTo>
                  <a:lnTo>
                    <a:pt x="1004006" y="1046612"/>
                  </a:lnTo>
                  <a:lnTo>
                    <a:pt x="964296" y="1069232"/>
                  </a:lnTo>
                  <a:lnTo>
                    <a:pt x="922677" y="1089251"/>
                  </a:lnTo>
                  <a:lnTo>
                    <a:pt x="879291" y="1106539"/>
                  </a:lnTo>
                  <a:lnTo>
                    <a:pt x="834280" y="1120971"/>
                  </a:lnTo>
                  <a:lnTo>
                    <a:pt x="787788" y="1132417"/>
                  </a:lnTo>
                  <a:lnTo>
                    <a:pt x="739955" y="1140751"/>
                  </a:lnTo>
                  <a:lnTo>
                    <a:pt x="690926" y="1145845"/>
                  </a:lnTo>
                  <a:lnTo>
                    <a:pt x="640842" y="1147572"/>
                  </a:lnTo>
                  <a:lnTo>
                    <a:pt x="590757" y="1145845"/>
                  </a:lnTo>
                  <a:lnTo>
                    <a:pt x="541728" y="1140751"/>
                  </a:lnTo>
                  <a:lnTo>
                    <a:pt x="493895" y="1132417"/>
                  </a:lnTo>
                  <a:lnTo>
                    <a:pt x="447403" y="1120971"/>
                  </a:lnTo>
                  <a:lnTo>
                    <a:pt x="402392" y="1106539"/>
                  </a:lnTo>
                  <a:lnTo>
                    <a:pt x="359006" y="1089251"/>
                  </a:lnTo>
                  <a:lnTo>
                    <a:pt x="317387" y="1069232"/>
                  </a:lnTo>
                  <a:lnTo>
                    <a:pt x="277677" y="1046612"/>
                  </a:lnTo>
                  <a:lnTo>
                    <a:pt x="240018" y="1021516"/>
                  </a:lnTo>
                  <a:lnTo>
                    <a:pt x="204554" y="994074"/>
                  </a:lnTo>
                  <a:lnTo>
                    <a:pt x="171427" y="964412"/>
                  </a:lnTo>
                  <a:lnTo>
                    <a:pt x="140778" y="932658"/>
                  </a:lnTo>
                  <a:lnTo>
                    <a:pt x="112751" y="898940"/>
                  </a:lnTo>
                  <a:lnTo>
                    <a:pt x="87488" y="863385"/>
                  </a:lnTo>
                  <a:lnTo>
                    <a:pt x="65132" y="826121"/>
                  </a:lnTo>
                  <a:lnTo>
                    <a:pt x="45824" y="787275"/>
                  </a:lnTo>
                  <a:lnTo>
                    <a:pt x="29707" y="746975"/>
                  </a:lnTo>
                  <a:lnTo>
                    <a:pt x="16923" y="705348"/>
                  </a:lnTo>
                  <a:lnTo>
                    <a:pt x="7616" y="662523"/>
                  </a:lnTo>
                  <a:lnTo>
                    <a:pt x="1927" y="618626"/>
                  </a:lnTo>
                  <a:lnTo>
                    <a:pt x="0" y="57378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47800" y="3547150"/>
            <a:ext cx="116547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5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chain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8190" y="1158494"/>
            <a:ext cx="2046605" cy="614045"/>
            <a:chOff x="3298190" y="1158494"/>
            <a:chExt cx="2046605" cy="614045"/>
          </a:xfrm>
        </p:grpSpPr>
        <p:sp>
          <p:nvSpPr>
            <p:cNvPr id="21" name="object 21"/>
            <p:cNvSpPr/>
            <p:nvPr/>
          </p:nvSpPr>
          <p:spPr>
            <a:xfrm>
              <a:off x="3310890" y="1171194"/>
              <a:ext cx="2021205" cy="588645"/>
            </a:xfrm>
            <a:custGeom>
              <a:avLst/>
              <a:gdLst/>
              <a:ahLst/>
              <a:cxnLst/>
              <a:rect l="l" t="t" r="r" b="b"/>
              <a:pathLst>
                <a:path w="2021204" h="588644">
                  <a:moveTo>
                    <a:pt x="1922780" y="0"/>
                  </a:moveTo>
                  <a:lnTo>
                    <a:pt x="98044" y="0"/>
                  </a:lnTo>
                  <a:lnTo>
                    <a:pt x="59900" y="7711"/>
                  </a:lnTo>
                  <a:lnTo>
                    <a:pt x="28733" y="28733"/>
                  </a:lnTo>
                  <a:lnTo>
                    <a:pt x="7711" y="59900"/>
                  </a:lnTo>
                  <a:lnTo>
                    <a:pt x="0" y="98043"/>
                  </a:lnTo>
                  <a:lnTo>
                    <a:pt x="0" y="490219"/>
                  </a:lnTo>
                  <a:lnTo>
                    <a:pt x="7711" y="528363"/>
                  </a:lnTo>
                  <a:lnTo>
                    <a:pt x="28733" y="559530"/>
                  </a:lnTo>
                  <a:lnTo>
                    <a:pt x="59900" y="580552"/>
                  </a:lnTo>
                  <a:lnTo>
                    <a:pt x="98044" y="588263"/>
                  </a:lnTo>
                  <a:lnTo>
                    <a:pt x="1922780" y="588263"/>
                  </a:lnTo>
                  <a:lnTo>
                    <a:pt x="1960923" y="580552"/>
                  </a:lnTo>
                  <a:lnTo>
                    <a:pt x="1992090" y="559530"/>
                  </a:lnTo>
                  <a:lnTo>
                    <a:pt x="2013112" y="528363"/>
                  </a:lnTo>
                  <a:lnTo>
                    <a:pt x="2020824" y="490219"/>
                  </a:lnTo>
                  <a:lnTo>
                    <a:pt x="2020824" y="98043"/>
                  </a:lnTo>
                  <a:lnTo>
                    <a:pt x="2013112" y="59900"/>
                  </a:lnTo>
                  <a:lnTo>
                    <a:pt x="1992090" y="28733"/>
                  </a:lnTo>
                  <a:lnTo>
                    <a:pt x="1960923" y="7711"/>
                  </a:lnTo>
                  <a:lnTo>
                    <a:pt x="1922780" y="0"/>
                  </a:lnTo>
                  <a:close/>
                </a:path>
              </a:pathLst>
            </a:custGeom>
            <a:solidFill>
              <a:srgbClr val="21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0890" y="1171194"/>
              <a:ext cx="2021205" cy="588645"/>
            </a:xfrm>
            <a:custGeom>
              <a:avLst/>
              <a:gdLst/>
              <a:ahLst/>
              <a:cxnLst/>
              <a:rect l="l" t="t" r="r" b="b"/>
              <a:pathLst>
                <a:path w="2021204" h="588644">
                  <a:moveTo>
                    <a:pt x="0" y="98043"/>
                  </a:moveTo>
                  <a:lnTo>
                    <a:pt x="7711" y="59900"/>
                  </a:lnTo>
                  <a:lnTo>
                    <a:pt x="28733" y="28733"/>
                  </a:lnTo>
                  <a:lnTo>
                    <a:pt x="59900" y="7711"/>
                  </a:lnTo>
                  <a:lnTo>
                    <a:pt x="98044" y="0"/>
                  </a:lnTo>
                  <a:lnTo>
                    <a:pt x="1922780" y="0"/>
                  </a:lnTo>
                  <a:lnTo>
                    <a:pt x="1960923" y="7711"/>
                  </a:lnTo>
                  <a:lnTo>
                    <a:pt x="1992090" y="28733"/>
                  </a:lnTo>
                  <a:lnTo>
                    <a:pt x="2013112" y="59900"/>
                  </a:lnTo>
                  <a:lnTo>
                    <a:pt x="2020824" y="98043"/>
                  </a:lnTo>
                  <a:lnTo>
                    <a:pt x="2020824" y="490219"/>
                  </a:lnTo>
                  <a:lnTo>
                    <a:pt x="2013112" y="528363"/>
                  </a:lnTo>
                  <a:lnTo>
                    <a:pt x="1992090" y="559530"/>
                  </a:lnTo>
                  <a:lnTo>
                    <a:pt x="1960923" y="580552"/>
                  </a:lnTo>
                  <a:lnTo>
                    <a:pt x="1922780" y="588263"/>
                  </a:lnTo>
                  <a:lnTo>
                    <a:pt x="98044" y="588263"/>
                  </a:lnTo>
                  <a:lnTo>
                    <a:pt x="59900" y="580552"/>
                  </a:lnTo>
                  <a:lnTo>
                    <a:pt x="28733" y="559530"/>
                  </a:lnTo>
                  <a:lnTo>
                    <a:pt x="7711" y="528363"/>
                  </a:lnTo>
                  <a:lnTo>
                    <a:pt x="0" y="490219"/>
                  </a:lnTo>
                  <a:lnTo>
                    <a:pt x="0" y="98043"/>
                  </a:lnTo>
                  <a:close/>
                </a:path>
              </a:pathLst>
            </a:custGeom>
            <a:ln w="25400">
              <a:solidFill>
                <a:srgbClr val="FFF0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7823" y="1163828"/>
            <a:ext cx="1585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station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Self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ROV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24097" y="2245105"/>
            <a:ext cx="2072639" cy="655320"/>
            <a:chOff x="3324097" y="2245105"/>
            <a:chExt cx="2072639" cy="655320"/>
          </a:xfrm>
        </p:grpSpPr>
        <p:sp>
          <p:nvSpPr>
            <p:cNvPr id="25" name="object 25"/>
            <p:cNvSpPr/>
            <p:nvPr/>
          </p:nvSpPr>
          <p:spPr>
            <a:xfrm>
              <a:off x="3336797" y="2257805"/>
              <a:ext cx="2047239" cy="629920"/>
            </a:xfrm>
            <a:custGeom>
              <a:avLst/>
              <a:gdLst/>
              <a:ahLst/>
              <a:cxnLst/>
              <a:rect l="l" t="t" r="r" b="b"/>
              <a:pathLst>
                <a:path w="2047239" h="629919">
                  <a:moveTo>
                    <a:pt x="1941829" y="0"/>
                  </a:moveTo>
                  <a:lnTo>
                    <a:pt x="104901" y="0"/>
                  </a:lnTo>
                  <a:lnTo>
                    <a:pt x="64079" y="8247"/>
                  </a:lnTo>
                  <a:lnTo>
                    <a:pt x="30734" y="30734"/>
                  </a:lnTo>
                  <a:lnTo>
                    <a:pt x="8247" y="64079"/>
                  </a:lnTo>
                  <a:lnTo>
                    <a:pt x="0" y="104901"/>
                  </a:lnTo>
                  <a:lnTo>
                    <a:pt x="0" y="524510"/>
                  </a:lnTo>
                  <a:lnTo>
                    <a:pt x="8247" y="565332"/>
                  </a:lnTo>
                  <a:lnTo>
                    <a:pt x="30733" y="598678"/>
                  </a:lnTo>
                  <a:lnTo>
                    <a:pt x="64079" y="621164"/>
                  </a:lnTo>
                  <a:lnTo>
                    <a:pt x="104901" y="629412"/>
                  </a:lnTo>
                  <a:lnTo>
                    <a:pt x="1941829" y="629412"/>
                  </a:lnTo>
                  <a:lnTo>
                    <a:pt x="1982652" y="621164"/>
                  </a:lnTo>
                  <a:lnTo>
                    <a:pt x="2015997" y="598677"/>
                  </a:lnTo>
                  <a:lnTo>
                    <a:pt x="2038484" y="565332"/>
                  </a:lnTo>
                  <a:lnTo>
                    <a:pt x="2046731" y="524510"/>
                  </a:lnTo>
                  <a:lnTo>
                    <a:pt x="2046731" y="104901"/>
                  </a:lnTo>
                  <a:lnTo>
                    <a:pt x="2038484" y="64079"/>
                  </a:lnTo>
                  <a:lnTo>
                    <a:pt x="2015998" y="30733"/>
                  </a:lnTo>
                  <a:lnTo>
                    <a:pt x="1982652" y="8247"/>
                  </a:lnTo>
                  <a:lnTo>
                    <a:pt x="1941829" y="0"/>
                  </a:lnTo>
                  <a:close/>
                </a:path>
              </a:pathLst>
            </a:custGeom>
            <a:solidFill>
              <a:srgbClr val="A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6797" y="2257805"/>
              <a:ext cx="2047239" cy="629920"/>
            </a:xfrm>
            <a:custGeom>
              <a:avLst/>
              <a:gdLst/>
              <a:ahLst/>
              <a:cxnLst/>
              <a:rect l="l" t="t" r="r" b="b"/>
              <a:pathLst>
                <a:path w="2047239" h="629919">
                  <a:moveTo>
                    <a:pt x="0" y="104901"/>
                  </a:moveTo>
                  <a:lnTo>
                    <a:pt x="8247" y="64079"/>
                  </a:lnTo>
                  <a:lnTo>
                    <a:pt x="30734" y="30734"/>
                  </a:lnTo>
                  <a:lnTo>
                    <a:pt x="64079" y="8247"/>
                  </a:lnTo>
                  <a:lnTo>
                    <a:pt x="104901" y="0"/>
                  </a:lnTo>
                  <a:lnTo>
                    <a:pt x="1941829" y="0"/>
                  </a:lnTo>
                  <a:lnTo>
                    <a:pt x="1982652" y="8247"/>
                  </a:lnTo>
                  <a:lnTo>
                    <a:pt x="2015998" y="30733"/>
                  </a:lnTo>
                  <a:lnTo>
                    <a:pt x="2038484" y="64079"/>
                  </a:lnTo>
                  <a:lnTo>
                    <a:pt x="2046731" y="104901"/>
                  </a:lnTo>
                  <a:lnTo>
                    <a:pt x="2046731" y="524510"/>
                  </a:lnTo>
                  <a:lnTo>
                    <a:pt x="2038484" y="565332"/>
                  </a:lnTo>
                  <a:lnTo>
                    <a:pt x="2015997" y="598677"/>
                  </a:lnTo>
                  <a:lnTo>
                    <a:pt x="1982652" y="621164"/>
                  </a:lnTo>
                  <a:lnTo>
                    <a:pt x="1941829" y="629412"/>
                  </a:lnTo>
                  <a:lnTo>
                    <a:pt x="104901" y="629412"/>
                  </a:lnTo>
                  <a:lnTo>
                    <a:pt x="64079" y="621164"/>
                  </a:lnTo>
                  <a:lnTo>
                    <a:pt x="30733" y="598678"/>
                  </a:lnTo>
                  <a:lnTo>
                    <a:pt x="8247" y="565332"/>
                  </a:lnTo>
                  <a:lnTo>
                    <a:pt x="0" y="524510"/>
                  </a:lnTo>
                  <a:lnTo>
                    <a:pt x="0" y="104901"/>
                  </a:lnTo>
                  <a:close/>
                </a:path>
              </a:pathLst>
            </a:custGeom>
            <a:ln w="25400">
              <a:solidFill>
                <a:srgbClr val="FFF0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46145" y="2363216"/>
            <a:ext cx="1742439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14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GSM/GPRS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ts val="143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WiFi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01238" y="3436873"/>
            <a:ext cx="2075180" cy="624840"/>
            <a:chOff x="3301238" y="3436873"/>
            <a:chExt cx="2075180" cy="624840"/>
          </a:xfrm>
        </p:grpSpPr>
        <p:sp>
          <p:nvSpPr>
            <p:cNvPr id="29" name="object 29"/>
            <p:cNvSpPr/>
            <p:nvPr/>
          </p:nvSpPr>
          <p:spPr>
            <a:xfrm>
              <a:off x="3313938" y="3449573"/>
              <a:ext cx="2049780" cy="599440"/>
            </a:xfrm>
            <a:custGeom>
              <a:avLst/>
              <a:gdLst/>
              <a:ahLst/>
              <a:cxnLst/>
              <a:rect l="l" t="t" r="r" b="b"/>
              <a:pathLst>
                <a:path w="2049779" h="599439">
                  <a:moveTo>
                    <a:pt x="1949958" y="0"/>
                  </a:moveTo>
                  <a:lnTo>
                    <a:pt x="99822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499109"/>
                  </a:lnTo>
                  <a:lnTo>
                    <a:pt x="7846" y="537965"/>
                  </a:lnTo>
                  <a:lnTo>
                    <a:pt x="29241" y="569695"/>
                  </a:lnTo>
                  <a:lnTo>
                    <a:pt x="60971" y="591087"/>
                  </a:lnTo>
                  <a:lnTo>
                    <a:pt x="99822" y="598932"/>
                  </a:lnTo>
                  <a:lnTo>
                    <a:pt x="1949958" y="598932"/>
                  </a:lnTo>
                  <a:lnTo>
                    <a:pt x="1988808" y="591087"/>
                  </a:lnTo>
                  <a:lnTo>
                    <a:pt x="2020538" y="569695"/>
                  </a:lnTo>
                  <a:lnTo>
                    <a:pt x="2041933" y="537965"/>
                  </a:lnTo>
                  <a:lnTo>
                    <a:pt x="2049779" y="499109"/>
                  </a:lnTo>
                  <a:lnTo>
                    <a:pt x="2049779" y="99822"/>
                  </a:lnTo>
                  <a:lnTo>
                    <a:pt x="2041933" y="60971"/>
                  </a:lnTo>
                  <a:lnTo>
                    <a:pt x="2020538" y="29241"/>
                  </a:lnTo>
                  <a:lnTo>
                    <a:pt x="1988808" y="7846"/>
                  </a:lnTo>
                  <a:lnTo>
                    <a:pt x="1949958" y="0"/>
                  </a:lnTo>
                  <a:close/>
                </a:path>
              </a:pathLst>
            </a:custGeom>
            <a:solidFill>
              <a:srgbClr val="B9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13938" y="3449573"/>
              <a:ext cx="2049780" cy="599440"/>
            </a:xfrm>
            <a:custGeom>
              <a:avLst/>
              <a:gdLst/>
              <a:ahLst/>
              <a:cxnLst/>
              <a:rect l="l" t="t" r="r" b="b"/>
              <a:pathLst>
                <a:path w="2049779" h="599439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1949958" y="0"/>
                  </a:lnTo>
                  <a:lnTo>
                    <a:pt x="1988808" y="7846"/>
                  </a:lnTo>
                  <a:lnTo>
                    <a:pt x="2020538" y="29241"/>
                  </a:lnTo>
                  <a:lnTo>
                    <a:pt x="2041933" y="60971"/>
                  </a:lnTo>
                  <a:lnTo>
                    <a:pt x="2049779" y="99822"/>
                  </a:lnTo>
                  <a:lnTo>
                    <a:pt x="2049779" y="499109"/>
                  </a:lnTo>
                  <a:lnTo>
                    <a:pt x="2041933" y="537965"/>
                  </a:lnTo>
                  <a:lnTo>
                    <a:pt x="2020538" y="569695"/>
                  </a:lnTo>
                  <a:lnTo>
                    <a:pt x="1988808" y="591087"/>
                  </a:lnTo>
                  <a:lnTo>
                    <a:pt x="1949958" y="598932"/>
                  </a:lnTo>
                  <a:lnTo>
                    <a:pt x="99822" y="598932"/>
                  </a:lnTo>
                  <a:lnTo>
                    <a:pt x="60971" y="591087"/>
                  </a:lnTo>
                  <a:lnTo>
                    <a:pt x="29241" y="569695"/>
                  </a:lnTo>
                  <a:lnTo>
                    <a:pt x="7846" y="537965"/>
                  </a:lnTo>
                  <a:lnTo>
                    <a:pt x="0" y="499109"/>
                  </a:lnTo>
                  <a:lnTo>
                    <a:pt x="0" y="99822"/>
                  </a:lnTo>
                  <a:close/>
                </a:path>
              </a:pathLst>
            </a:custGeom>
            <a:ln w="25399">
              <a:solidFill>
                <a:srgbClr val="FFF0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420871" y="3469640"/>
            <a:ext cx="1457960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Transparency</a:t>
            </a:r>
            <a:endParaRPr sz="11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2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67838" y="1210310"/>
            <a:ext cx="6055995" cy="2804160"/>
            <a:chOff x="2767838" y="1210310"/>
            <a:chExt cx="6055995" cy="2804160"/>
          </a:xfrm>
        </p:grpSpPr>
        <p:sp>
          <p:nvSpPr>
            <p:cNvPr id="33" name="object 33"/>
            <p:cNvSpPr/>
            <p:nvPr/>
          </p:nvSpPr>
          <p:spPr>
            <a:xfrm>
              <a:off x="2780538" y="1223010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6" y="0"/>
                  </a:moveTo>
                  <a:lnTo>
                    <a:pt x="0" y="0"/>
                  </a:lnTo>
                  <a:lnTo>
                    <a:pt x="242316" y="242315"/>
                  </a:lnTo>
                  <a:lnTo>
                    <a:pt x="0" y="484631"/>
                  </a:lnTo>
                  <a:lnTo>
                    <a:pt x="242316" y="484631"/>
                  </a:lnTo>
                  <a:lnTo>
                    <a:pt x="484632" y="24231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80538" y="1223010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0"/>
                  </a:moveTo>
                  <a:lnTo>
                    <a:pt x="242316" y="0"/>
                  </a:lnTo>
                  <a:lnTo>
                    <a:pt x="484632" y="242315"/>
                  </a:lnTo>
                  <a:lnTo>
                    <a:pt x="242316" y="484631"/>
                  </a:lnTo>
                  <a:lnTo>
                    <a:pt x="0" y="484631"/>
                  </a:lnTo>
                  <a:lnTo>
                    <a:pt x="242316" y="24231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88158" y="2329434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6" y="0"/>
                  </a:moveTo>
                  <a:lnTo>
                    <a:pt x="0" y="0"/>
                  </a:lnTo>
                  <a:lnTo>
                    <a:pt x="242316" y="242316"/>
                  </a:lnTo>
                  <a:lnTo>
                    <a:pt x="0" y="484632"/>
                  </a:lnTo>
                  <a:lnTo>
                    <a:pt x="242316" y="484632"/>
                  </a:lnTo>
                  <a:lnTo>
                    <a:pt x="484631" y="242316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8158" y="2329434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0"/>
                  </a:moveTo>
                  <a:lnTo>
                    <a:pt x="242316" y="0"/>
                  </a:lnTo>
                  <a:lnTo>
                    <a:pt x="484631" y="242316"/>
                  </a:lnTo>
                  <a:lnTo>
                    <a:pt x="242316" y="484632"/>
                  </a:lnTo>
                  <a:lnTo>
                    <a:pt x="0" y="484632"/>
                  </a:lnTo>
                  <a:lnTo>
                    <a:pt x="242316" y="24231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88158" y="3516630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6" y="0"/>
                  </a:moveTo>
                  <a:lnTo>
                    <a:pt x="0" y="0"/>
                  </a:lnTo>
                  <a:lnTo>
                    <a:pt x="242316" y="242316"/>
                  </a:lnTo>
                  <a:lnTo>
                    <a:pt x="0" y="484632"/>
                  </a:lnTo>
                  <a:lnTo>
                    <a:pt x="242316" y="484632"/>
                  </a:lnTo>
                  <a:lnTo>
                    <a:pt x="484631" y="242316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8158" y="3516630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0"/>
                  </a:moveTo>
                  <a:lnTo>
                    <a:pt x="242316" y="0"/>
                  </a:lnTo>
                  <a:lnTo>
                    <a:pt x="484631" y="242316"/>
                  </a:lnTo>
                  <a:lnTo>
                    <a:pt x="242316" y="484632"/>
                  </a:lnTo>
                  <a:lnTo>
                    <a:pt x="0" y="484632"/>
                  </a:lnTo>
                  <a:lnTo>
                    <a:pt x="242316" y="24231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2744" y="1322832"/>
              <a:ext cx="2842259" cy="24414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52744" y="1322832"/>
              <a:ext cx="2842260" cy="2441575"/>
            </a:xfrm>
            <a:custGeom>
              <a:avLst/>
              <a:gdLst/>
              <a:ahLst/>
              <a:cxnLst/>
              <a:rect l="l" t="t" r="r" b="b"/>
              <a:pathLst>
                <a:path w="2842259" h="2441575">
                  <a:moveTo>
                    <a:pt x="0" y="1220723"/>
                  </a:moveTo>
                  <a:lnTo>
                    <a:pt x="610361" y="0"/>
                  </a:lnTo>
                  <a:lnTo>
                    <a:pt x="2231898" y="0"/>
                  </a:lnTo>
                  <a:lnTo>
                    <a:pt x="2842259" y="1220723"/>
                  </a:lnTo>
                  <a:lnTo>
                    <a:pt x="2231898" y="2441447"/>
                  </a:lnTo>
                  <a:lnTo>
                    <a:pt x="610361" y="2441447"/>
                  </a:lnTo>
                  <a:lnTo>
                    <a:pt x="0" y="1220723"/>
                  </a:lnTo>
                  <a:close/>
                </a:path>
              </a:pathLst>
            </a:custGeom>
            <a:ln w="57150">
              <a:solidFill>
                <a:srgbClr val="FFE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37680" y="1937385"/>
            <a:ext cx="10750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nternet  </a:t>
            </a:r>
            <a:r>
              <a:rPr sz="2400" b="1" spc="-18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f    </a:t>
            </a:r>
            <a:r>
              <a:rPr sz="2400" b="1" spc="-43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b="1" spc="-3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ics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171" y="514112"/>
            <a:ext cx="7648043" cy="4091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7"/>
            <a:ext cx="9051290" cy="5140960"/>
            <a:chOff x="0" y="3047"/>
            <a:chExt cx="9051290" cy="5140960"/>
          </a:xfrm>
        </p:grpSpPr>
        <p:sp>
          <p:nvSpPr>
            <p:cNvPr id="3" name="object 3"/>
            <p:cNvSpPr/>
            <p:nvPr/>
          </p:nvSpPr>
          <p:spPr>
            <a:xfrm>
              <a:off x="0" y="3047"/>
              <a:ext cx="9051035" cy="5140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0959" y="1007363"/>
              <a:ext cx="1272539" cy="1271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2603" y="2865120"/>
              <a:ext cx="1194816" cy="11948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2123" y="1092708"/>
              <a:ext cx="1225296" cy="1226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2948" y="2865120"/>
              <a:ext cx="1226820" cy="11948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22948" y="1030224"/>
              <a:ext cx="1226820" cy="1226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69514" y="212597"/>
            <a:ext cx="3206750" cy="544195"/>
          </a:xfrm>
          <a:prstGeom prst="rect">
            <a:avLst/>
          </a:prstGeom>
          <a:solidFill>
            <a:srgbClr val="1A1B21"/>
          </a:solidFill>
          <a:ln w="25400">
            <a:solidFill>
              <a:srgbClr val="B9AE55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815"/>
              </a:spcBef>
            </a:pPr>
            <a:r>
              <a:rPr sz="2000" b="0" dirty="0">
                <a:solidFill>
                  <a:srgbClr val="387855"/>
                </a:solidFill>
                <a:latin typeface="Arial Black"/>
                <a:cs typeface="Arial Black"/>
              </a:rPr>
              <a:t>What </a:t>
            </a:r>
            <a:r>
              <a:rPr sz="2000" b="0" spc="5" dirty="0">
                <a:solidFill>
                  <a:srgbClr val="387855"/>
                </a:solidFill>
                <a:latin typeface="Arial Black"/>
                <a:cs typeface="Arial Black"/>
              </a:rPr>
              <a:t>we</a:t>
            </a:r>
            <a:r>
              <a:rPr sz="2000" b="0" spc="-30" dirty="0">
                <a:solidFill>
                  <a:srgbClr val="387855"/>
                </a:solidFill>
                <a:latin typeface="Arial Black"/>
                <a:cs typeface="Arial Black"/>
              </a:rPr>
              <a:t> </a:t>
            </a:r>
            <a:r>
              <a:rPr sz="2000" b="0" dirty="0">
                <a:solidFill>
                  <a:srgbClr val="387855"/>
                </a:solidFill>
                <a:latin typeface="Arial Black"/>
                <a:cs typeface="Arial Black"/>
              </a:rPr>
              <a:t>provide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040" y="2217165"/>
            <a:ext cx="1047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90" dirty="0">
                <a:solidFill>
                  <a:srgbClr val="FFFFFF"/>
                </a:solidFill>
                <a:latin typeface="Arial"/>
                <a:cs typeface="Arial"/>
              </a:rPr>
              <a:t>Acc</a:t>
            </a:r>
            <a:r>
              <a:rPr sz="2200" b="1" spc="-200" dirty="0">
                <a:solidFill>
                  <a:srgbClr val="FFFFFF"/>
                </a:solidFill>
                <a:latin typeface="Arial"/>
                <a:cs typeface="Arial"/>
              </a:rPr>
              <a:t>ura</a:t>
            </a:r>
            <a:r>
              <a:rPr sz="2200" b="1" spc="-2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b="1" spc="-20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7454" y="2183129"/>
            <a:ext cx="1494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1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9867" y="4098747"/>
            <a:ext cx="1515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29" dirty="0">
                <a:solidFill>
                  <a:srgbClr val="FFFFFF"/>
                </a:solidFill>
                <a:latin typeface="Arial"/>
                <a:cs typeface="Arial"/>
              </a:rPr>
              <a:t>Transparency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0954" y="4098747"/>
            <a:ext cx="13531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4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200" b="1" spc="-2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2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31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0104" y="4110329"/>
            <a:ext cx="1627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75" dirty="0">
                <a:solidFill>
                  <a:srgbClr val="FFFFFF"/>
                </a:solidFill>
                <a:latin typeface="Arial"/>
                <a:cs typeface="Arial"/>
              </a:rPr>
              <a:t>Real-time</a:t>
            </a:r>
            <a:r>
              <a:rPr sz="2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0264" y="2232405"/>
            <a:ext cx="1501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1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8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34028" y="3125723"/>
            <a:ext cx="946403" cy="946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5"/>
            <a:ext cx="9143999" cy="5131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4191" y="2178507"/>
            <a:ext cx="167258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C000"/>
                </a:solidFill>
                <a:latin typeface="Arial"/>
                <a:cs typeface="Arial"/>
              </a:rPr>
              <a:t>Thank  </a:t>
            </a:r>
            <a:r>
              <a:rPr sz="4400" dirty="0">
                <a:solidFill>
                  <a:srgbClr val="FFC000"/>
                </a:solidFill>
                <a:latin typeface="Arial"/>
                <a:cs typeface="Arial"/>
              </a:rPr>
              <a:t>You</a:t>
            </a:r>
            <a:r>
              <a:rPr sz="4400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C000"/>
                </a:solidFill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056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62D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2176" y="1490472"/>
            <a:ext cx="3069336" cy="236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object 6"/>
            <p:cNvSpPr/>
            <p:nvPr/>
          </p:nvSpPr>
          <p:spPr>
            <a:xfrm>
              <a:off x="6205727" y="0"/>
              <a:ext cx="2938272" cy="2519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4892" y="0"/>
              <a:ext cx="3718559" cy="51420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3451" y="2519171"/>
              <a:ext cx="2860548" cy="2624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596895" cy="2686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4327" y="78689"/>
            <a:ext cx="11976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1A1B21"/>
                </a:solidFill>
              </a:rPr>
              <a:t>70%</a:t>
            </a:r>
            <a:endParaRPr sz="4800"/>
          </a:p>
        </p:txBody>
      </p:sp>
      <p:sp>
        <p:nvSpPr>
          <p:cNvPr id="11" name="object 11"/>
          <p:cNvSpPr txBox="1"/>
          <p:nvPr/>
        </p:nvSpPr>
        <p:spPr>
          <a:xfrm>
            <a:off x="6491732" y="4746752"/>
            <a:ext cx="2198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1F1F1"/>
                </a:solidFill>
                <a:latin typeface="Arial"/>
                <a:cs typeface="Arial"/>
              </a:rPr>
              <a:t>Source: </a:t>
            </a:r>
            <a:r>
              <a:rPr sz="1400" spc="-5" dirty="0">
                <a:solidFill>
                  <a:srgbClr val="F1F1F1"/>
                </a:solidFill>
                <a:latin typeface="Arial"/>
                <a:cs typeface="Arial"/>
              </a:rPr>
              <a:t>UN water</a:t>
            </a:r>
            <a:r>
              <a:rPr sz="1400" spc="-11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1F1F1"/>
                </a:solidFill>
                <a:latin typeface="Arial"/>
                <a:cs typeface="Arial"/>
              </a:rPr>
              <a:t>factsheet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686811"/>
            <a:ext cx="2596895" cy="24566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4432" y="902030"/>
            <a:ext cx="11715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dustrial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latin typeface="Arial"/>
                <a:cs typeface="Arial"/>
              </a:rPr>
              <a:t>waste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6930" y="100076"/>
            <a:ext cx="1243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80%</a:t>
            </a:r>
            <a:endParaRPr sz="4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4340" y="726439"/>
            <a:ext cx="2188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Domestic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Sewage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" y="4298391"/>
            <a:ext cx="2580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Agricultural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effluents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41829" y="1406905"/>
            <a:ext cx="5001260" cy="2136140"/>
            <a:chOff x="1941829" y="1406905"/>
            <a:chExt cx="5001260" cy="2136140"/>
          </a:xfrm>
        </p:grpSpPr>
        <p:sp>
          <p:nvSpPr>
            <p:cNvPr id="18" name="object 18"/>
            <p:cNvSpPr/>
            <p:nvPr/>
          </p:nvSpPr>
          <p:spPr>
            <a:xfrm>
              <a:off x="1954529" y="304571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2"/>
                  </a:lnTo>
                  <a:lnTo>
                    <a:pt x="978407" y="242316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A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4529" y="304571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7" y="242316"/>
                  </a:lnTo>
                  <a:lnTo>
                    <a:pt x="736092" y="484632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4529" y="141960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2"/>
                  </a:lnTo>
                  <a:lnTo>
                    <a:pt x="978407" y="242316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A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4529" y="141960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7" y="242316"/>
                  </a:lnTo>
                  <a:lnTo>
                    <a:pt x="736092" y="484632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3026" y="3042666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242315" y="0"/>
                  </a:moveTo>
                  <a:lnTo>
                    <a:pt x="0" y="242315"/>
                  </a:lnTo>
                  <a:lnTo>
                    <a:pt x="242315" y="484631"/>
                  </a:lnTo>
                  <a:lnTo>
                    <a:pt x="242315" y="363473"/>
                  </a:lnTo>
                  <a:lnTo>
                    <a:pt x="978407" y="363473"/>
                  </a:lnTo>
                  <a:lnTo>
                    <a:pt x="978407" y="121157"/>
                  </a:lnTo>
                  <a:lnTo>
                    <a:pt x="242315" y="121157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A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3026" y="3042666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978407" y="363473"/>
                  </a:moveTo>
                  <a:lnTo>
                    <a:pt x="242315" y="363473"/>
                  </a:lnTo>
                  <a:lnTo>
                    <a:pt x="242315" y="484631"/>
                  </a:lnTo>
                  <a:lnTo>
                    <a:pt x="0" y="242315"/>
                  </a:lnTo>
                  <a:lnTo>
                    <a:pt x="242315" y="0"/>
                  </a:lnTo>
                  <a:lnTo>
                    <a:pt x="242315" y="121157"/>
                  </a:lnTo>
                  <a:lnTo>
                    <a:pt x="978407" y="121157"/>
                  </a:lnTo>
                  <a:lnTo>
                    <a:pt x="978407" y="363473"/>
                  </a:lnTo>
                  <a:close/>
                </a:path>
              </a:pathLst>
            </a:custGeom>
            <a:ln w="25399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1982" y="141960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242315" y="0"/>
                  </a:move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5" y="12115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A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1982" y="141960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978408" y="363474"/>
                  </a:moveTo>
                  <a:lnTo>
                    <a:pt x="242315" y="363474"/>
                  </a:lnTo>
                  <a:lnTo>
                    <a:pt x="242315" y="484632"/>
                  </a:lnTo>
                  <a:lnTo>
                    <a:pt x="0" y="242316"/>
                  </a:lnTo>
                  <a:lnTo>
                    <a:pt x="242315" y="0"/>
                  </a:lnTo>
                  <a:lnTo>
                    <a:pt x="242315" y="121158"/>
                  </a:lnTo>
                  <a:lnTo>
                    <a:pt x="978408" y="121158"/>
                  </a:lnTo>
                  <a:lnTo>
                    <a:pt x="978408" y="363474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95590" y="2712847"/>
            <a:ext cx="1142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crobes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9" y="3014472"/>
              <a:ext cx="2795016" cy="1537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096" y="2580208"/>
            <a:ext cx="2280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Nodal</a:t>
            </a:r>
            <a:r>
              <a:rPr sz="1800" b="1" u="sng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Network </a:t>
            </a:r>
            <a:r>
              <a:rPr sz="1800" b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946" y="565150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Manual</a:t>
            </a:r>
            <a:r>
              <a:rPr sz="1800" b="1" u="sng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0503" y="53314"/>
            <a:ext cx="2672080" cy="614680"/>
            <a:chOff x="3270503" y="53314"/>
            <a:chExt cx="2672080" cy="614680"/>
          </a:xfrm>
        </p:grpSpPr>
        <p:sp>
          <p:nvSpPr>
            <p:cNvPr id="8" name="object 8"/>
            <p:cNvSpPr/>
            <p:nvPr/>
          </p:nvSpPr>
          <p:spPr>
            <a:xfrm>
              <a:off x="3270503" y="56375"/>
              <a:ext cx="2671572" cy="533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7663" y="53314"/>
              <a:ext cx="2392680" cy="6141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32225" y="98298"/>
              <a:ext cx="2552700" cy="414655"/>
            </a:xfrm>
            <a:custGeom>
              <a:avLst/>
              <a:gdLst/>
              <a:ahLst/>
              <a:cxnLst/>
              <a:rect l="l" t="t" r="r" b="b"/>
              <a:pathLst>
                <a:path w="2552700" h="414655">
                  <a:moveTo>
                    <a:pt x="25527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2552700" y="414527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0562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2225" y="98298"/>
              <a:ext cx="2552700" cy="414655"/>
            </a:xfrm>
            <a:custGeom>
              <a:avLst/>
              <a:gdLst/>
              <a:ahLst/>
              <a:cxnLst/>
              <a:rect l="l" t="t" r="r" b="b"/>
              <a:pathLst>
                <a:path w="2552700" h="414655">
                  <a:moveTo>
                    <a:pt x="0" y="414527"/>
                  </a:moveTo>
                  <a:lnTo>
                    <a:pt x="2552700" y="414527"/>
                  </a:lnTo>
                  <a:lnTo>
                    <a:pt x="25527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90671" y="132080"/>
            <a:ext cx="2032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000" b="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679" y="943355"/>
            <a:ext cx="8929370" cy="3533140"/>
            <a:chOff x="106679" y="943355"/>
            <a:chExt cx="8929370" cy="3533140"/>
          </a:xfrm>
        </p:grpSpPr>
        <p:sp>
          <p:nvSpPr>
            <p:cNvPr id="14" name="object 14"/>
            <p:cNvSpPr/>
            <p:nvPr/>
          </p:nvSpPr>
          <p:spPr>
            <a:xfrm>
              <a:off x="3241547" y="2953511"/>
              <a:ext cx="1620012" cy="15224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79" y="975359"/>
              <a:ext cx="2759964" cy="14935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547" y="943355"/>
              <a:ext cx="1620012" cy="1639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03926" y="2428494"/>
              <a:ext cx="436245" cy="551815"/>
            </a:xfrm>
            <a:custGeom>
              <a:avLst/>
              <a:gdLst/>
              <a:ahLst/>
              <a:cxnLst/>
              <a:rect l="l" t="t" r="r" b="b"/>
              <a:pathLst>
                <a:path w="436245" h="551814">
                  <a:moveTo>
                    <a:pt x="217932" y="0"/>
                  </a:moveTo>
                  <a:lnTo>
                    <a:pt x="0" y="0"/>
                  </a:lnTo>
                  <a:lnTo>
                    <a:pt x="217932" y="275844"/>
                  </a:lnTo>
                  <a:lnTo>
                    <a:pt x="0" y="551688"/>
                  </a:lnTo>
                  <a:lnTo>
                    <a:pt x="217932" y="551688"/>
                  </a:lnTo>
                  <a:lnTo>
                    <a:pt x="435863" y="275844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3926" y="2428494"/>
              <a:ext cx="436245" cy="551815"/>
            </a:xfrm>
            <a:custGeom>
              <a:avLst/>
              <a:gdLst/>
              <a:ahLst/>
              <a:cxnLst/>
              <a:rect l="l" t="t" r="r" b="b"/>
              <a:pathLst>
                <a:path w="436245" h="551814">
                  <a:moveTo>
                    <a:pt x="0" y="0"/>
                  </a:moveTo>
                  <a:lnTo>
                    <a:pt x="217932" y="0"/>
                  </a:lnTo>
                  <a:lnTo>
                    <a:pt x="435863" y="275844"/>
                  </a:lnTo>
                  <a:lnTo>
                    <a:pt x="217932" y="551688"/>
                  </a:lnTo>
                  <a:lnTo>
                    <a:pt x="0" y="551688"/>
                  </a:lnTo>
                  <a:lnTo>
                    <a:pt x="217932" y="2758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62550" y="2440686"/>
              <a:ext cx="477520" cy="551815"/>
            </a:xfrm>
            <a:custGeom>
              <a:avLst/>
              <a:gdLst/>
              <a:ahLst/>
              <a:cxnLst/>
              <a:rect l="l" t="t" r="r" b="b"/>
              <a:pathLst>
                <a:path w="477520" h="551814">
                  <a:moveTo>
                    <a:pt x="238505" y="0"/>
                  </a:moveTo>
                  <a:lnTo>
                    <a:pt x="0" y="0"/>
                  </a:lnTo>
                  <a:lnTo>
                    <a:pt x="238505" y="275844"/>
                  </a:lnTo>
                  <a:lnTo>
                    <a:pt x="0" y="551688"/>
                  </a:lnTo>
                  <a:lnTo>
                    <a:pt x="238505" y="551688"/>
                  </a:lnTo>
                  <a:lnTo>
                    <a:pt x="477012" y="275844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2550" y="2440686"/>
              <a:ext cx="477520" cy="551815"/>
            </a:xfrm>
            <a:custGeom>
              <a:avLst/>
              <a:gdLst/>
              <a:ahLst/>
              <a:cxnLst/>
              <a:rect l="l" t="t" r="r" b="b"/>
              <a:pathLst>
                <a:path w="477520" h="551814">
                  <a:moveTo>
                    <a:pt x="0" y="0"/>
                  </a:moveTo>
                  <a:lnTo>
                    <a:pt x="238505" y="0"/>
                  </a:lnTo>
                  <a:lnTo>
                    <a:pt x="477012" y="275844"/>
                  </a:lnTo>
                  <a:lnTo>
                    <a:pt x="238505" y="551688"/>
                  </a:lnTo>
                  <a:lnTo>
                    <a:pt x="0" y="551688"/>
                  </a:lnTo>
                  <a:lnTo>
                    <a:pt x="238505" y="2758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65036" y="1632204"/>
              <a:ext cx="1962912" cy="1962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95288" y="1524000"/>
              <a:ext cx="2502535" cy="2548255"/>
            </a:xfrm>
            <a:custGeom>
              <a:avLst/>
              <a:gdLst/>
              <a:ahLst/>
              <a:cxnLst/>
              <a:rect l="l" t="t" r="r" b="b"/>
              <a:pathLst>
                <a:path w="2502534" h="2548254">
                  <a:moveTo>
                    <a:pt x="0" y="1274064"/>
                  </a:moveTo>
                  <a:lnTo>
                    <a:pt x="903" y="1225190"/>
                  </a:lnTo>
                  <a:lnTo>
                    <a:pt x="3592" y="1176781"/>
                  </a:lnTo>
                  <a:lnTo>
                    <a:pt x="8034" y="1128872"/>
                  </a:lnTo>
                  <a:lnTo>
                    <a:pt x="14197" y="1081494"/>
                  </a:lnTo>
                  <a:lnTo>
                    <a:pt x="22047" y="1034680"/>
                  </a:lnTo>
                  <a:lnTo>
                    <a:pt x="31554" y="988465"/>
                  </a:lnTo>
                  <a:lnTo>
                    <a:pt x="42684" y="942880"/>
                  </a:lnTo>
                  <a:lnTo>
                    <a:pt x="55405" y="897958"/>
                  </a:lnTo>
                  <a:lnTo>
                    <a:pt x="69685" y="853733"/>
                  </a:lnTo>
                  <a:lnTo>
                    <a:pt x="85491" y="810238"/>
                  </a:lnTo>
                  <a:lnTo>
                    <a:pt x="102790" y="767505"/>
                  </a:lnTo>
                  <a:lnTo>
                    <a:pt x="121552" y="725567"/>
                  </a:lnTo>
                  <a:lnTo>
                    <a:pt x="141742" y="684458"/>
                  </a:lnTo>
                  <a:lnTo>
                    <a:pt x="163328" y="644211"/>
                  </a:lnTo>
                  <a:lnTo>
                    <a:pt x="186279" y="604858"/>
                  </a:lnTo>
                  <a:lnTo>
                    <a:pt x="210562" y="566432"/>
                  </a:lnTo>
                  <a:lnTo>
                    <a:pt x="236144" y="528966"/>
                  </a:lnTo>
                  <a:lnTo>
                    <a:pt x="262993" y="492494"/>
                  </a:lnTo>
                  <a:lnTo>
                    <a:pt x="291076" y="457049"/>
                  </a:lnTo>
                  <a:lnTo>
                    <a:pt x="320362" y="422663"/>
                  </a:lnTo>
                  <a:lnTo>
                    <a:pt x="350818" y="389368"/>
                  </a:lnTo>
                  <a:lnTo>
                    <a:pt x="382410" y="357200"/>
                  </a:lnTo>
                  <a:lnTo>
                    <a:pt x="415108" y="326189"/>
                  </a:lnTo>
                  <a:lnTo>
                    <a:pt x="448879" y="296370"/>
                  </a:lnTo>
                  <a:lnTo>
                    <a:pt x="483689" y="267775"/>
                  </a:lnTo>
                  <a:lnTo>
                    <a:pt x="519507" y="240437"/>
                  </a:lnTo>
                  <a:lnTo>
                    <a:pt x="556301" y="214389"/>
                  </a:lnTo>
                  <a:lnTo>
                    <a:pt x="594038" y="189665"/>
                  </a:lnTo>
                  <a:lnTo>
                    <a:pt x="632685" y="166296"/>
                  </a:lnTo>
                  <a:lnTo>
                    <a:pt x="672210" y="144317"/>
                  </a:lnTo>
                  <a:lnTo>
                    <a:pt x="712581" y="123760"/>
                  </a:lnTo>
                  <a:lnTo>
                    <a:pt x="753765" y="104658"/>
                  </a:lnTo>
                  <a:lnTo>
                    <a:pt x="795730" y="87043"/>
                  </a:lnTo>
                  <a:lnTo>
                    <a:pt x="838444" y="70950"/>
                  </a:lnTo>
                  <a:lnTo>
                    <a:pt x="881874" y="56411"/>
                  </a:lnTo>
                  <a:lnTo>
                    <a:pt x="925987" y="43459"/>
                  </a:lnTo>
                  <a:lnTo>
                    <a:pt x="970752" y="32127"/>
                  </a:lnTo>
                  <a:lnTo>
                    <a:pt x="1016136" y="22448"/>
                  </a:lnTo>
                  <a:lnTo>
                    <a:pt x="1062106" y="14454"/>
                  </a:lnTo>
                  <a:lnTo>
                    <a:pt x="1108630" y="8180"/>
                  </a:lnTo>
                  <a:lnTo>
                    <a:pt x="1155676" y="3657"/>
                  </a:lnTo>
                  <a:lnTo>
                    <a:pt x="1203211" y="919"/>
                  </a:lnTo>
                  <a:lnTo>
                    <a:pt x="1251204" y="0"/>
                  </a:lnTo>
                  <a:lnTo>
                    <a:pt x="1299196" y="919"/>
                  </a:lnTo>
                  <a:lnTo>
                    <a:pt x="1346731" y="3657"/>
                  </a:lnTo>
                  <a:lnTo>
                    <a:pt x="1393777" y="8180"/>
                  </a:lnTo>
                  <a:lnTo>
                    <a:pt x="1440301" y="14454"/>
                  </a:lnTo>
                  <a:lnTo>
                    <a:pt x="1486271" y="22448"/>
                  </a:lnTo>
                  <a:lnTo>
                    <a:pt x="1531655" y="32127"/>
                  </a:lnTo>
                  <a:lnTo>
                    <a:pt x="1576420" y="43459"/>
                  </a:lnTo>
                  <a:lnTo>
                    <a:pt x="1620533" y="56411"/>
                  </a:lnTo>
                  <a:lnTo>
                    <a:pt x="1663963" y="70950"/>
                  </a:lnTo>
                  <a:lnTo>
                    <a:pt x="1706677" y="87043"/>
                  </a:lnTo>
                  <a:lnTo>
                    <a:pt x="1748642" y="104658"/>
                  </a:lnTo>
                  <a:lnTo>
                    <a:pt x="1789826" y="123760"/>
                  </a:lnTo>
                  <a:lnTo>
                    <a:pt x="1830197" y="144317"/>
                  </a:lnTo>
                  <a:lnTo>
                    <a:pt x="1869722" y="166296"/>
                  </a:lnTo>
                  <a:lnTo>
                    <a:pt x="1908369" y="189665"/>
                  </a:lnTo>
                  <a:lnTo>
                    <a:pt x="1946106" y="214389"/>
                  </a:lnTo>
                  <a:lnTo>
                    <a:pt x="1982900" y="240437"/>
                  </a:lnTo>
                  <a:lnTo>
                    <a:pt x="2018718" y="267775"/>
                  </a:lnTo>
                  <a:lnTo>
                    <a:pt x="2053528" y="296370"/>
                  </a:lnTo>
                  <a:lnTo>
                    <a:pt x="2087299" y="326189"/>
                  </a:lnTo>
                  <a:lnTo>
                    <a:pt x="2119997" y="357200"/>
                  </a:lnTo>
                  <a:lnTo>
                    <a:pt x="2151589" y="389368"/>
                  </a:lnTo>
                  <a:lnTo>
                    <a:pt x="2182045" y="422663"/>
                  </a:lnTo>
                  <a:lnTo>
                    <a:pt x="2211331" y="457049"/>
                  </a:lnTo>
                  <a:lnTo>
                    <a:pt x="2239414" y="492494"/>
                  </a:lnTo>
                  <a:lnTo>
                    <a:pt x="2266263" y="528966"/>
                  </a:lnTo>
                  <a:lnTo>
                    <a:pt x="2291845" y="566432"/>
                  </a:lnTo>
                  <a:lnTo>
                    <a:pt x="2316128" y="604858"/>
                  </a:lnTo>
                  <a:lnTo>
                    <a:pt x="2339079" y="644211"/>
                  </a:lnTo>
                  <a:lnTo>
                    <a:pt x="2360665" y="684458"/>
                  </a:lnTo>
                  <a:lnTo>
                    <a:pt x="2380855" y="725567"/>
                  </a:lnTo>
                  <a:lnTo>
                    <a:pt x="2399617" y="767505"/>
                  </a:lnTo>
                  <a:lnTo>
                    <a:pt x="2416916" y="810238"/>
                  </a:lnTo>
                  <a:lnTo>
                    <a:pt x="2432722" y="853733"/>
                  </a:lnTo>
                  <a:lnTo>
                    <a:pt x="2447002" y="897958"/>
                  </a:lnTo>
                  <a:lnTo>
                    <a:pt x="2459723" y="942880"/>
                  </a:lnTo>
                  <a:lnTo>
                    <a:pt x="2470853" y="988465"/>
                  </a:lnTo>
                  <a:lnTo>
                    <a:pt x="2480360" y="1034680"/>
                  </a:lnTo>
                  <a:lnTo>
                    <a:pt x="2488210" y="1081494"/>
                  </a:lnTo>
                  <a:lnTo>
                    <a:pt x="2494373" y="1128872"/>
                  </a:lnTo>
                  <a:lnTo>
                    <a:pt x="2498815" y="1176781"/>
                  </a:lnTo>
                  <a:lnTo>
                    <a:pt x="2501504" y="1225190"/>
                  </a:lnTo>
                  <a:lnTo>
                    <a:pt x="2502408" y="1274064"/>
                  </a:lnTo>
                  <a:lnTo>
                    <a:pt x="2501504" y="1322937"/>
                  </a:lnTo>
                  <a:lnTo>
                    <a:pt x="2498815" y="1371346"/>
                  </a:lnTo>
                  <a:lnTo>
                    <a:pt x="2494373" y="1419255"/>
                  </a:lnTo>
                  <a:lnTo>
                    <a:pt x="2488210" y="1466633"/>
                  </a:lnTo>
                  <a:lnTo>
                    <a:pt x="2480360" y="1513447"/>
                  </a:lnTo>
                  <a:lnTo>
                    <a:pt x="2470853" y="1559662"/>
                  </a:lnTo>
                  <a:lnTo>
                    <a:pt x="2459723" y="1605247"/>
                  </a:lnTo>
                  <a:lnTo>
                    <a:pt x="2447002" y="1650169"/>
                  </a:lnTo>
                  <a:lnTo>
                    <a:pt x="2432722" y="1694394"/>
                  </a:lnTo>
                  <a:lnTo>
                    <a:pt x="2416916" y="1737889"/>
                  </a:lnTo>
                  <a:lnTo>
                    <a:pt x="2399617" y="1780622"/>
                  </a:lnTo>
                  <a:lnTo>
                    <a:pt x="2380855" y="1822560"/>
                  </a:lnTo>
                  <a:lnTo>
                    <a:pt x="2360665" y="1863669"/>
                  </a:lnTo>
                  <a:lnTo>
                    <a:pt x="2339079" y="1903916"/>
                  </a:lnTo>
                  <a:lnTo>
                    <a:pt x="2316128" y="1943269"/>
                  </a:lnTo>
                  <a:lnTo>
                    <a:pt x="2291845" y="1981695"/>
                  </a:lnTo>
                  <a:lnTo>
                    <a:pt x="2266263" y="2019161"/>
                  </a:lnTo>
                  <a:lnTo>
                    <a:pt x="2239414" y="2055633"/>
                  </a:lnTo>
                  <a:lnTo>
                    <a:pt x="2211331" y="2091078"/>
                  </a:lnTo>
                  <a:lnTo>
                    <a:pt x="2182045" y="2125464"/>
                  </a:lnTo>
                  <a:lnTo>
                    <a:pt x="2151589" y="2158759"/>
                  </a:lnTo>
                  <a:lnTo>
                    <a:pt x="2119997" y="2190927"/>
                  </a:lnTo>
                  <a:lnTo>
                    <a:pt x="2087299" y="2221938"/>
                  </a:lnTo>
                  <a:lnTo>
                    <a:pt x="2053528" y="2251757"/>
                  </a:lnTo>
                  <a:lnTo>
                    <a:pt x="2018718" y="2280352"/>
                  </a:lnTo>
                  <a:lnTo>
                    <a:pt x="1982900" y="2307690"/>
                  </a:lnTo>
                  <a:lnTo>
                    <a:pt x="1946106" y="2333738"/>
                  </a:lnTo>
                  <a:lnTo>
                    <a:pt x="1908369" y="2358462"/>
                  </a:lnTo>
                  <a:lnTo>
                    <a:pt x="1869722" y="2381831"/>
                  </a:lnTo>
                  <a:lnTo>
                    <a:pt x="1830197" y="2403810"/>
                  </a:lnTo>
                  <a:lnTo>
                    <a:pt x="1789826" y="2424367"/>
                  </a:lnTo>
                  <a:lnTo>
                    <a:pt x="1748642" y="2443469"/>
                  </a:lnTo>
                  <a:lnTo>
                    <a:pt x="1706677" y="2461084"/>
                  </a:lnTo>
                  <a:lnTo>
                    <a:pt x="1663963" y="2477177"/>
                  </a:lnTo>
                  <a:lnTo>
                    <a:pt x="1620533" y="2491716"/>
                  </a:lnTo>
                  <a:lnTo>
                    <a:pt x="1576420" y="2504668"/>
                  </a:lnTo>
                  <a:lnTo>
                    <a:pt x="1531655" y="2516000"/>
                  </a:lnTo>
                  <a:lnTo>
                    <a:pt x="1486271" y="2525679"/>
                  </a:lnTo>
                  <a:lnTo>
                    <a:pt x="1440301" y="2533673"/>
                  </a:lnTo>
                  <a:lnTo>
                    <a:pt x="1393777" y="2539947"/>
                  </a:lnTo>
                  <a:lnTo>
                    <a:pt x="1346731" y="2544470"/>
                  </a:lnTo>
                  <a:lnTo>
                    <a:pt x="1299196" y="2547208"/>
                  </a:lnTo>
                  <a:lnTo>
                    <a:pt x="1251204" y="2548128"/>
                  </a:lnTo>
                  <a:lnTo>
                    <a:pt x="1203211" y="2547208"/>
                  </a:lnTo>
                  <a:lnTo>
                    <a:pt x="1155676" y="2544470"/>
                  </a:lnTo>
                  <a:lnTo>
                    <a:pt x="1108630" y="2539947"/>
                  </a:lnTo>
                  <a:lnTo>
                    <a:pt x="1062106" y="2533673"/>
                  </a:lnTo>
                  <a:lnTo>
                    <a:pt x="1016136" y="2525679"/>
                  </a:lnTo>
                  <a:lnTo>
                    <a:pt x="970752" y="2516000"/>
                  </a:lnTo>
                  <a:lnTo>
                    <a:pt x="925987" y="2504668"/>
                  </a:lnTo>
                  <a:lnTo>
                    <a:pt x="881874" y="2491716"/>
                  </a:lnTo>
                  <a:lnTo>
                    <a:pt x="838444" y="2477177"/>
                  </a:lnTo>
                  <a:lnTo>
                    <a:pt x="795730" y="2461084"/>
                  </a:lnTo>
                  <a:lnTo>
                    <a:pt x="753765" y="2443469"/>
                  </a:lnTo>
                  <a:lnTo>
                    <a:pt x="712581" y="2424367"/>
                  </a:lnTo>
                  <a:lnTo>
                    <a:pt x="672210" y="2403810"/>
                  </a:lnTo>
                  <a:lnTo>
                    <a:pt x="632685" y="2381831"/>
                  </a:lnTo>
                  <a:lnTo>
                    <a:pt x="594038" y="2358462"/>
                  </a:lnTo>
                  <a:lnTo>
                    <a:pt x="556301" y="2333738"/>
                  </a:lnTo>
                  <a:lnTo>
                    <a:pt x="519507" y="2307690"/>
                  </a:lnTo>
                  <a:lnTo>
                    <a:pt x="483689" y="2280352"/>
                  </a:lnTo>
                  <a:lnTo>
                    <a:pt x="448879" y="2251757"/>
                  </a:lnTo>
                  <a:lnTo>
                    <a:pt x="415108" y="2221938"/>
                  </a:lnTo>
                  <a:lnTo>
                    <a:pt x="382410" y="2190927"/>
                  </a:lnTo>
                  <a:lnTo>
                    <a:pt x="350818" y="2158759"/>
                  </a:lnTo>
                  <a:lnTo>
                    <a:pt x="320362" y="2125464"/>
                  </a:lnTo>
                  <a:lnTo>
                    <a:pt x="291076" y="2091078"/>
                  </a:lnTo>
                  <a:lnTo>
                    <a:pt x="262993" y="2055633"/>
                  </a:lnTo>
                  <a:lnTo>
                    <a:pt x="236144" y="2019161"/>
                  </a:lnTo>
                  <a:lnTo>
                    <a:pt x="210562" y="1981695"/>
                  </a:lnTo>
                  <a:lnTo>
                    <a:pt x="186279" y="1943269"/>
                  </a:lnTo>
                  <a:lnTo>
                    <a:pt x="163328" y="1903916"/>
                  </a:lnTo>
                  <a:lnTo>
                    <a:pt x="141742" y="1863669"/>
                  </a:lnTo>
                  <a:lnTo>
                    <a:pt x="121552" y="1822560"/>
                  </a:lnTo>
                  <a:lnTo>
                    <a:pt x="102790" y="1780622"/>
                  </a:lnTo>
                  <a:lnTo>
                    <a:pt x="85491" y="1737889"/>
                  </a:lnTo>
                  <a:lnTo>
                    <a:pt x="69685" y="1694394"/>
                  </a:lnTo>
                  <a:lnTo>
                    <a:pt x="55405" y="1650169"/>
                  </a:lnTo>
                  <a:lnTo>
                    <a:pt x="42684" y="1605247"/>
                  </a:lnTo>
                  <a:lnTo>
                    <a:pt x="31554" y="1559662"/>
                  </a:lnTo>
                  <a:lnTo>
                    <a:pt x="22047" y="1513447"/>
                  </a:lnTo>
                  <a:lnTo>
                    <a:pt x="14197" y="1466633"/>
                  </a:lnTo>
                  <a:lnTo>
                    <a:pt x="8034" y="1419255"/>
                  </a:lnTo>
                  <a:lnTo>
                    <a:pt x="3592" y="1371346"/>
                  </a:lnTo>
                  <a:lnTo>
                    <a:pt x="903" y="1322937"/>
                  </a:lnTo>
                  <a:lnTo>
                    <a:pt x="0" y="1274064"/>
                  </a:lnTo>
                  <a:close/>
                </a:path>
              </a:pathLst>
            </a:custGeom>
            <a:ln w="76200">
              <a:solidFill>
                <a:srgbClr val="B9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0503" y="56362"/>
              <a:ext cx="2827020" cy="7224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5388" y="0"/>
              <a:ext cx="2462784" cy="91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32226" y="98297"/>
            <a:ext cx="2708275" cy="603885"/>
          </a:xfrm>
          <a:prstGeom prst="rect">
            <a:avLst/>
          </a:prstGeom>
          <a:solidFill>
            <a:srgbClr val="05629F"/>
          </a:solidFill>
          <a:ln w="381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2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4009" y="0"/>
            <a:ext cx="8632190" cy="4614545"/>
            <a:chOff x="334009" y="0"/>
            <a:chExt cx="8632190" cy="4614545"/>
          </a:xfrm>
        </p:grpSpPr>
        <p:sp>
          <p:nvSpPr>
            <p:cNvPr id="8" name="object 8"/>
            <p:cNvSpPr/>
            <p:nvPr/>
          </p:nvSpPr>
          <p:spPr>
            <a:xfrm>
              <a:off x="591311" y="466344"/>
              <a:ext cx="2247900" cy="2247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3075" y="0"/>
              <a:ext cx="2642616" cy="25100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709" y="2772917"/>
              <a:ext cx="3365500" cy="1828800"/>
            </a:xfrm>
            <a:custGeom>
              <a:avLst/>
              <a:gdLst/>
              <a:ahLst/>
              <a:cxnLst/>
              <a:rect l="l" t="t" r="r" b="b"/>
              <a:pathLst>
                <a:path w="3365500" h="1828800">
                  <a:moveTo>
                    <a:pt x="3060191" y="0"/>
                  </a:moveTo>
                  <a:lnTo>
                    <a:pt x="304812" y="0"/>
                  </a:lnTo>
                  <a:lnTo>
                    <a:pt x="255368" y="3990"/>
                  </a:lnTo>
                  <a:lnTo>
                    <a:pt x="208465" y="15544"/>
                  </a:lnTo>
                  <a:lnTo>
                    <a:pt x="164730" y="34032"/>
                  </a:lnTo>
                  <a:lnTo>
                    <a:pt x="124790" y="58826"/>
                  </a:lnTo>
                  <a:lnTo>
                    <a:pt x="89274" y="89296"/>
                  </a:lnTo>
                  <a:lnTo>
                    <a:pt x="58808" y="124815"/>
                  </a:lnTo>
                  <a:lnTo>
                    <a:pt x="34021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0" y="1523987"/>
                  </a:lnTo>
                  <a:lnTo>
                    <a:pt x="3989" y="1573431"/>
                  </a:lnTo>
                  <a:lnTo>
                    <a:pt x="15538" y="1620334"/>
                  </a:lnTo>
                  <a:lnTo>
                    <a:pt x="34021" y="1664069"/>
                  </a:lnTo>
                  <a:lnTo>
                    <a:pt x="58808" y="1704009"/>
                  </a:lnTo>
                  <a:lnTo>
                    <a:pt x="89274" y="1739525"/>
                  </a:lnTo>
                  <a:lnTo>
                    <a:pt x="124790" y="1769991"/>
                  </a:lnTo>
                  <a:lnTo>
                    <a:pt x="164730" y="1794778"/>
                  </a:lnTo>
                  <a:lnTo>
                    <a:pt x="208465" y="1813261"/>
                  </a:lnTo>
                  <a:lnTo>
                    <a:pt x="255368" y="1824810"/>
                  </a:lnTo>
                  <a:lnTo>
                    <a:pt x="304812" y="1828800"/>
                  </a:lnTo>
                  <a:lnTo>
                    <a:pt x="3060191" y="1828800"/>
                  </a:lnTo>
                  <a:lnTo>
                    <a:pt x="3109617" y="1824810"/>
                  </a:lnTo>
                  <a:lnTo>
                    <a:pt x="3156508" y="1813261"/>
                  </a:lnTo>
                  <a:lnTo>
                    <a:pt x="3200238" y="1794778"/>
                  </a:lnTo>
                  <a:lnTo>
                    <a:pt x="3240176" y="1769991"/>
                  </a:lnTo>
                  <a:lnTo>
                    <a:pt x="3275695" y="1739525"/>
                  </a:lnTo>
                  <a:lnTo>
                    <a:pt x="3306165" y="1704009"/>
                  </a:lnTo>
                  <a:lnTo>
                    <a:pt x="3330959" y="1664069"/>
                  </a:lnTo>
                  <a:lnTo>
                    <a:pt x="3349447" y="1620334"/>
                  </a:lnTo>
                  <a:lnTo>
                    <a:pt x="3361001" y="1573431"/>
                  </a:lnTo>
                  <a:lnTo>
                    <a:pt x="3364991" y="1523987"/>
                  </a:lnTo>
                  <a:lnTo>
                    <a:pt x="3364991" y="304800"/>
                  </a:lnTo>
                  <a:lnTo>
                    <a:pt x="3361001" y="255374"/>
                  </a:lnTo>
                  <a:lnTo>
                    <a:pt x="3349447" y="208483"/>
                  </a:lnTo>
                  <a:lnTo>
                    <a:pt x="3330959" y="164753"/>
                  </a:lnTo>
                  <a:lnTo>
                    <a:pt x="3306165" y="124815"/>
                  </a:lnTo>
                  <a:lnTo>
                    <a:pt x="3275695" y="89296"/>
                  </a:lnTo>
                  <a:lnTo>
                    <a:pt x="3240176" y="58826"/>
                  </a:lnTo>
                  <a:lnTo>
                    <a:pt x="3200238" y="34032"/>
                  </a:lnTo>
                  <a:lnTo>
                    <a:pt x="3156508" y="15544"/>
                  </a:lnTo>
                  <a:lnTo>
                    <a:pt x="3109617" y="3990"/>
                  </a:lnTo>
                  <a:lnTo>
                    <a:pt x="3060191" y="0"/>
                  </a:lnTo>
                  <a:close/>
                </a:path>
              </a:pathLst>
            </a:custGeom>
            <a:solidFill>
              <a:srgbClr val="D7EC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709" y="2772917"/>
              <a:ext cx="3365500" cy="1828800"/>
            </a:xfrm>
            <a:custGeom>
              <a:avLst/>
              <a:gdLst/>
              <a:ahLst/>
              <a:cxnLst/>
              <a:rect l="l" t="t" r="r" b="b"/>
              <a:pathLst>
                <a:path w="3365500" h="18288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1" y="164753"/>
                  </a:lnTo>
                  <a:lnTo>
                    <a:pt x="58808" y="124815"/>
                  </a:lnTo>
                  <a:lnTo>
                    <a:pt x="89274" y="89296"/>
                  </a:lnTo>
                  <a:lnTo>
                    <a:pt x="124790" y="58826"/>
                  </a:lnTo>
                  <a:lnTo>
                    <a:pt x="164730" y="34032"/>
                  </a:lnTo>
                  <a:lnTo>
                    <a:pt x="208465" y="15544"/>
                  </a:lnTo>
                  <a:lnTo>
                    <a:pt x="255368" y="3990"/>
                  </a:lnTo>
                  <a:lnTo>
                    <a:pt x="304812" y="0"/>
                  </a:lnTo>
                  <a:lnTo>
                    <a:pt x="3060191" y="0"/>
                  </a:lnTo>
                  <a:lnTo>
                    <a:pt x="3109617" y="3990"/>
                  </a:lnTo>
                  <a:lnTo>
                    <a:pt x="3156508" y="15544"/>
                  </a:lnTo>
                  <a:lnTo>
                    <a:pt x="3200238" y="34032"/>
                  </a:lnTo>
                  <a:lnTo>
                    <a:pt x="3240176" y="58826"/>
                  </a:lnTo>
                  <a:lnTo>
                    <a:pt x="3275695" y="89296"/>
                  </a:lnTo>
                  <a:lnTo>
                    <a:pt x="3306165" y="124815"/>
                  </a:lnTo>
                  <a:lnTo>
                    <a:pt x="3330959" y="164753"/>
                  </a:lnTo>
                  <a:lnTo>
                    <a:pt x="3349447" y="208483"/>
                  </a:lnTo>
                  <a:lnTo>
                    <a:pt x="3361001" y="255374"/>
                  </a:lnTo>
                  <a:lnTo>
                    <a:pt x="3364991" y="304800"/>
                  </a:lnTo>
                  <a:lnTo>
                    <a:pt x="3364991" y="1523987"/>
                  </a:lnTo>
                  <a:lnTo>
                    <a:pt x="3361001" y="1573431"/>
                  </a:lnTo>
                  <a:lnTo>
                    <a:pt x="3349447" y="1620334"/>
                  </a:lnTo>
                  <a:lnTo>
                    <a:pt x="3330959" y="1664069"/>
                  </a:lnTo>
                  <a:lnTo>
                    <a:pt x="3306165" y="1704009"/>
                  </a:lnTo>
                  <a:lnTo>
                    <a:pt x="3275695" y="1739525"/>
                  </a:lnTo>
                  <a:lnTo>
                    <a:pt x="3240176" y="1769991"/>
                  </a:lnTo>
                  <a:lnTo>
                    <a:pt x="3200238" y="1794778"/>
                  </a:lnTo>
                  <a:lnTo>
                    <a:pt x="3156508" y="1813261"/>
                  </a:lnTo>
                  <a:lnTo>
                    <a:pt x="3109617" y="1824810"/>
                  </a:lnTo>
                  <a:lnTo>
                    <a:pt x="3060191" y="1828800"/>
                  </a:lnTo>
                  <a:lnTo>
                    <a:pt x="304812" y="1828800"/>
                  </a:lnTo>
                  <a:lnTo>
                    <a:pt x="255368" y="1824810"/>
                  </a:lnTo>
                  <a:lnTo>
                    <a:pt x="208465" y="1813261"/>
                  </a:lnTo>
                  <a:lnTo>
                    <a:pt x="164730" y="1794778"/>
                  </a:lnTo>
                  <a:lnTo>
                    <a:pt x="124790" y="1769991"/>
                  </a:lnTo>
                  <a:lnTo>
                    <a:pt x="89274" y="1739525"/>
                  </a:lnTo>
                  <a:lnTo>
                    <a:pt x="58808" y="1704009"/>
                  </a:lnTo>
                  <a:lnTo>
                    <a:pt x="34021" y="1664069"/>
                  </a:lnTo>
                  <a:lnTo>
                    <a:pt x="15538" y="1620334"/>
                  </a:lnTo>
                  <a:lnTo>
                    <a:pt x="3989" y="1573431"/>
                  </a:lnTo>
                  <a:lnTo>
                    <a:pt x="0" y="152398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5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6699" y="2793343"/>
            <a:ext cx="2860675" cy="174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26670" indent="-304800">
              <a:lnSpc>
                <a:spcPct val="114999"/>
              </a:lnSpc>
              <a:spcBef>
                <a:spcPts val="95"/>
              </a:spcBef>
              <a:buChar char="•"/>
              <a:tabLst>
                <a:tab pos="316865" algn="l"/>
                <a:tab pos="317500" algn="l"/>
              </a:tabLst>
            </a:pP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manual </a:t>
            </a:r>
            <a:r>
              <a:rPr sz="1200" b="1" spc="5" dirty="0">
                <a:solidFill>
                  <a:srgbClr val="1F2729"/>
                </a:solidFill>
                <a:latin typeface="Arial"/>
                <a:cs typeface="Arial"/>
              </a:rPr>
              <a:t>water </a:t>
            </a:r>
            <a:r>
              <a:rPr sz="1200" b="1" dirty="0">
                <a:solidFill>
                  <a:srgbClr val="1F2729"/>
                </a:solidFill>
                <a:latin typeface="Arial"/>
                <a:cs typeface="Arial"/>
              </a:rPr>
              <a:t>quality </a:t>
            </a:r>
            <a:r>
              <a:rPr sz="1200" b="1" spc="-5" dirty="0">
                <a:solidFill>
                  <a:srgbClr val="1F2729"/>
                </a:solidFill>
                <a:latin typeface="Arial"/>
                <a:cs typeface="Arial"/>
              </a:rPr>
              <a:t>proven  </a:t>
            </a:r>
            <a:r>
              <a:rPr sz="1200" b="1" dirty="0">
                <a:solidFill>
                  <a:srgbClr val="1F2729"/>
                </a:solidFill>
                <a:latin typeface="Arial"/>
                <a:cs typeface="Arial"/>
              </a:rPr>
              <a:t>method is </a:t>
            </a:r>
            <a:r>
              <a:rPr sz="1200" b="1" spc="-5" dirty="0">
                <a:solidFill>
                  <a:srgbClr val="1F2729"/>
                </a:solidFill>
                <a:latin typeface="Arial"/>
                <a:cs typeface="Arial"/>
              </a:rPr>
              <a:t>turning out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to be 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extremely expensive as well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as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being  cumbersome</a:t>
            </a:r>
            <a:r>
              <a:rPr sz="1200" spc="-50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6865" marR="5080" indent="-292735">
              <a:lnSpc>
                <a:spcPct val="115100"/>
              </a:lnSpc>
              <a:spcBef>
                <a:spcPts val="2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1000" b="1" spc="-5" dirty="0">
                <a:solidFill>
                  <a:srgbClr val="1F2729"/>
                </a:solidFill>
                <a:latin typeface="Arial"/>
                <a:cs typeface="Arial"/>
              </a:rPr>
              <a:t>Source: Comparison and Cost </a:t>
            </a:r>
            <a:r>
              <a:rPr sz="1000" b="1" spc="-10" dirty="0">
                <a:solidFill>
                  <a:srgbClr val="1F2729"/>
                </a:solidFill>
                <a:latin typeface="Arial"/>
                <a:cs typeface="Arial"/>
              </a:rPr>
              <a:t>Analysis </a:t>
            </a:r>
            <a:r>
              <a:rPr sz="1000" b="1" spc="-5" dirty="0">
                <a:solidFill>
                  <a:srgbClr val="1F2729"/>
                </a:solidFill>
                <a:latin typeface="Arial"/>
                <a:cs typeface="Arial"/>
              </a:rPr>
              <a:t>of  Drinking Water Quality Monitoring  Requirements versus Practice in Seven  Developing Countries- Int. J. Environ.  Res. Public</a:t>
            </a:r>
            <a:r>
              <a:rPr sz="1000" b="1" spc="-10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729"/>
                </a:solidFill>
                <a:latin typeface="Arial"/>
                <a:cs typeface="Arial"/>
              </a:rPr>
              <a:t>Health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71214" y="865886"/>
            <a:ext cx="2275205" cy="3099435"/>
            <a:chOff x="3871214" y="865886"/>
            <a:chExt cx="2275205" cy="3099435"/>
          </a:xfrm>
        </p:grpSpPr>
        <p:sp>
          <p:nvSpPr>
            <p:cNvPr id="14" name="object 14"/>
            <p:cNvSpPr/>
            <p:nvPr/>
          </p:nvSpPr>
          <p:spPr>
            <a:xfrm>
              <a:off x="3883914" y="878586"/>
              <a:ext cx="2249805" cy="3074035"/>
            </a:xfrm>
            <a:custGeom>
              <a:avLst/>
              <a:gdLst/>
              <a:ahLst/>
              <a:cxnLst/>
              <a:rect l="l" t="t" r="r" b="b"/>
              <a:pathLst>
                <a:path w="2249804" h="3074035">
                  <a:moveTo>
                    <a:pt x="1874520" y="0"/>
                  </a:moveTo>
                  <a:lnTo>
                    <a:pt x="374903" y="0"/>
                  </a:lnTo>
                  <a:lnTo>
                    <a:pt x="327885" y="2921"/>
                  </a:lnTo>
                  <a:lnTo>
                    <a:pt x="282607" y="11452"/>
                  </a:lnTo>
                  <a:lnTo>
                    <a:pt x="239421" y="25240"/>
                  </a:lnTo>
                  <a:lnTo>
                    <a:pt x="198679" y="43934"/>
                  </a:lnTo>
                  <a:lnTo>
                    <a:pt x="160732" y="67182"/>
                  </a:lnTo>
                  <a:lnTo>
                    <a:pt x="125932" y="94632"/>
                  </a:lnTo>
                  <a:lnTo>
                    <a:pt x="94632" y="125932"/>
                  </a:lnTo>
                  <a:lnTo>
                    <a:pt x="67182" y="160732"/>
                  </a:lnTo>
                  <a:lnTo>
                    <a:pt x="43934" y="198679"/>
                  </a:lnTo>
                  <a:lnTo>
                    <a:pt x="25240" y="239421"/>
                  </a:lnTo>
                  <a:lnTo>
                    <a:pt x="11452" y="282607"/>
                  </a:lnTo>
                  <a:lnTo>
                    <a:pt x="2921" y="327885"/>
                  </a:lnTo>
                  <a:lnTo>
                    <a:pt x="0" y="374903"/>
                  </a:lnTo>
                  <a:lnTo>
                    <a:pt x="0" y="2699004"/>
                  </a:lnTo>
                  <a:lnTo>
                    <a:pt x="2921" y="2746022"/>
                  </a:lnTo>
                  <a:lnTo>
                    <a:pt x="11452" y="2791300"/>
                  </a:lnTo>
                  <a:lnTo>
                    <a:pt x="25240" y="2834486"/>
                  </a:lnTo>
                  <a:lnTo>
                    <a:pt x="43934" y="2875228"/>
                  </a:lnTo>
                  <a:lnTo>
                    <a:pt x="67182" y="2913175"/>
                  </a:lnTo>
                  <a:lnTo>
                    <a:pt x="94632" y="2947975"/>
                  </a:lnTo>
                  <a:lnTo>
                    <a:pt x="125932" y="2979275"/>
                  </a:lnTo>
                  <a:lnTo>
                    <a:pt x="160732" y="3006725"/>
                  </a:lnTo>
                  <a:lnTo>
                    <a:pt x="198679" y="3029973"/>
                  </a:lnTo>
                  <a:lnTo>
                    <a:pt x="239421" y="3048667"/>
                  </a:lnTo>
                  <a:lnTo>
                    <a:pt x="282607" y="3062455"/>
                  </a:lnTo>
                  <a:lnTo>
                    <a:pt x="327885" y="3070986"/>
                  </a:lnTo>
                  <a:lnTo>
                    <a:pt x="374903" y="3073908"/>
                  </a:lnTo>
                  <a:lnTo>
                    <a:pt x="1874520" y="3073908"/>
                  </a:lnTo>
                  <a:lnTo>
                    <a:pt x="1921538" y="3070986"/>
                  </a:lnTo>
                  <a:lnTo>
                    <a:pt x="1966816" y="3062455"/>
                  </a:lnTo>
                  <a:lnTo>
                    <a:pt x="2010002" y="3048667"/>
                  </a:lnTo>
                  <a:lnTo>
                    <a:pt x="2050744" y="3029973"/>
                  </a:lnTo>
                  <a:lnTo>
                    <a:pt x="2088691" y="3006725"/>
                  </a:lnTo>
                  <a:lnTo>
                    <a:pt x="2123491" y="2979275"/>
                  </a:lnTo>
                  <a:lnTo>
                    <a:pt x="2154791" y="2947975"/>
                  </a:lnTo>
                  <a:lnTo>
                    <a:pt x="2182241" y="2913175"/>
                  </a:lnTo>
                  <a:lnTo>
                    <a:pt x="2205489" y="2875228"/>
                  </a:lnTo>
                  <a:lnTo>
                    <a:pt x="2224183" y="2834486"/>
                  </a:lnTo>
                  <a:lnTo>
                    <a:pt x="2237971" y="2791300"/>
                  </a:lnTo>
                  <a:lnTo>
                    <a:pt x="2246502" y="2746022"/>
                  </a:lnTo>
                  <a:lnTo>
                    <a:pt x="2249424" y="2699004"/>
                  </a:lnTo>
                  <a:lnTo>
                    <a:pt x="2249424" y="374903"/>
                  </a:lnTo>
                  <a:lnTo>
                    <a:pt x="2246502" y="327885"/>
                  </a:lnTo>
                  <a:lnTo>
                    <a:pt x="2237971" y="282607"/>
                  </a:lnTo>
                  <a:lnTo>
                    <a:pt x="2224183" y="239421"/>
                  </a:lnTo>
                  <a:lnTo>
                    <a:pt x="2205489" y="198679"/>
                  </a:lnTo>
                  <a:lnTo>
                    <a:pt x="2182241" y="160732"/>
                  </a:lnTo>
                  <a:lnTo>
                    <a:pt x="2154791" y="125932"/>
                  </a:lnTo>
                  <a:lnTo>
                    <a:pt x="2123491" y="94632"/>
                  </a:lnTo>
                  <a:lnTo>
                    <a:pt x="2088691" y="67182"/>
                  </a:lnTo>
                  <a:lnTo>
                    <a:pt x="2050744" y="43934"/>
                  </a:lnTo>
                  <a:lnTo>
                    <a:pt x="2010002" y="25240"/>
                  </a:lnTo>
                  <a:lnTo>
                    <a:pt x="1966816" y="11452"/>
                  </a:lnTo>
                  <a:lnTo>
                    <a:pt x="1921538" y="2921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D7EC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3914" y="878586"/>
              <a:ext cx="2249805" cy="3074035"/>
            </a:xfrm>
            <a:custGeom>
              <a:avLst/>
              <a:gdLst/>
              <a:ahLst/>
              <a:cxnLst/>
              <a:rect l="l" t="t" r="r" b="b"/>
              <a:pathLst>
                <a:path w="2249804" h="3074035">
                  <a:moveTo>
                    <a:pt x="0" y="374903"/>
                  </a:moveTo>
                  <a:lnTo>
                    <a:pt x="2921" y="327885"/>
                  </a:lnTo>
                  <a:lnTo>
                    <a:pt x="11452" y="282607"/>
                  </a:lnTo>
                  <a:lnTo>
                    <a:pt x="25240" y="239421"/>
                  </a:lnTo>
                  <a:lnTo>
                    <a:pt x="43934" y="198679"/>
                  </a:lnTo>
                  <a:lnTo>
                    <a:pt x="67182" y="160732"/>
                  </a:lnTo>
                  <a:lnTo>
                    <a:pt x="94632" y="125932"/>
                  </a:lnTo>
                  <a:lnTo>
                    <a:pt x="125932" y="94632"/>
                  </a:lnTo>
                  <a:lnTo>
                    <a:pt x="160732" y="67182"/>
                  </a:lnTo>
                  <a:lnTo>
                    <a:pt x="198679" y="43934"/>
                  </a:lnTo>
                  <a:lnTo>
                    <a:pt x="239421" y="25240"/>
                  </a:lnTo>
                  <a:lnTo>
                    <a:pt x="282607" y="11452"/>
                  </a:lnTo>
                  <a:lnTo>
                    <a:pt x="327885" y="2921"/>
                  </a:lnTo>
                  <a:lnTo>
                    <a:pt x="374903" y="0"/>
                  </a:lnTo>
                  <a:lnTo>
                    <a:pt x="1874520" y="0"/>
                  </a:lnTo>
                  <a:lnTo>
                    <a:pt x="1921538" y="2921"/>
                  </a:lnTo>
                  <a:lnTo>
                    <a:pt x="1966816" y="11452"/>
                  </a:lnTo>
                  <a:lnTo>
                    <a:pt x="2010002" y="25240"/>
                  </a:lnTo>
                  <a:lnTo>
                    <a:pt x="2050744" y="43934"/>
                  </a:lnTo>
                  <a:lnTo>
                    <a:pt x="2088691" y="67182"/>
                  </a:lnTo>
                  <a:lnTo>
                    <a:pt x="2123491" y="94632"/>
                  </a:lnTo>
                  <a:lnTo>
                    <a:pt x="2154791" y="125932"/>
                  </a:lnTo>
                  <a:lnTo>
                    <a:pt x="2182241" y="160732"/>
                  </a:lnTo>
                  <a:lnTo>
                    <a:pt x="2205489" y="198679"/>
                  </a:lnTo>
                  <a:lnTo>
                    <a:pt x="2224183" y="239421"/>
                  </a:lnTo>
                  <a:lnTo>
                    <a:pt x="2237971" y="282607"/>
                  </a:lnTo>
                  <a:lnTo>
                    <a:pt x="2246502" y="327885"/>
                  </a:lnTo>
                  <a:lnTo>
                    <a:pt x="2249424" y="374903"/>
                  </a:lnTo>
                  <a:lnTo>
                    <a:pt x="2249424" y="2699004"/>
                  </a:lnTo>
                  <a:lnTo>
                    <a:pt x="2246502" y="2746022"/>
                  </a:lnTo>
                  <a:lnTo>
                    <a:pt x="2237971" y="2791300"/>
                  </a:lnTo>
                  <a:lnTo>
                    <a:pt x="2224183" y="2834486"/>
                  </a:lnTo>
                  <a:lnTo>
                    <a:pt x="2205489" y="2875228"/>
                  </a:lnTo>
                  <a:lnTo>
                    <a:pt x="2182241" y="2913175"/>
                  </a:lnTo>
                  <a:lnTo>
                    <a:pt x="2154791" y="2947975"/>
                  </a:lnTo>
                  <a:lnTo>
                    <a:pt x="2123491" y="2979275"/>
                  </a:lnTo>
                  <a:lnTo>
                    <a:pt x="2088691" y="3006725"/>
                  </a:lnTo>
                  <a:lnTo>
                    <a:pt x="2050744" y="3029973"/>
                  </a:lnTo>
                  <a:lnTo>
                    <a:pt x="2010002" y="3048667"/>
                  </a:lnTo>
                  <a:lnTo>
                    <a:pt x="1966816" y="3062455"/>
                  </a:lnTo>
                  <a:lnTo>
                    <a:pt x="1921538" y="3070986"/>
                  </a:lnTo>
                  <a:lnTo>
                    <a:pt x="1874520" y="3073908"/>
                  </a:lnTo>
                  <a:lnTo>
                    <a:pt x="374903" y="3073908"/>
                  </a:lnTo>
                  <a:lnTo>
                    <a:pt x="327885" y="3070986"/>
                  </a:lnTo>
                  <a:lnTo>
                    <a:pt x="282607" y="3062455"/>
                  </a:lnTo>
                  <a:lnTo>
                    <a:pt x="239421" y="3048667"/>
                  </a:lnTo>
                  <a:lnTo>
                    <a:pt x="198679" y="3029973"/>
                  </a:lnTo>
                  <a:lnTo>
                    <a:pt x="160732" y="3006725"/>
                  </a:lnTo>
                  <a:lnTo>
                    <a:pt x="125932" y="2979275"/>
                  </a:lnTo>
                  <a:lnTo>
                    <a:pt x="94632" y="2947975"/>
                  </a:lnTo>
                  <a:lnTo>
                    <a:pt x="67182" y="2913175"/>
                  </a:lnTo>
                  <a:lnTo>
                    <a:pt x="43934" y="2875228"/>
                  </a:lnTo>
                  <a:lnTo>
                    <a:pt x="25240" y="2834486"/>
                  </a:lnTo>
                  <a:lnTo>
                    <a:pt x="11452" y="2791300"/>
                  </a:lnTo>
                  <a:lnTo>
                    <a:pt x="2921" y="2746022"/>
                  </a:lnTo>
                  <a:lnTo>
                    <a:pt x="0" y="2699004"/>
                  </a:lnTo>
                  <a:lnTo>
                    <a:pt x="0" y="374903"/>
                  </a:lnTo>
                  <a:close/>
                </a:path>
              </a:pathLst>
            </a:custGeom>
            <a:ln w="25400">
              <a:solidFill>
                <a:srgbClr val="35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72890" y="1300353"/>
            <a:ext cx="18065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6515" indent="-287020">
              <a:lnSpc>
                <a:spcPct val="100000"/>
              </a:lnSpc>
              <a:spcBef>
                <a:spcPts val="100"/>
              </a:spcBef>
              <a:buSzPct val="116666"/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a thorough  analysis large  quantities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of samples 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need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be collected</a:t>
            </a:r>
            <a:r>
              <a:rPr sz="1200" spc="-95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SzPct val="116666"/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impact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of this</a:t>
            </a:r>
            <a:r>
              <a:rPr sz="1200" spc="-90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can  be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felt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as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there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are </a:t>
            </a:r>
            <a:r>
              <a:rPr sz="1200" b="1" spc="-5" dirty="0">
                <a:solidFill>
                  <a:srgbClr val="1F2729"/>
                </a:solidFill>
                <a:latin typeface="Arial"/>
                <a:cs typeface="Arial"/>
              </a:rPr>
              <a:t>75  </a:t>
            </a:r>
            <a:r>
              <a:rPr sz="1200" b="1" dirty="0">
                <a:solidFill>
                  <a:srgbClr val="1F2729"/>
                </a:solidFill>
                <a:latin typeface="Arial"/>
                <a:cs typeface="Arial"/>
              </a:rPr>
              <a:t>NGOs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India alone 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which are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permitted</a:t>
            </a:r>
            <a:r>
              <a:rPr sz="1200" spc="-110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to  monitor </a:t>
            </a:r>
            <a:r>
              <a:rPr sz="1200" spc="-10" dirty="0">
                <a:solidFill>
                  <a:srgbClr val="1F2729"/>
                </a:solidFill>
                <a:latin typeface="Arial"/>
                <a:cs typeface="Arial"/>
              </a:rPr>
              <a:t>river</a:t>
            </a:r>
            <a:r>
              <a:rPr sz="1200" spc="-55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quality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2890" y="2948432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F2729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9402" y="3085592"/>
            <a:ext cx="153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1F2729"/>
                </a:solidFill>
                <a:latin typeface="Arial"/>
                <a:cs typeface="Arial"/>
                <a:hlinkClick r:id="rId7"/>
              </a:rPr>
              <a:t>http://edugreen.teri.res.in/expl </a:t>
            </a:r>
            <a:r>
              <a:rPr sz="900" spc="-5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F2729"/>
                </a:solidFill>
                <a:latin typeface="Arial"/>
                <a:cs typeface="Arial"/>
              </a:rPr>
              <a:t>ore/ngos.htm#t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5262" y="2263394"/>
            <a:ext cx="461645" cy="461645"/>
            <a:chOff x="445262" y="2263394"/>
            <a:chExt cx="461645" cy="461645"/>
          </a:xfrm>
        </p:grpSpPr>
        <p:sp>
          <p:nvSpPr>
            <p:cNvPr id="20" name="object 20"/>
            <p:cNvSpPr/>
            <p:nvPr/>
          </p:nvSpPr>
          <p:spPr>
            <a:xfrm>
              <a:off x="457962" y="2276094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4" h="436244">
                  <a:moveTo>
                    <a:pt x="217931" y="0"/>
                  </a:moveTo>
                  <a:lnTo>
                    <a:pt x="167963" y="5753"/>
                  </a:lnTo>
                  <a:lnTo>
                    <a:pt x="122092" y="22144"/>
                  </a:lnTo>
                  <a:lnTo>
                    <a:pt x="81627" y="47866"/>
                  </a:lnTo>
                  <a:lnTo>
                    <a:pt x="47878" y="81611"/>
                  </a:lnTo>
                  <a:lnTo>
                    <a:pt x="22151" y="122075"/>
                  </a:lnTo>
                  <a:lnTo>
                    <a:pt x="5755" y="167951"/>
                  </a:lnTo>
                  <a:lnTo>
                    <a:pt x="0" y="217931"/>
                  </a:lnTo>
                  <a:lnTo>
                    <a:pt x="5755" y="267912"/>
                  </a:lnTo>
                  <a:lnTo>
                    <a:pt x="22151" y="313788"/>
                  </a:lnTo>
                  <a:lnTo>
                    <a:pt x="47878" y="354252"/>
                  </a:lnTo>
                  <a:lnTo>
                    <a:pt x="81627" y="387997"/>
                  </a:lnTo>
                  <a:lnTo>
                    <a:pt x="122092" y="413719"/>
                  </a:lnTo>
                  <a:lnTo>
                    <a:pt x="167963" y="430110"/>
                  </a:lnTo>
                  <a:lnTo>
                    <a:pt x="217931" y="435863"/>
                  </a:lnTo>
                  <a:lnTo>
                    <a:pt x="267900" y="430110"/>
                  </a:lnTo>
                  <a:lnTo>
                    <a:pt x="313771" y="413719"/>
                  </a:lnTo>
                  <a:lnTo>
                    <a:pt x="354236" y="387997"/>
                  </a:lnTo>
                  <a:lnTo>
                    <a:pt x="387985" y="354252"/>
                  </a:lnTo>
                  <a:lnTo>
                    <a:pt x="413712" y="313788"/>
                  </a:lnTo>
                  <a:lnTo>
                    <a:pt x="430108" y="267912"/>
                  </a:lnTo>
                  <a:lnTo>
                    <a:pt x="435863" y="217931"/>
                  </a:lnTo>
                  <a:lnTo>
                    <a:pt x="430108" y="167951"/>
                  </a:lnTo>
                  <a:lnTo>
                    <a:pt x="413712" y="122075"/>
                  </a:lnTo>
                  <a:lnTo>
                    <a:pt x="387985" y="81611"/>
                  </a:lnTo>
                  <a:lnTo>
                    <a:pt x="354236" y="47866"/>
                  </a:lnTo>
                  <a:lnTo>
                    <a:pt x="313771" y="22144"/>
                  </a:lnTo>
                  <a:lnTo>
                    <a:pt x="267900" y="5753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2276094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4" h="436244">
                  <a:moveTo>
                    <a:pt x="0" y="217931"/>
                  </a:moveTo>
                  <a:lnTo>
                    <a:pt x="5755" y="167951"/>
                  </a:lnTo>
                  <a:lnTo>
                    <a:pt x="22151" y="122075"/>
                  </a:lnTo>
                  <a:lnTo>
                    <a:pt x="47878" y="81611"/>
                  </a:lnTo>
                  <a:lnTo>
                    <a:pt x="81627" y="47866"/>
                  </a:lnTo>
                  <a:lnTo>
                    <a:pt x="122092" y="22144"/>
                  </a:lnTo>
                  <a:lnTo>
                    <a:pt x="167963" y="5753"/>
                  </a:lnTo>
                  <a:lnTo>
                    <a:pt x="217931" y="0"/>
                  </a:lnTo>
                  <a:lnTo>
                    <a:pt x="267900" y="5753"/>
                  </a:lnTo>
                  <a:lnTo>
                    <a:pt x="313771" y="22144"/>
                  </a:lnTo>
                  <a:lnTo>
                    <a:pt x="354236" y="47866"/>
                  </a:lnTo>
                  <a:lnTo>
                    <a:pt x="387985" y="81611"/>
                  </a:lnTo>
                  <a:lnTo>
                    <a:pt x="413712" y="122075"/>
                  </a:lnTo>
                  <a:lnTo>
                    <a:pt x="430108" y="167951"/>
                  </a:lnTo>
                  <a:lnTo>
                    <a:pt x="435863" y="217931"/>
                  </a:lnTo>
                  <a:lnTo>
                    <a:pt x="430108" y="267912"/>
                  </a:lnTo>
                  <a:lnTo>
                    <a:pt x="413712" y="313788"/>
                  </a:lnTo>
                  <a:lnTo>
                    <a:pt x="387985" y="354252"/>
                  </a:lnTo>
                  <a:lnTo>
                    <a:pt x="354236" y="387997"/>
                  </a:lnTo>
                  <a:lnTo>
                    <a:pt x="313771" y="413719"/>
                  </a:lnTo>
                  <a:lnTo>
                    <a:pt x="267900" y="430110"/>
                  </a:lnTo>
                  <a:lnTo>
                    <a:pt x="217931" y="435863"/>
                  </a:lnTo>
                  <a:lnTo>
                    <a:pt x="167963" y="430110"/>
                  </a:lnTo>
                  <a:lnTo>
                    <a:pt x="122092" y="413719"/>
                  </a:lnTo>
                  <a:lnTo>
                    <a:pt x="81627" y="387997"/>
                  </a:lnTo>
                  <a:lnTo>
                    <a:pt x="47878" y="354252"/>
                  </a:lnTo>
                  <a:lnTo>
                    <a:pt x="22151" y="313788"/>
                  </a:lnTo>
                  <a:lnTo>
                    <a:pt x="5755" y="267912"/>
                  </a:lnTo>
                  <a:lnTo>
                    <a:pt x="0" y="217931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2749" y="236867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50005" y="865886"/>
            <a:ext cx="461645" cy="461645"/>
            <a:chOff x="3350005" y="865886"/>
            <a:chExt cx="461645" cy="461645"/>
          </a:xfrm>
        </p:grpSpPr>
        <p:sp>
          <p:nvSpPr>
            <p:cNvPr id="24" name="object 24"/>
            <p:cNvSpPr/>
            <p:nvPr/>
          </p:nvSpPr>
          <p:spPr>
            <a:xfrm>
              <a:off x="3362705" y="878586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4">
                  <a:moveTo>
                    <a:pt x="217932" y="0"/>
                  </a:moveTo>
                  <a:lnTo>
                    <a:pt x="167951" y="5753"/>
                  </a:lnTo>
                  <a:lnTo>
                    <a:pt x="122075" y="22144"/>
                  </a:lnTo>
                  <a:lnTo>
                    <a:pt x="81611" y="47866"/>
                  </a:lnTo>
                  <a:lnTo>
                    <a:pt x="47866" y="81611"/>
                  </a:lnTo>
                  <a:lnTo>
                    <a:pt x="22144" y="122075"/>
                  </a:lnTo>
                  <a:lnTo>
                    <a:pt x="5753" y="167951"/>
                  </a:lnTo>
                  <a:lnTo>
                    <a:pt x="0" y="217931"/>
                  </a:lnTo>
                  <a:lnTo>
                    <a:pt x="5753" y="267912"/>
                  </a:lnTo>
                  <a:lnTo>
                    <a:pt x="22144" y="313788"/>
                  </a:lnTo>
                  <a:lnTo>
                    <a:pt x="47866" y="354252"/>
                  </a:lnTo>
                  <a:lnTo>
                    <a:pt x="81611" y="387997"/>
                  </a:lnTo>
                  <a:lnTo>
                    <a:pt x="122075" y="413719"/>
                  </a:lnTo>
                  <a:lnTo>
                    <a:pt x="167951" y="430110"/>
                  </a:lnTo>
                  <a:lnTo>
                    <a:pt x="217932" y="435863"/>
                  </a:lnTo>
                  <a:lnTo>
                    <a:pt x="267912" y="430110"/>
                  </a:lnTo>
                  <a:lnTo>
                    <a:pt x="313788" y="413719"/>
                  </a:lnTo>
                  <a:lnTo>
                    <a:pt x="354252" y="387997"/>
                  </a:lnTo>
                  <a:lnTo>
                    <a:pt x="387997" y="354252"/>
                  </a:lnTo>
                  <a:lnTo>
                    <a:pt x="413719" y="313788"/>
                  </a:lnTo>
                  <a:lnTo>
                    <a:pt x="430110" y="267912"/>
                  </a:lnTo>
                  <a:lnTo>
                    <a:pt x="435864" y="217931"/>
                  </a:lnTo>
                  <a:lnTo>
                    <a:pt x="430110" y="167951"/>
                  </a:lnTo>
                  <a:lnTo>
                    <a:pt x="413719" y="122075"/>
                  </a:lnTo>
                  <a:lnTo>
                    <a:pt x="387997" y="81611"/>
                  </a:lnTo>
                  <a:lnTo>
                    <a:pt x="354252" y="47866"/>
                  </a:lnTo>
                  <a:lnTo>
                    <a:pt x="313788" y="22144"/>
                  </a:lnTo>
                  <a:lnTo>
                    <a:pt x="267912" y="5753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62705" y="878586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4">
                  <a:moveTo>
                    <a:pt x="0" y="217931"/>
                  </a:moveTo>
                  <a:lnTo>
                    <a:pt x="5753" y="167951"/>
                  </a:lnTo>
                  <a:lnTo>
                    <a:pt x="22144" y="122075"/>
                  </a:lnTo>
                  <a:lnTo>
                    <a:pt x="47866" y="81611"/>
                  </a:lnTo>
                  <a:lnTo>
                    <a:pt x="81611" y="47866"/>
                  </a:lnTo>
                  <a:lnTo>
                    <a:pt x="122075" y="22144"/>
                  </a:lnTo>
                  <a:lnTo>
                    <a:pt x="167951" y="5753"/>
                  </a:lnTo>
                  <a:lnTo>
                    <a:pt x="217932" y="0"/>
                  </a:lnTo>
                  <a:lnTo>
                    <a:pt x="267912" y="5753"/>
                  </a:lnTo>
                  <a:lnTo>
                    <a:pt x="313788" y="22144"/>
                  </a:lnTo>
                  <a:lnTo>
                    <a:pt x="354252" y="47866"/>
                  </a:lnTo>
                  <a:lnTo>
                    <a:pt x="387997" y="81611"/>
                  </a:lnTo>
                  <a:lnTo>
                    <a:pt x="413719" y="122075"/>
                  </a:lnTo>
                  <a:lnTo>
                    <a:pt x="430110" y="167951"/>
                  </a:lnTo>
                  <a:lnTo>
                    <a:pt x="435864" y="217931"/>
                  </a:lnTo>
                  <a:lnTo>
                    <a:pt x="430110" y="267912"/>
                  </a:lnTo>
                  <a:lnTo>
                    <a:pt x="413719" y="313788"/>
                  </a:lnTo>
                  <a:lnTo>
                    <a:pt x="387997" y="354252"/>
                  </a:lnTo>
                  <a:lnTo>
                    <a:pt x="354252" y="387997"/>
                  </a:lnTo>
                  <a:lnTo>
                    <a:pt x="313788" y="413719"/>
                  </a:lnTo>
                  <a:lnTo>
                    <a:pt x="267912" y="430110"/>
                  </a:lnTo>
                  <a:lnTo>
                    <a:pt x="217932" y="435863"/>
                  </a:lnTo>
                  <a:lnTo>
                    <a:pt x="167951" y="430110"/>
                  </a:lnTo>
                  <a:lnTo>
                    <a:pt x="122075" y="413719"/>
                  </a:lnTo>
                  <a:lnTo>
                    <a:pt x="81611" y="387997"/>
                  </a:lnTo>
                  <a:lnTo>
                    <a:pt x="47866" y="354252"/>
                  </a:lnTo>
                  <a:lnTo>
                    <a:pt x="22144" y="313788"/>
                  </a:lnTo>
                  <a:lnTo>
                    <a:pt x="5753" y="267912"/>
                  </a:lnTo>
                  <a:lnTo>
                    <a:pt x="0" y="217931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17519" y="96997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39509" y="2664205"/>
            <a:ext cx="461645" cy="461645"/>
            <a:chOff x="6239509" y="2664205"/>
            <a:chExt cx="461645" cy="461645"/>
          </a:xfrm>
        </p:grpSpPr>
        <p:sp>
          <p:nvSpPr>
            <p:cNvPr id="28" name="object 28"/>
            <p:cNvSpPr/>
            <p:nvPr/>
          </p:nvSpPr>
          <p:spPr>
            <a:xfrm>
              <a:off x="6252209" y="2676905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4">
                  <a:moveTo>
                    <a:pt x="217931" y="0"/>
                  </a:moveTo>
                  <a:lnTo>
                    <a:pt x="167951" y="5753"/>
                  </a:lnTo>
                  <a:lnTo>
                    <a:pt x="122075" y="22144"/>
                  </a:lnTo>
                  <a:lnTo>
                    <a:pt x="81611" y="47866"/>
                  </a:lnTo>
                  <a:lnTo>
                    <a:pt x="47866" y="81611"/>
                  </a:lnTo>
                  <a:lnTo>
                    <a:pt x="22144" y="122075"/>
                  </a:lnTo>
                  <a:lnTo>
                    <a:pt x="5753" y="167951"/>
                  </a:lnTo>
                  <a:lnTo>
                    <a:pt x="0" y="217931"/>
                  </a:lnTo>
                  <a:lnTo>
                    <a:pt x="5753" y="267912"/>
                  </a:lnTo>
                  <a:lnTo>
                    <a:pt x="22144" y="313788"/>
                  </a:lnTo>
                  <a:lnTo>
                    <a:pt x="47866" y="354252"/>
                  </a:lnTo>
                  <a:lnTo>
                    <a:pt x="81611" y="387997"/>
                  </a:lnTo>
                  <a:lnTo>
                    <a:pt x="122075" y="413719"/>
                  </a:lnTo>
                  <a:lnTo>
                    <a:pt x="167951" y="430110"/>
                  </a:lnTo>
                  <a:lnTo>
                    <a:pt x="217931" y="435863"/>
                  </a:lnTo>
                  <a:lnTo>
                    <a:pt x="267912" y="430110"/>
                  </a:lnTo>
                  <a:lnTo>
                    <a:pt x="313788" y="413719"/>
                  </a:lnTo>
                  <a:lnTo>
                    <a:pt x="354252" y="387997"/>
                  </a:lnTo>
                  <a:lnTo>
                    <a:pt x="387997" y="354252"/>
                  </a:lnTo>
                  <a:lnTo>
                    <a:pt x="413719" y="313788"/>
                  </a:lnTo>
                  <a:lnTo>
                    <a:pt x="430110" y="267912"/>
                  </a:lnTo>
                  <a:lnTo>
                    <a:pt x="435863" y="217931"/>
                  </a:lnTo>
                  <a:lnTo>
                    <a:pt x="430110" y="167951"/>
                  </a:lnTo>
                  <a:lnTo>
                    <a:pt x="413719" y="122075"/>
                  </a:lnTo>
                  <a:lnTo>
                    <a:pt x="387997" y="81611"/>
                  </a:lnTo>
                  <a:lnTo>
                    <a:pt x="354252" y="47866"/>
                  </a:lnTo>
                  <a:lnTo>
                    <a:pt x="313788" y="22144"/>
                  </a:lnTo>
                  <a:lnTo>
                    <a:pt x="267912" y="5753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52209" y="2676905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4">
                  <a:moveTo>
                    <a:pt x="0" y="217931"/>
                  </a:moveTo>
                  <a:lnTo>
                    <a:pt x="5753" y="167951"/>
                  </a:lnTo>
                  <a:lnTo>
                    <a:pt x="22144" y="122075"/>
                  </a:lnTo>
                  <a:lnTo>
                    <a:pt x="47866" y="81611"/>
                  </a:lnTo>
                  <a:lnTo>
                    <a:pt x="81611" y="47866"/>
                  </a:lnTo>
                  <a:lnTo>
                    <a:pt x="122075" y="22144"/>
                  </a:lnTo>
                  <a:lnTo>
                    <a:pt x="167951" y="5753"/>
                  </a:lnTo>
                  <a:lnTo>
                    <a:pt x="217931" y="0"/>
                  </a:lnTo>
                  <a:lnTo>
                    <a:pt x="267912" y="5753"/>
                  </a:lnTo>
                  <a:lnTo>
                    <a:pt x="313788" y="22144"/>
                  </a:lnTo>
                  <a:lnTo>
                    <a:pt x="354252" y="47866"/>
                  </a:lnTo>
                  <a:lnTo>
                    <a:pt x="387997" y="81611"/>
                  </a:lnTo>
                  <a:lnTo>
                    <a:pt x="413719" y="122075"/>
                  </a:lnTo>
                  <a:lnTo>
                    <a:pt x="430110" y="167951"/>
                  </a:lnTo>
                  <a:lnTo>
                    <a:pt x="435863" y="217931"/>
                  </a:lnTo>
                  <a:lnTo>
                    <a:pt x="430110" y="267912"/>
                  </a:lnTo>
                  <a:lnTo>
                    <a:pt x="413719" y="313788"/>
                  </a:lnTo>
                  <a:lnTo>
                    <a:pt x="387997" y="354252"/>
                  </a:lnTo>
                  <a:lnTo>
                    <a:pt x="354252" y="387997"/>
                  </a:lnTo>
                  <a:lnTo>
                    <a:pt x="313788" y="413719"/>
                  </a:lnTo>
                  <a:lnTo>
                    <a:pt x="267912" y="430110"/>
                  </a:lnTo>
                  <a:lnTo>
                    <a:pt x="217931" y="435863"/>
                  </a:lnTo>
                  <a:lnTo>
                    <a:pt x="167951" y="430110"/>
                  </a:lnTo>
                  <a:lnTo>
                    <a:pt x="122075" y="413719"/>
                  </a:lnTo>
                  <a:lnTo>
                    <a:pt x="81611" y="387997"/>
                  </a:lnTo>
                  <a:lnTo>
                    <a:pt x="47866" y="354252"/>
                  </a:lnTo>
                  <a:lnTo>
                    <a:pt x="22144" y="313788"/>
                  </a:lnTo>
                  <a:lnTo>
                    <a:pt x="5753" y="267912"/>
                  </a:lnTo>
                  <a:lnTo>
                    <a:pt x="0" y="217931"/>
                  </a:lnTo>
                  <a:close/>
                </a:path>
              </a:pathLst>
            </a:custGeom>
            <a:ln w="25400">
              <a:solidFill>
                <a:srgbClr val="2528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07911" y="276956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89776" y="2699257"/>
            <a:ext cx="2403475" cy="1856105"/>
            <a:chOff x="6589776" y="2699257"/>
            <a:chExt cx="2403475" cy="1856105"/>
          </a:xfrm>
        </p:grpSpPr>
        <p:sp>
          <p:nvSpPr>
            <p:cNvPr id="32" name="object 32"/>
            <p:cNvSpPr/>
            <p:nvPr/>
          </p:nvSpPr>
          <p:spPr>
            <a:xfrm>
              <a:off x="6589776" y="2948939"/>
              <a:ext cx="859535" cy="14721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74458" y="2711957"/>
              <a:ext cx="1506220" cy="1830705"/>
            </a:xfrm>
            <a:custGeom>
              <a:avLst/>
              <a:gdLst/>
              <a:ahLst/>
              <a:cxnLst/>
              <a:rect l="l" t="t" r="r" b="b"/>
              <a:pathLst>
                <a:path w="1506220" h="1830704">
                  <a:moveTo>
                    <a:pt x="1254760" y="0"/>
                  </a:moveTo>
                  <a:lnTo>
                    <a:pt x="250951" y="0"/>
                  </a:lnTo>
                  <a:lnTo>
                    <a:pt x="205853" y="4044"/>
                  </a:lnTo>
                  <a:lnTo>
                    <a:pt x="163402" y="15704"/>
                  </a:lnTo>
                  <a:lnTo>
                    <a:pt x="124309" y="34271"/>
                  </a:lnTo>
                  <a:lnTo>
                    <a:pt x="89283" y="59033"/>
                  </a:lnTo>
                  <a:lnTo>
                    <a:pt x="59033" y="89283"/>
                  </a:lnTo>
                  <a:lnTo>
                    <a:pt x="34271" y="124309"/>
                  </a:lnTo>
                  <a:lnTo>
                    <a:pt x="15704" y="163402"/>
                  </a:lnTo>
                  <a:lnTo>
                    <a:pt x="4044" y="205853"/>
                  </a:lnTo>
                  <a:lnTo>
                    <a:pt x="0" y="250952"/>
                  </a:lnTo>
                  <a:lnTo>
                    <a:pt x="0" y="1579372"/>
                  </a:lnTo>
                  <a:lnTo>
                    <a:pt x="4044" y="1624480"/>
                  </a:lnTo>
                  <a:lnTo>
                    <a:pt x="15704" y="1666936"/>
                  </a:lnTo>
                  <a:lnTo>
                    <a:pt x="34271" y="1706031"/>
                  </a:lnTo>
                  <a:lnTo>
                    <a:pt x="59033" y="1741056"/>
                  </a:lnTo>
                  <a:lnTo>
                    <a:pt x="89283" y="1771302"/>
                  </a:lnTo>
                  <a:lnTo>
                    <a:pt x="124309" y="1796061"/>
                  </a:lnTo>
                  <a:lnTo>
                    <a:pt x="163402" y="1814623"/>
                  </a:lnTo>
                  <a:lnTo>
                    <a:pt x="205853" y="1826280"/>
                  </a:lnTo>
                  <a:lnTo>
                    <a:pt x="250951" y="1830324"/>
                  </a:lnTo>
                  <a:lnTo>
                    <a:pt x="1254760" y="1830324"/>
                  </a:lnTo>
                  <a:lnTo>
                    <a:pt x="1299858" y="1826280"/>
                  </a:lnTo>
                  <a:lnTo>
                    <a:pt x="1342309" y="1814623"/>
                  </a:lnTo>
                  <a:lnTo>
                    <a:pt x="1381402" y="1796061"/>
                  </a:lnTo>
                  <a:lnTo>
                    <a:pt x="1416428" y="1771302"/>
                  </a:lnTo>
                  <a:lnTo>
                    <a:pt x="1446678" y="1741056"/>
                  </a:lnTo>
                  <a:lnTo>
                    <a:pt x="1471440" y="1706031"/>
                  </a:lnTo>
                  <a:lnTo>
                    <a:pt x="1490007" y="1666936"/>
                  </a:lnTo>
                  <a:lnTo>
                    <a:pt x="1501667" y="1624480"/>
                  </a:lnTo>
                  <a:lnTo>
                    <a:pt x="1505712" y="1579372"/>
                  </a:lnTo>
                  <a:lnTo>
                    <a:pt x="1505712" y="250952"/>
                  </a:lnTo>
                  <a:lnTo>
                    <a:pt x="1501667" y="205853"/>
                  </a:lnTo>
                  <a:lnTo>
                    <a:pt x="1490007" y="163402"/>
                  </a:lnTo>
                  <a:lnTo>
                    <a:pt x="1471440" y="124309"/>
                  </a:lnTo>
                  <a:lnTo>
                    <a:pt x="1446678" y="89283"/>
                  </a:lnTo>
                  <a:lnTo>
                    <a:pt x="1416428" y="59033"/>
                  </a:lnTo>
                  <a:lnTo>
                    <a:pt x="1381402" y="34271"/>
                  </a:lnTo>
                  <a:lnTo>
                    <a:pt x="1342309" y="15704"/>
                  </a:lnTo>
                  <a:lnTo>
                    <a:pt x="1299858" y="4044"/>
                  </a:lnTo>
                  <a:lnTo>
                    <a:pt x="1254760" y="0"/>
                  </a:lnTo>
                  <a:close/>
                </a:path>
              </a:pathLst>
            </a:custGeom>
            <a:solidFill>
              <a:srgbClr val="D7EC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74458" y="2711957"/>
              <a:ext cx="1506220" cy="1830705"/>
            </a:xfrm>
            <a:custGeom>
              <a:avLst/>
              <a:gdLst/>
              <a:ahLst/>
              <a:cxnLst/>
              <a:rect l="l" t="t" r="r" b="b"/>
              <a:pathLst>
                <a:path w="1506220" h="1830704">
                  <a:moveTo>
                    <a:pt x="0" y="250952"/>
                  </a:moveTo>
                  <a:lnTo>
                    <a:pt x="4044" y="205853"/>
                  </a:lnTo>
                  <a:lnTo>
                    <a:pt x="15704" y="163402"/>
                  </a:lnTo>
                  <a:lnTo>
                    <a:pt x="34271" y="124309"/>
                  </a:lnTo>
                  <a:lnTo>
                    <a:pt x="59033" y="89283"/>
                  </a:lnTo>
                  <a:lnTo>
                    <a:pt x="89283" y="59033"/>
                  </a:lnTo>
                  <a:lnTo>
                    <a:pt x="124309" y="34271"/>
                  </a:lnTo>
                  <a:lnTo>
                    <a:pt x="163402" y="15704"/>
                  </a:lnTo>
                  <a:lnTo>
                    <a:pt x="205853" y="4044"/>
                  </a:lnTo>
                  <a:lnTo>
                    <a:pt x="250951" y="0"/>
                  </a:lnTo>
                  <a:lnTo>
                    <a:pt x="1254760" y="0"/>
                  </a:lnTo>
                  <a:lnTo>
                    <a:pt x="1299858" y="4044"/>
                  </a:lnTo>
                  <a:lnTo>
                    <a:pt x="1342309" y="15704"/>
                  </a:lnTo>
                  <a:lnTo>
                    <a:pt x="1381402" y="34271"/>
                  </a:lnTo>
                  <a:lnTo>
                    <a:pt x="1416428" y="59033"/>
                  </a:lnTo>
                  <a:lnTo>
                    <a:pt x="1446678" y="89283"/>
                  </a:lnTo>
                  <a:lnTo>
                    <a:pt x="1471440" y="124309"/>
                  </a:lnTo>
                  <a:lnTo>
                    <a:pt x="1490007" y="163402"/>
                  </a:lnTo>
                  <a:lnTo>
                    <a:pt x="1501667" y="205853"/>
                  </a:lnTo>
                  <a:lnTo>
                    <a:pt x="1505712" y="250952"/>
                  </a:lnTo>
                  <a:lnTo>
                    <a:pt x="1505712" y="1579372"/>
                  </a:lnTo>
                  <a:lnTo>
                    <a:pt x="1501667" y="1624480"/>
                  </a:lnTo>
                  <a:lnTo>
                    <a:pt x="1490007" y="1666936"/>
                  </a:lnTo>
                  <a:lnTo>
                    <a:pt x="1471440" y="1706031"/>
                  </a:lnTo>
                  <a:lnTo>
                    <a:pt x="1446678" y="1741056"/>
                  </a:lnTo>
                  <a:lnTo>
                    <a:pt x="1416428" y="1771302"/>
                  </a:lnTo>
                  <a:lnTo>
                    <a:pt x="1381402" y="1796061"/>
                  </a:lnTo>
                  <a:lnTo>
                    <a:pt x="1342309" y="1814623"/>
                  </a:lnTo>
                  <a:lnTo>
                    <a:pt x="1299858" y="1826280"/>
                  </a:lnTo>
                  <a:lnTo>
                    <a:pt x="1254760" y="1830324"/>
                  </a:lnTo>
                  <a:lnTo>
                    <a:pt x="250951" y="1830324"/>
                  </a:lnTo>
                  <a:lnTo>
                    <a:pt x="205853" y="1826280"/>
                  </a:lnTo>
                  <a:lnTo>
                    <a:pt x="163402" y="1814623"/>
                  </a:lnTo>
                  <a:lnTo>
                    <a:pt x="124309" y="1796061"/>
                  </a:lnTo>
                  <a:lnTo>
                    <a:pt x="89283" y="1771302"/>
                  </a:lnTo>
                  <a:lnTo>
                    <a:pt x="59033" y="1741056"/>
                  </a:lnTo>
                  <a:lnTo>
                    <a:pt x="34271" y="1706031"/>
                  </a:lnTo>
                  <a:lnTo>
                    <a:pt x="15704" y="1666936"/>
                  </a:lnTo>
                  <a:lnTo>
                    <a:pt x="4044" y="1624480"/>
                  </a:lnTo>
                  <a:lnTo>
                    <a:pt x="0" y="1579372"/>
                  </a:lnTo>
                  <a:lnTo>
                    <a:pt x="0" y="250952"/>
                  </a:lnTo>
                  <a:close/>
                </a:path>
              </a:pathLst>
            </a:custGeom>
            <a:ln w="25400">
              <a:solidFill>
                <a:srgbClr val="35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27746" y="2878023"/>
            <a:ext cx="115951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Traditional 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Methods do  not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meet</a:t>
            </a:r>
            <a:r>
              <a:rPr sz="1200" spc="-100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the 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demands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of  today  </a:t>
            </a:r>
            <a:r>
              <a:rPr sz="1200" spc="-5" dirty="0">
                <a:solidFill>
                  <a:srgbClr val="1F2729"/>
                </a:solidFill>
                <a:latin typeface="Arial"/>
                <a:cs typeface="Arial"/>
              </a:rPr>
              <a:t>because </a:t>
            </a:r>
            <a:r>
              <a:rPr sz="1200" dirty="0">
                <a:solidFill>
                  <a:srgbClr val="1F2729"/>
                </a:solidFill>
                <a:latin typeface="Arial"/>
                <a:cs typeface="Arial"/>
              </a:rPr>
              <a:t>of  their </a:t>
            </a:r>
            <a:r>
              <a:rPr sz="1200" b="1" dirty="0">
                <a:solidFill>
                  <a:srgbClr val="1F2729"/>
                </a:solidFill>
                <a:latin typeface="Arial"/>
                <a:cs typeface="Arial"/>
              </a:rPr>
              <a:t>high  inef</a:t>
            </a:r>
            <a:r>
              <a:rPr sz="1200" b="1" spc="-10" dirty="0">
                <a:solidFill>
                  <a:srgbClr val="1F2729"/>
                </a:solidFill>
                <a:latin typeface="Arial"/>
                <a:cs typeface="Arial"/>
              </a:rPr>
              <a:t>f</a:t>
            </a:r>
            <a:r>
              <a:rPr sz="1200" b="1" dirty="0">
                <a:solidFill>
                  <a:srgbClr val="1F2729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1F2729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1F2729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1F2729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1F2729"/>
                </a:solidFill>
                <a:latin typeface="Arial"/>
                <a:cs typeface="Arial"/>
              </a:rPr>
              <a:t>nc</a:t>
            </a:r>
            <a:r>
              <a:rPr sz="1200" b="1" spc="-5" dirty="0">
                <a:solidFill>
                  <a:srgbClr val="1F2729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785" y="856422"/>
            <a:ext cx="6805930" cy="3159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600" b="0" dirty="0">
                <a:solidFill>
                  <a:srgbClr val="FFFFFF"/>
                </a:solidFill>
                <a:latin typeface="Arial"/>
                <a:cs typeface="Arial"/>
              </a:rPr>
              <a:t>Relevance</a:t>
            </a:r>
            <a:r>
              <a:rPr sz="9600" b="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0" b="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9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600" b="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335" y="197616"/>
            <a:ext cx="7848568" cy="4886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37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425" y="110185"/>
            <a:ext cx="2042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95" dirty="0">
                <a:solidFill>
                  <a:srgbClr val="8DC9A9"/>
                </a:solidFill>
                <a:latin typeface="Arial"/>
                <a:cs typeface="Arial"/>
              </a:rPr>
              <a:t>Our</a:t>
            </a:r>
            <a:r>
              <a:rPr sz="4000" spc="-375" dirty="0">
                <a:solidFill>
                  <a:srgbClr val="8DC9A9"/>
                </a:solidFill>
                <a:latin typeface="Arial"/>
                <a:cs typeface="Arial"/>
              </a:rPr>
              <a:t> </a:t>
            </a:r>
            <a:r>
              <a:rPr sz="4000" spc="-380" dirty="0">
                <a:solidFill>
                  <a:srgbClr val="8DC9A9"/>
                </a:solidFill>
                <a:latin typeface="Arial"/>
                <a:cs typeface="Arial"/>
              </a:rPr>
              <a:t>Vision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947" y="1249426"/>
            <a:ext cx="4849495" cy="1530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0"/>
              </a:spcBef>
            </a:pPr>
            <a:r>
              <a:rPr sz="4400" b="1" spc="-125" dirty="0">
                <a:solidFill>
                  <a:srgbClr val="FFC000"/>
                </a:solidFill>
                <a:latin typeface="Trebuchet MS"/>
                <a:cs typeface="Trebuchet MS"/>
              </a:rPr>
              <a:t>Real </a:t>
            </a:r>
            <a:r>
              <a:rPr sz="4400" b="1" spc="-240" dirty="0">
                <a:solidFill>
                  <a:srgbClr val="FFC000"/>
                </a:solidFill>
                <a:latin typeface="Trebuchet MS"/>
                <a:cs typeface="Trebuchet MS"/>
              </a:rPr>
              <a:t>Time </a:t>
            </a:r>
            <a:r>
              <a:rPr sz="5400" b="1" spc="-195" dirty="0">
                <a:solidFill>
                  <a:srgbClr val="FFC000"/>
                </a:solidFill>
                <a:latin typeface="Trebuchet MS"/>
                <a:cs typeface="Trebuchet MS"/>
              </a:rPr>
              <a:t>w</a:t>
            </a:r>
            <a:r>
              <a:rPr sz="4400" b="1" spc="-195" dirty="0">
                <a:solidFill>
                  <a:srgbClr val="FFC000"/>
                </a:solidFill>
                <a:latin typeface="Trebuchet MS"/>
                <a:cs typeface="Trebuchet MS"/>
              </a:rPr>
              <a:t>ater  </a:t>
            </a:r>
            <a:r>
              <a:rPr sz="4400" b="1" spc="-105" dirty="0">
                <a:solidFill>
                  <a:srgbClr val="FFC000"/>
                </a:solidFill>
                <a:latin typeface="Trebuchet MS"/>
                <a:cs typeface="Trebuchet MS"/>
              </a:rPr>
              <a:t>Monitoring </a:t>
            </a:r>
            <a:r>
              <a:rPr sz="4400" b="1" spc="-65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3600" b="1" spc="-65" dirty="0">
                <a:solidFill>
                  <a:srgbClr val="FFC000"/>
                </a:solidFill>
                <a:latin typeface="Trebuchet MS"/>
                <a:cs typeface="Trebuchet MS"/>
              </a:rPr>
              <a:t>olutions</a:t>
            </a:r>
            <a:r>
              <a:rPr sz="3600" b="1" spc="-87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FFC000"/>
                </a:solidFill>
                <a:latin typeface="Trebuchet MS"/>
                <a:cs typeface="Trebuchet MS"/>
              </a:rPr>
              <a:t>-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947" y="2785998"/>
            <a:ext cx="2760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FFC000"/>
                </a:solidFill>
                <a:latin typeface="Trebuchet MS"/>
                <a:cs typeface="Trebuchet MS"/>
              </a:rPr>
              <a:t>Better</a:t>
            </a:r>
            <a:r>
              <a:rPr sz="1600" b="1" spc="-17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C000"/>
                </a:solidFill>
                <a:latin typeface="Trebuchet MS"/>
                <a:cs typeface="Trebuchet MS"/>
              </a:rPr>
              <a:t>Insights!</a:t>
            </a:r>
            <a:r>
              <a:rPr sz="1600" b="1" spc="-18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FFC000"/>
                </a:solidFill>
                <a:latin typeface="Trebuchet MS"/>
                <a:cs typeface="Trebuchet MS"/>
              </a:rPr>
              <a:t>Faster</a:t>
            </a:r>
            <a:r>
              <a:rPr sz="1600" b="1" spc="-1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FFC000"/>
                </a:solidFill>
                <a:latin typeface="Trebuchet MS"/>
                <a:cs typeface="Trebuchet MS"/>
              </a:rPr>
              <a:t>Analysis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302" y="3948176"/>
            <a:ext cx="17424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Fruga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0548" y="3354451"/>
            <a:ext cx="2018030" cy="14954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75"/>
              </a:spcBef>
            </a:pPr>
            <a:r>
              <a:rPr sz="3200" b="1" spc="-30" dirty="0">
                <a:solidFill>
                  <a:srgbClr val="FFFFFF"/>
                </a:solidFill>
                <a:latin typeface="Trebuchet MS"/>
                <a:cs typeface="Trebuchet MS"/>
              </a:rPr>
              <a:t>IoT </a:t>
            </a:r>
            <a:r>
              <a:rPr sz="3200" b="1" spc="-265" dirty="0">
                <a:solidFill>
                  <a:srgbClr val="FFFFFF"/>
                </a:solidFill>
                <a:latin typeface="Trebuchet MS"/>
                <a:cs typeface="Trebuchet MS"/>
              </a:rPr>
              <a:t>+ </a:t>
            </a:r>
            <a:r>
              <a:rPr sz="3200" b="1" spc="30" dirty="0">
                <a:solidFill>
                  <a:srgbClr val="FFFFFF"/>
                </a:solidFill>
                <a:latin typeface="Trebuchet MS"/>
                <a:cs typeface="Trebuchet MS"/>
              </a:rPr>
              <a:t>Data  </a:t>
            </a:r>
            <a:r>
              <a:rPr sz="3200" b="1" spc="-30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sz="32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+  </a:t>
            </a:r>
            <a:r>
              <a:rPr sz="3200" b="1" spc="-65" dirty="0">
                <a:solidFill>
                  <a:srgbClr val="FFFFFF"/>
                </a:solidFill>
                <a:latin typeface="Trebuchet MS"/>
                <a:cs typeface="Trebuchet MS"/>
              </a:rPr>
              <a:t>5irechain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1057" y="3842765"/>
            <a:ext cx="3175" cy="826769"/>
          </a:xfrm>
          <a:custGeom>
            <a:avLst/>
            <a:gdLst/>
            <a:ahLst/>
            <a:cxnLst/>
            <a:rect l="l" t="t" r="r" b="b"/>
            <a:pathLst>
              <a:path w="3175" h="826770">
                <a:moveTo>
                  <a:pt x="2667" y="0"/>
                </a:moveTo>
                <a:lnTo>
                  <a:pt x="0" y="826198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9459" y="1662683"/>
            <a:ext cx="2118360" cy="188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2770" y="1092563"/>
            <a:ext cx="2413000" cy="560070"/>
            <a:chOff x="112770" y="1092563"/>
            <a:chExt cx="2413000" cy="560070"/>
          </a:xfrm>
        </p:grpSpPr>
        <p:sp>
          <p:nvSpPr>
            <p:cNvPr id="4" name="object 4"/>
            <p:cNvSpPr/>
            <p:nvPr/>
          </p:nvSpPr>
          <p:spPr>
            <a:xfrm>
              <a:off x="112770" y="1092563"/>
              <a:ext cx="2412503" cy="5595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3" y="1125473"/>
              <a:ext cx="2312035" cy="459105"/>
            </a:xfrm>
            <a:custGeom>
              <a:avLst/>
              <a:gdLst/>
              <a:ahLst/>
              <a:cxnLst/>
              <a:rect l="l" t="t" r="r" b="b"/>
              <a:pathLst>
                <a:path w="2312035" h="459105">
                  <a:moveTo>
                    <a:pt x="2082545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2082545" y="458724"/>
                  </a:lnTo>
                  <a:lnTo>
                    <a:pt x="2311908" y="229362"/>
                  </a:lnTo>
                  <a:lnTo>
                    <a:pt x="2082545" y="0"/>
                  </a:lnTo>
                  <a:close/>
                </a:path>
              </a:pathLst>
            </a:custGeom>
            <a:solidFill>
              <a:srgbClr val="1F2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353" y="1125473"/>
              <a:ext cx="2312035" cy="459105"/>
            </a:xfrm>
            <a:custGeom>
              <a:avLst/>
              <a:gdLst/>
              <a:ahLst/>
              <a:cxnLst/>
              <a:rect l="l" t="t" r="r" b="b"/>
              <a:pathLst>
                <a:path w="2312035" h="459105">
                  <a:moveTo>
                    <a:pt x="0" y="0"/>
                  </a:moveTo>
                  <a:lnTo>
                    <a:pt x="2082545" y="0"/>
                  </a:lnTo>
                  <a:lnTo>
                    <a:pt x="2311908" y="229362"/>
                  </a:lnTo>
                  <a:lnTo>
                    <a:pt x="2082545" y="458724"/>
                  </a:lnTo>
                  <a:lnTo>
                    <a:pt x="0" y="45872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8500" y="1213866"/>
            <a:ext cx="1463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0" dirty="0">
                <a:solidFill>
                  <a:srgbClr val="FFC000"/>
                </a:solidFill>
                <a:latin typeface="Arial"/>
                <a:cs typeface="Arial"/>
              </a:rPr>
              <a:t>Data</a:t>
            </a:r>
            <a:r>
              <a:rPr sz="1600" b="1" spc="-50" dirty="0">
                <a:solidFill>
                  <a:srgbClr val="FFC000"/>
                </a:solidFill>
                <a:latin typeface="Arial"/>
                <a:cs typeface="Arial"/>
              </a:rPr>
              <a:t> Collection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08713" y="1080517"/>
            <a:ext cx="3042285" cy="574675"/>
            <a:chOff x="2808713" y="1080517"/>
            <a:chExt cx="3042285" cy="574675"/>
          </a:xfrm>
        </p:grpSpPr>
        <p:sp>
          <p:nvSpPr>
            <p:cNvPr id="9" name="object 9"/>
            <p:cNvSpPr/>
            <p:nvPr/>
          </p:nvSpPr>
          <p:spPr>
            <a:xfrm>
              <a:off x="2808713" y="1080517"/>
              <a:ext cx="3041940" cy="5745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9597" y="1113282"/>
              <a:ext cx="2924810" cy="474345"/>
            </a:xfrm>
            <a:custGeom>
              <a:avLst/>
              <a:gdLst/>
              <a:ahLst/>
              <a:cxnLst/>
              <a:rect l="l" t="t" r="r" b="b"/>
              <a:pathLst>
                <a:path w="2924810" h="474344">
                  <a:moveTo>
                    <a:pt x="2687574" y="0"/>
                  </a:moveTo>
                  <a:lnTo>
                    <a:pt x="0" y="0"/>
                  </a:lnTo>
                  <a:lnTo>
                    <a:pt x="236981" y="236981"/>
                  </a:lnTo>
                  <a:lnTo>
                    <a:pt x="0" y="473963"/>
                  </a:lnTo>
                  <a:lnTo>
                    <a:pt x="2687574" y="473963"/>
                  </a:lnTo>
                  <a:lnTo>
                    <a:pt x="2924555" y="236981"/>
                  </a:lnTo>
                  <a:lnTo>
                    <a:pt x="2687574" y="0"/>
                  </a:lnTo>
                  <a:close/>
                </a:path>
              </a:pathLst>
            </a:custGeom>
            <a:solidFill>
              <a:srgbClr val="1F2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9597" y="1113282"/>
              <a:ext cx="2924810" cy="474345"/>
            </a:xfrm>
            <a:custGeom>
              <a:avLst/>
              <a:gdLst/>
              <a:ahLst/>
              <a:cxnLst/>
              <a:rect l="l" t="t" r="r" b="b"/>
              <a:pathLst>
                <a:path w="2924810" h="474344">
                  <a:moveTo>
                    <a:pt x="0" y="0"/>
                  </a:moveTo>
                  <a:lnTo>
                    <a:pt x="2687574" y="0"/>
                  </a:lnTo>
                  <a:lnTo>
                    <a:pt x="2924555" y="236981"/>
                  </a:lnTo>
                  <a:lnTo>
                    <a:pt x="2687574" y="473963"/>
                  </a:lnTo>
                  <a:lnTo>
                    <a:pt x="0" y="473963"/>
                  </a:lnTo>
                  <a:lnTo>
                    <a:pt x="236981" y="23698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97428" y="1199768"/>
            <a:ext cx="2251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FFC000"/>
                </a:solidFill>
                <a:latin typeface="Arial"/>
                <a:cs typeface="Arial"/>
              </a:rPr>
              <a:t>Cloud </a:t>
            </a:r>
            <a:r>
              <a:rPr sz="1600" b="1" spc="-135" dirty="0">
                <a:solidFill>
                  <a:srgbClr val="FFC000"/>
                </a:solidFill>
                <a:latin typeface="Arial"/>
                <a:cs typeface="Arial"/>
              </a:rPr>
              <a:t>&amp; </a:t>
            </a:r>
            <a:r>
              <a:rPr sz="1600" b="1" spc="30" dirty="0">
                <a:solidFill>
                  <a:srgbClr val="FFC000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FFC000"/>
                </a:solidFill>
                <a:latin typeface="Arial"/>
                <a:cs typeface="Arial"/>
              </a:rPr>
              <a:t>Analytics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35576" y="1075945"/>
            <a:ext cx="2909570" cy="574675"/>
            <a:chOff x="6135576" y="1075945"/>
            <a:chExt cx="2909570" cy="574675"/>
          </a:xfrm>
        </p:grpSpPr>
        <p:sp>
          <p:nvSpPr>
            <p:cNvPr id="14" name="object 14"/>
            <p:cNvSpPr/>
            <p:nvPr/>
          </p:nvSpPr>
          <p:spPr>
            <a:xfrm>
              <a:off x="6135576" y="1075945"/>
              <a:ext cx="2909410" cy="5745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6489" y="1108710"/>
              <a:ext cx="2792095" cy="474345"/>
            </a:xfrm>
            <a:custGeom>
              <a:avLst/>
              <a:gdLst/>
              <a:ahLst/>
              <a:cxnLst/>
              <a:rect l="l" t="t" r="r" b="b"/>
              <a:pathLst>
                <a:path w="2792095" h="474344">
                  <a:moveTo>
                    <a:pt x="2554986" y="0"/>
                  </a:moveTo>
                  <a:lnTo>
                    <a:pt x="0" y="0"/>
                  </a:lnTo>
                  <a:lnTo>
                    <a:pt x="236982" y="236981"/>
                  </a:lnTo>
                  <a:lnTo>
                    <a:pt x="0" y="473963"/>
                  </a:lnTo>
                  <a:lnTo>
                    <a:pt x="2554986" y="473963"/>
                  </a:lnTo>
                  <a:lnTo>
                    <a:pt x="2791967" y="236981"/>
                  </a:lnTo>
                  <a:lnTo>
                    <a:pt x="2554986" y="0"/>
                  </a:lnTo>
                  <a:close/>
                </a:path>
              </a:pathLst>
            </a:custGeom>
            <a:solidFill>
              <a:srgbClr val="1F2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6489" y="1108710"/>
              <a:ext cx="2792095" cy="474345"/>
            </a:xfrm>
            <a:custGeom>
              <a:avLst/>
              <a:gdLst/>
              <a:ahLst/>
              <a:cxnLst/>
              <a:rect l="l" t="t" r="r" b="b"/>
              <a:pathLst>
                <a:path w="2792095" h="474344">
                  <a:moveTo>
                    <a:pt x="0" y="0"/>
                  </a:moveTo>
                  <a:lnTo>
                    <a:pt x="2554986" y="0"/>
                  </a:lnTo>
                  <a:lnTo>
                    <a:pt x="2791967" y="236981"/>
                  </a:lnTo>
                  <a:lnTo>
                    <a:pt x="2554986" y="473963"/>
                  </a:lnTo>
                  <a:lnTo>
                    <a:pt x="0" y="473963"/>
                  </a:lnTo>
                  <a:lnTo>
                    <a:pt x="236982" y="23698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52692" y="1041019"/>
            <a:ext cx="201104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153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C000"/>
                </a:solidFill>
                <a:latin typeface="Arial"/>
                <a:cs typeface="Arial"/>
              </a:rPr>
              <a:t>Transparency </a:t>
            </a:r>
            <a:r>
              <a:rPr sz="1500" b="1" spc="20" dirty="0">
                <a:solidFill>
                  <a:srgbClr val="FFC000"/>
                </a:solidFill>
                <a:latin typeface="Arial"/>
                <a:cs typeface="Arial"/>
              </a:rPr>
              <a:t>and  </a:t>
            </a:r>
            <a:r>
              <a:rPr sz="1500" b="1" spc="5" dirty="0">
                <a:solidFill>
                  <a:srgbClr val="FFC000"/>
                </a:solidFill>
                <a:latin typeface="Arial"/>
                <a:cs typeface="Arial"/>
              </a:rPr>
              <a:t>Monotoring </a:t>
            </a:r>
            <a:r>
              <a:rPr sz="1500" b="1" spc="35" dirty="0">
                <a:solidFill>
                  <a:srgbClr val="FFC000"/>
                </a:solidFill>
                <a:latin typeface="Arial"/>
                <a:cs typeface="Arial"/>
              </a:rPr>
              <a:t>with</a:t>
            </a:r>
            <a:r>
              <a:rPr sz="1500"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C000"/>
                </a:solidFill>
                <a:latin typeface="Arial"/>
                <a:cs typeface="Arial"/>
              </a:rPr>
              <a:t>ease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1423" y="2133425"/>
            <a:ext cx="602615" cy="586105"/>
            <a:chOff x="2601423" y="2133425"/>
            <a:chExt cx="602615" cy="586105"/>
          </a:xfrm>
        </p:grpSpPr>
        <p:sp>
          <p:nvSpPr>
            <p:cNvPr id="19" name="object 19"/>
            <p:cNvSpPr/>
            <p:nvPr/>
          </p:nvSpPr>
          <p:spPr>
            <a:xfrm>
              <a:off x="2601423" y="2133425"/>
              <a:ext cx="602043" cy="585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2334" y="2166365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6" y="0"/>
                  </a:moveTo>
                  <a:lnTo>
                    <a:pt x="0" y="0"/>
                  </a:lnTo>
                  <a:lnTo>
                    <a:pt x="242316" y="242315"/>
                  </a:lnTo>
                  <a:lnTo>
                    <a:pt x="0" y="484631"/>
                  </a:lnTo>
                  <a:lnTo>
                    <a:pt x="242316" y="484631"/>
                  </a:lnTo>
                  <a:lnTo>
                    <a:pt x="484632" y="24231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72334" y="2166365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0"/>
                  </a:moveTo>
                  <a:lnTo>
                    <a:pt x="242316" y="0"/>
                  </a:lnTo>
                  <a:lnTo>
                    <a:pt x="484632" y="242315"/>
                  </a:lnTo>
                  <a:lnTo>
                    <a:pt x="242316" y="484631"/>
                  </a:lnTo>
                  <a:lnTo>
                    <a:pt x="0" y="484631"/>
                  </a:lnTo>
                  <a:lnTo>
                    <a:pt x="242316" y="24231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490927" y="2133425"/>
            <a:ext cx="602615" cy="586105"/>
            <a:chOff x="5490927" y="2133425"/>
            <a:chExt cx="602615" cy="586105"/>
          </a:xfrm>
        </p:grpSpPr>
        <p:sp>
          <p:nvSpPr>
            <p:cNvPr id="23" name="object 23"/>
            <p:cNvSpPr/>
            <p:nvPr/>
          </p:nvSpPr>
          <p:spPr>
            <a:xfrm>
              <a:off x="5490927" y="2133425"/>
              <a:ext cx="602043" cy="585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1837" y="2166365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5" y="0"/>
                  </a:moveTo>
                  <a:lnTo>
                    <a:pt x="0" y="0"/>
                  </a:lnTo>
                  <a:lnTo>
                    <a:pt x="242315" y="242315"/>
                  </a:lnTo>
                  <a:lnTo>
                    <a:pt x="0" y="484631"/>
                  </a:lnTo>
                  <a:lnTo>
                    <a:pt x="242315" y="484631"/>
                  </a:lnTo>
                  <a:lnTo>
                    <a:pt x="484632" y="242315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1837" y="2166365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0"/>
                  </a:moveTo>
                  <a:lnTo>
                    <a:pt x="242315" y="0"/>
                  </a:lnTo>
                  <a:lnTo>
                    <a:pt x="484632" y="242315"/>
                  </a:lnTo>
                  <a:lnTo>
                    <a:pt x="242315" y="484631"/>
                  </a:lnTo>
                  <a:lnTo>
                    <a:pt x="0" y="484631"/>
                  </a:lnTo>
                  <a:lnTo>
                    <a:pt x="242315" y="24231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80086" y="3618229"/>
            <a:ext cx="2310130" cy="1397000"/>
            <a:chOff x="180086" y="3618229"/>
            <a:chExt cx="2310130" cy="1397000"/>
          </a:xfrm>
        </p:grpSpPr>
        <p:sp>
          <p:nvSpPr>
            <p:cNvPr id="27" name="object 27"/>
            <p:cNvSpPr/>
            <p:nvPr/>
          </p:nvSpPr>
          <p:spPr>
            <a:xfrm>
              <a:off x="192786" y="3630929"/>
              <a:ext cx="2284730" cy="1371600"/>
            </a:xfrm>
            <a:custGeom>
              <a:avLst/>
              <a:gdLst/>
              <a:ahLst/>
              <a:cxnLst/>
              <a:rect l="l" t="t" r="r" b="b"/>
              <a:pathLst>
                <a:path w="2284730" h="1371600">
                  <a:moveTo>
                    <a:pt x="2055876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70"/>
                  </a:lnTo>
                  <a:lnTo>
                    <a:pt x="17964" y="1231980"/>
                  </a:lnTo>
                  <a:lnTo>
                    <a:pt x="39041" y="1270811"/>
                  </a:lnTo>
                  <a:lnTo>
                    <a:pt x="66955" y="1304644"/>
                  </a:lnTo>
                  <a:lnTo>
                    <a:pt x="100788" y="1332558"/>
                  </a:lnTo>
                  <a:lnTo>
                    <a:pt x="139619" y="1353635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2055876" y="1371600"/>
                  </a:lnTo>
                  <a:lnTo>
                    <a:pt x="2101942" y="1366955"/>
                  </a:lnTo>
                  <a:lnTo>
                    <a:pt x="2144851" y="1353635"/>
                  </a:lnTo>
                  <a:lnTo>
                    <a:pt x="2183682" y="1332558"/>
                  </a:lnTo>
                  <a:lnTo>
                    <a:pt x="2217515" y="1304644"/>
                  </a:lnTo>
                  <a:lnTo>
                    <a:pt x="2245430" y="1270811"/>
                  </a:lnTo>
                  <a:lnTo>
                    <a:pt x="2266509" y="1231980"/>
                  </a:lnTo>
                  <a:lnTo>
                    <a:pt x="2279831" y="1189070"/>
                  </a:lnTo>
                  <a:lnTo>
                    <a:pt x="2284476" y="1143000"/>
                  </a:lnTo>
                  <a:lnTo>
                    <a:pt x="2284476" y="228600"/>
                  </a:lnTo>
                  <a:lnTo>
                    <a:pt x="2279831" y="182533"/>
                  </a:lnTo>
                  <a:lnTo>
                    <a:pt x="2266509" y="139624"/>
                  </a:lnTo>
                  <a:lnTo>
                    <a:pt x="2245430" y="100793"/>
                  </a:lnTo>
                  <a:lnTo>
                    <a:pt x="2217515" y="66960"/>
                  </a:lnTo>
                  <a:lnTo>
                    <a:pt x="2183682" y="39045"/>
                  </a:lnTo>
                  <a:lnTo>
                    <a:pt x="2144851" y="17966"/>
                  </a:lnTo>
                  <a:lnTo>
                    <a:pt x="2101942" y="4644"/>
                  </a:lnTo>
                  <a:lnTo>
                    <a:pt x="2055876" y="0"/>
                  </a:lnTo>
                  <a:close/>
                </a:path>
              </a:pathLst>
            </a:custGeom>
            <a:solidFill>
              <a:srgbClr val="D7EC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2786" y="3630929"/>
              <a:ext cx="2284730" cy="1371600"/>
            </a:xfrm>
            <a:custGeom>
              <a:avLst/>
              <a:gdLst/>
              <a:ahLst/>
              <a:cxnLst/>
              <a:rect l="l" t="t" r="r" b="b"/>
              <a:pathLst>
                <a:path w="228473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055876" y="0"/>
                  </a:lnTo>
                  <a:lnTo>
                    <a:pt x="2101942" y="4644"/>
                  </a:lnTo>
                  <a:lnTo>
                    <a:pt x="2144851" y="17966"/>
                  </a:lnTo>
                  <a:lnTo>
                    <a:pt x="2183682" y="39045"/>
                  </a:lnTo>
                  <a:lnTo>
                    <a:pt x="2217515" y="66960"/>
                  </a:lnTo>
                  <a:lnTo>
                    <a:pt x="2245430" y="100793"/>
                  </a:lnTo>
                  <a:lnTo>
                    <a:pt x="2266509" y="139624"/>
                  </a:lnTo>
                  <a:lnTo>
                    <a:pt x="2279831" y="182533"/>
                  </a:lnTo>
                  <a:lnTo>
                    <a:pt x="2284476" y="228600"/>
                  </a:lnTo>
                  <a:lnTo>
                    <a:pt x="2284476" y="1143000"/>
                  </a:lnTo>
                  <a:lnTo>
                    <a:pt x="2279831" y="1189070"/>
                  </a:lnTo>
                  <a:lnTo>
                    <a:pt x="2266509" y="1231980"/>
                  </a:lnTo>
                  <a:lnTo>
                    <a:pt x="2245430" y="1270811"/>
                  </a:lnTo>
                  <a:lnTo>
                    <a:pt x="2217515" y="1304644"/>
                  </a:lnTo>
                  <a:lnTo>
                    <a:pt x="2183682" y="1332558"/>
                  </a:lnTo>
                  <a:lnTo>
                    <a:pt x="2144851" y="1353635"/>
                  </a:lnTo>
                  <a:lnTo>
                    <a:pt x="2101942" y="1366955"/>
                  </a:lnTo>
                  <a:lnTo>
                    <a:pt x="2055876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5"/>
                  </a:lnTo>
                  <a:lnTo>
                    <a:pt x="100788" y="1332558"/>
                  </a:lnTo>
                  <a:lnTo>
                    <a:pt x="66955" y="1304644"/>
                  </a:lnTo>
                  <a:lnTo>
                    <a:pt x="39041" y="1270811"/>
                  </a:lnTo>
                  <a:lnTo>
                    <a:pt x="17964" y="1231980"/>
                  </a:lnTo>
                  <a:lnTo>
                    <a:pt x="4644" y="1189070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5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7820" y="3658057"/>
            <a:ext cx="18491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1F2729"/>
                </a:solidFill>
                <a:latin typeface="Arial"/>
                <a:cs typeface="Arial"/>
              </a:rPr>
              <a:t>Autonomous</a:t>
            </a:r>
            <a:r>
              <a:rPr sz="1400" b="1" spc="-25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Boat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Water 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Sensor</a:t>
            </a:r>
            <a:r>
              <a:rPr sz="1400" b="1" spc="-60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Kit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7820" y="4085335"/>
            <a:ext cx="17602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(pH, DO, Temp,  </a:t>
            </a:r>
            <a:r>
              <a:rPr sz="1400" b="1" spc="-10" dirty="0">
                <a:solidFill>
                  <a:srgbClr val="1F2729"/>
                </a:solidFill>
                <a:latin typeface="Arial"/>
                <a:cs typeface="Arial"/>
              </a:rPr>
              <a:t>Condu</a:t>
            </a: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cti</a:t>
            </a:r>
            <a:r>
              <a:rPr sz="1400" b="1" spc="-15" dirty="0">
                <a:solidFill>
                  <a:srgbClr val="1F2729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it</a:t>
            </a:r>
            <a:r>
              <a:rPr sz="1400" b="1" spc="-50" dirty="0">
                <a:solidFill>
                  <a:srgbClr val="1F2729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,</a:t>
            </a:r>
            <a:r>
              <a:rPr sz="1400" b="1" spc="-10" dirty="0">
                <a:solidFill>
                  <a:srgbClr val="1F2729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itrate,  etc.)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25038" y="3618229"/>
            <a:ext cx="2125980" cy="1397000"/>
            <a:chOff x="3225038" y="3618229"/>
            <a:chExt cx="2125980" cy="1397000"/>
          </a:xfrm>
        </p:grpSpPr>
        <p:sp>
          <p:nvSpPr>
            <p:cNvPr id="32" name="object 32"/>
            <p:cNvSpPr/>
            <p:nvPr/>
          </p:nvSpPr>
          <p:spPr>
            <a:xfrm>
              <a:off x="3237738" y="3630929"/>
              <a:ext cx="2100580" cy="1371600"/>
            </a:xfrm>
            <a:custGeom>
              <a:avLst/>
              <a:gdLst/>
              <a:ahLst/>
              <a:cxnLst/>
              <a:rect l="l" t="t" r="r" b="b"/>
              <a:pathLst>
                <a:path w="2100579" h="1371600">
                  <a:moveTo>
                    <a:pt x="1871472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70"/>
                  </a:lnTo>
                  <a:lnTo>
                    <a:pt x="17966" y="1231980"/>
                  </a:lnTo>
                  <a:lnTo>
                    <a:pt x="39045" y="1270811"/>
                  </a:lnTo>
                  <a:lnTo>
                    <a:pt x="66960" y="1304644"/>
                  </a:lnTo>
                  <a:lnTo>
                    <a:pt x="100793" y="1332558"/>
                  </a:lnTo>
                  <a:lnTo>
                    <a:pt x="139624" y="1353635"/>
                  </a:lnTo>
                  <a:lnTo>
                    <a:pt x="182533" y="1366955"/>
                  </a:lnTo>
                  <a:lnTo>
                    <a:pt x="228600" y="1371600"/>
                  </a:lnTo>
                  <a:lnTo>
                    <a:pt x="1871472" y="1371600"/>
                  </a:lnTo>
                  <a:lnTo>
                    <a:pt x="1917538" y="1366955"/>
                  </a:lnTo>
                  <a:lnTo>
                    <a:pt x="1960447" y="1353635"/>
                  </a:lnTo>
                  <a:lnTo>
                    <a:pt x="1999278" y="1332558"/>
                  </a:lnTo>
                  <a:lnTo>
                    <a:pt x="2033111" y="1304644"/>
                  </a:lnTo>
                  <a:lnTo>
                    <a:pt x="2061026" y="1270811"/>
                  </a:lnTo>
                  <a:lnTo>
                    <a:pt x="2082105" y="1231980"/>
                  </a:lnTo>
                  <a:lnTo>
                    <a:pt x="2095427" y="1189070"/>
                  </a:lnTo>
                  <a:lnTo>
                    <a:pt x="2100072" y="1143000"/>
                  </a:lnTo>
                  <a:lnTo>
                    <a:pt x="2100072" y="228600"/>
                  </a:lnTo>
                  <a:lnTo>
                    <a:pt x="2095427" y="182533"/>
                  </a:lnTo>
                  <a:lnTo>
                    <a:pt x="2082105" y="139624"/>
                  </a:lnTo>
                  <a:lnTo>
                    <a:pt x="2061026" y="100793"/>
                  </a:lnTo>
                  <a:lnTo>
                    <a:pt x="2033111" y="66960"/>
                  </a:lnTo>
                  <a:lnTo>
                    <a:pt x="1999278" y="39045"/>
                  </a:lnTo>
                  <a:lnTo>
                    <a:pt x="1960447" y="17966"/>
                  </a:lnTo>
                  <a:lnTo>
                    <a:pt x="1917538" y="4644"/>
                  </a:lnTo>
                  <a:lnTo>
                    <a:pt x="1871472" y="0"/>
                  </a:lnTo>
                  <a:close/>
                </a:path>
              </a:pathLst>
            </a:custGeom>
            <a:solidFill>
              <a:srgbClr val="D7EC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37738" y="3630929"/>
              <a:ext cx="2100580" cy="1371600"/>
            </a:xfrm>
            <a:custGeom>
              <a:avLst/>
              <a:gdLst/>
              <a:ahLst/>
              <a:cxnLst/>
              <a:rect l="l" t="t" r="r" b="b"/>
              <a:pathLst>
                <a:path w="2100579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1871472" y="0"/>
                  </a:lnTo>
                  <a:lnTo>
                    <a:pt x="1917538" y="4644"/>
                  </a:lnTo>
                  <a:lnTo>
                    <a:pt x="1960447" y="17966"/>
                  </a:lnTo>
                  <a:lnTo>
                    <a:pt x="1999278" y="39045"/>
                  </a:lnTo>
                  <a:lnTo>
                    <a:pt x="2033111" y="66960"/>
                  </a:lnTo>
                  <a:lnTo>
                    <a:pt x="2061026" y="100793"/>
                  </a:lnTo>
                  <a:lnTo>
                    <a:pt x="2082105" y="139624"/>
                  </a:lnTo>
                  <a:lnTo>
                    <a:pt x="2095427" y="182533"/>
                  </a:lnTo>
                  <a:lnTo>
                    <a:pt x="2100072" y="228600"/>
                  </a:lnTo>
                  <a:lnTo>
                    <a:pt x="2100072" y="1143000"/>
                  </a:lnTo>
                  <a:lnTo>
                    <a:pt x="2095427" y="1189070"/>
                  </a:lnTo>
                  <a:lnTo>
                    <a:pt x="2082105" y="1231980"/>
                  </a:lnTo>
                  <a:lnTo>
                    <a:pt x="2061026" y="1270811"/>
                  </a:lnTo>
                  <a:lnTo>
                    <a:pt x="2033111" y="1304644"/>
                  </a:lnTo>
                  <a:lnTo>
                    <a:pt x="1999278" y="1332558"/>
                  </a:lnTo>
                  <a:lnTo>
                    <a:pt x="1960447" y="1353635"/>
                  </a:lnTo>
                  <a:lnTo>
                    <a:pt x="1917538" y="1366955"/>
                  </a:lnTo>
                  <a:lnTo>
                    <a:pt x="1871472" y="1371600"/>
                  </a:lnTo>
                  <a:lnTo>
                    <a:pt x="228600" y="1371600"/>
                  </a:lnTo>
                  <a:lnTo>
                    <a:pt x="182533" y="1366955"/>
                  </a:lnTo>
                  <a:lnTo>
                    <a:pt x="139624" y="1353635"/>
                  </a:lnTo>
                  <a:lnTo>
                    <a:pt x="100793" y="1332558"/>
                  </a:lnTo>
                  <a:lnTo>
                    <a:pt x="66960" y="1304644"/>
                  </a:lnTo>
                  <a:lnTo>
                    <a:pt x="39045" y="1270811"/>
                  </a:lnTo>
                  <a:lnTo>
                    <a:pt x="17966" y="1231980"/>
                  </a:lnTo>
                  <a:lnTo>
                    <a:pt x="4644" y="1189070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5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83660" y="3658057"/>
            <a:ext cx="17633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GPRS/GSM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Sensor</a:t>
            </a:r>
            <a:r>
              <a:rPr sz="1400" b="1" spc="-25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Data</a:t>
            </a:r>
            <a:r>
              <a:rPr sz="1400" b="1" spc="-35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analytics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Machine</a:t>
            </a:r>
            <a:r>
              <a:rPr sz="1400" b="1" spc="-90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46773" y="3618229"/>
            <a:ext cx="2439670" cy="1537970"/>
            <a:chOff x="6446773" y="3618229"/>
            <a:chExt cx="2439670" cy="1537970"/>
          </a:xfrm>
        </p:grpSpPr>
        <p:sp>
          <p:nvSpPr>
            <p:cNvPr id="36" name="object 36"/>
            <p:cNvSpPr/>
            <p:nvPr/>
          </p:nvSpPr>
          <p:spPr>
            <a:xfrm>
              <a:off x="6459473" y="3630929"/>
              <a:ext cx="2414270" cy="1512570"/>
            </a:xfrm>
            <a:custGeom>
              <a:avLst/>
              <a:gdLst/>
              <a:ahLst/>
              <a:cxnLst/>
              <a:rect l="l" t="t" r="r" b="b"/>
              <a:pathLst>
                <a:path w="2414270" h="1512570">
                  <a:moveTo>
                    <a:pt x="2160270" y="0"/>
                  </a:moveTo>
                  <a:lnTo>
                    <a:pt x="253746" y="0"/>
                  </a:lnTo>
                  <a:lnTo>
                    <a:pt x="208150" y="4090"/>
                  </a:lnTo>
                  <a:lnTo>
                    <a:pt x="165229" y="15881"/>
                  </a:lnTo>
                  <a:lnTo>
                    <a:pt x="125701" y="34656"/>
                  </a:lnTo>
                  <a:lnTo>
                    <a:pt x="90284" y="59697"/>
                  </a:lnTo>
                  <a:lnTo>
                    <a:pt x="59697" y="90284"/>
                  </a:lnTo>
                  <a:lnTo>
                    <a:pt x="34656" y="125701"/>
                  </a:lnTo>
                  <a:lnTo>
                    <a:pt x="15881" y="165229"/>
                  </a:lnTo>
                  <a:lnTo>
                    <a:pt x="4090" y="208150"/>
                  </a:lnTo>
                  <a:lnTo>
                    <a:pt x="0" y="253746"/>
                  </a:lnTo>
                  <a:lnTo>
                    <a:pt x="0" y="1268717"/>
                  </a:lnTo>
                  <a:lnTo>
                    <a:pt x="4090" y="1314331"/>
                  </a:lnTo>
                  <a:lnTo>
                    <a:pt x="15881" y="1357262"/>
                  </a:lnTo>
                  <a:lnTo>
                    <a:pt x="34656" y="1396795"/>
                  </a:lnTo>
                  <a:lnTo>
                    <a:pt x="59697" y="1432211"/>
                  </a:lnTo>
                  <a:lnTo>
                    <a:pt x="90284" y="1462795"/>
                  </a:lnTo>
                  <a:lnTo>
                    <a:pt x="125701" y="1487830"/>
                  </a:lnTo>
                  <a:lnTo>
                    <a:pt x="165229" y="1506600"/>
                  </a:lnTo>
                  <a:lnTo>
                    <a:pt x="186963" y="1512568"/>
                  </a:lnTo>
                  <a:lnTo>
                    <a:pt x="2227052" y="1512568"/>
                  </a:lnTo>
                  <a:lnTo>
                    <a:pt x="2288314" y="1487830"/>
                  </a:lnTo>
                  <a:lnTo>
                    <a:pt x="2323731" y="1462795"/>
                  </a:lnTo>
                  <a:lnTo>
                    <a:pt x="2354318" y="1432211"/>
                  </a:lnTo>
                  <a:lnTo>
                    <a:pt x="2379359" y="1396795"/>
                  </a:lnTo>
                  <a:lnTo>
                    <a:pt x="2398134" y="1357262"/>
                  </a:lnTo>
                  <a:lnTo>
                    <a:pt x="2409925" y="1314331"/>
                  </a:lnTo>
                  <a:lnTo>
                    <a:pt x="2414016" y="1268717"/>
                  </a:lnTo>
                  <a:lnTo>
                    <a:pt x="2414016" y="253746"/>
                  </a:lnTo>
                  <a:lnTo>
                    <a:pt x="2409925" y="208150"/>
                  </a:lnTo>
                  <a:lnTo>
                    <a:pt x="2398134" y="165229"/>
                  </a:lnTo>
                  <a:lnTo>
                    <a:pt x="2379359" y="125701"/>
                  </a:lnTo>
                  <a:lnTo>
                    <a:pt x="2354318" y="90284"/>
                  </a:lnTo>
                  <a:lnTo>
                    <a:pt x="2323731" y="59697"/>
                  </a:lnTo>
                  <a:lnTo>
                    <a:pt x="2288314" y="34656"/>
                  </a:lnTo>
                  <a:lnTo>
                    <a:pt x="2248786" y="15881"/>
                  </a:lnTo>
                  <a:lnTo>
                    <a:pt x="2205865" y="4090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D7EC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59473" y="3630929"/>
              <a:ext cx="2414270" cy="1512570"/>
            </a:xfrm>
            <a:custGeom>
              <a:avLst/>
              <a:gdLst/>
              <a:ahLst/>
              <a:cxnLst/>
              <a:rect l="l" t="t" r="r" b="b"/>
              <a:pathLst>
                <a:path w="2414270" h="1512570">
                  <a:moveTo>
                    <a:pt x="0" y="253746"/>
                  </a:moveTo>
                  <a:lnTo>
                    <a:pt x="4090" y="208150"/>
                  </a:lnTo>
                  <a:lnTo>
                    <a:pt x="15881" y="165229"/>
                  </a:lnTo>
                  <a:lnTo>
                    <a:pt x="34656" y="125701"/>
                  </a:lnTo>
                  <a:lnTo>
                    <a:pt x="59697" y="90284"/>
                  </a:lnTo>
                  <a:lnTo>
                    <a:pt x="90284" y="59697"/>
                  </a:lnTo>
                  <a:lnTo>
                    <a:pt x="125701" y="34656"/>
                  </a:lnTo>
                  <a:lnTo>
                    <a:pt x="165229" y="15881"/>
                  </a:lnTo>
                  <a:lnTo>
                    <a:pt x="208150" y="4090"/>
                  </a:lnTo>
                  <a:lnTo>
                    <a:pt x="253746" y="0"/>
                  </a:lnTo>
                  <a:lnTo>
                    <a:pt x="2160270" y="0"/>
                  </a:lnTo>
                  <a:lnTo>
                    <a:pt x="2205865" y="4090"/>
                  </a:lnTo>
                  <a:lnTo>
                    <a:pt x="2248786" y="15881"/>
                  </a:lnTo>
                  <a:lnTo>
                    <a:pt x="2288314" y="34656"/>
                  </a:lnTo>
                  <a:lnTo>
                    <a:pt x="2323731" y="59697"/>
                  </a:lnTo>
                  <a:lnTo>
                    <a:pt x="2354318" y="90284"/>
                  </a:lnTo>
                  <a:lnTo>
                    <a:pt x="2379359" y="125701"/>
                  </a:lnTo>
                  <a:lnTo>
                    <a:pt x="2398134" y="165229"/>
                  </a:lnTo>
                  <a:lnTo>
                    <a:pt x="2409925" y="208150"/>
                  </a:lnTo>
                  <a:lnTo>
                    <a:pt x="2414016" y="253746"/>
                  </a:lnTo>
                  <a:lnTo>
                    <a:pt x="2414016" y="1268717"/>
                  </a:lnTo>
                  <a:lnTo>
                    <a:pt x="2409925" y="1314331"/>
                  </a:lnTo>
                  <a:lnTo>
                    <a:pt x="2398134" y="1357262"/>
                  </a:lnTo>
                  <a:lnTo>
                    <a:pt x="2379359" y="1396795"/>
                  </a:lnTo>
                  <a:lnTo>
                    <a:pt x="2354318" y="1432211"/>
                  </a:lnTo>
                  <a:lnTo>
                    <a:pt x="2323731" y="1462795"/>
                  </a:lnTo>
                  <a:lnTo>
                    <a:pt x="2288314" y="1487830"/>
                  </a:lnTo>
                  <a:lnTo>
                    <a:pt x="2248786" y="1506600"/>
                  </a:lnTo>
                  <a:lnTo>
                    <a:pt x="2227052" y="1512568"/>
                  </a:lnTo>
                </a:path>
                <a:path w="2414270" h="1512570">
                  <a:moveTo>
                    <a:pt x="186963" y="1512568"/>
                  </a:moveTo>
                  <a:lnTo>
                    <a:pt x="125701" y="1487830"/>
                  </a:lnTo>
                  <a:lnTo>
                    <a:pt x="90284" y="1462795"/>
                  </a:lnTo>
                  <a:lnTo>
                    <a:pt x="59697" y="1432211"/>
                  </a:lnTo>
                  <a:lnTo>
                    <a:pt x="34656" y="1396795"/>
                  </a:lnTo>
                  <a:lnTo>
                    <a:pt x="15881" y="1357262"/>
                  </a:lnTo>
                  <a:lnTo>
                    <a:pt x="4090" y="1314331"/>
                  </a:lnTo>
                  <a:lnTo>
                    <a:pt x="0" y="1268717"/>
                  </a:lnTo>
                  <a:lnTo>
                    <a:pt x="0" y="253746"/>
                  </a:lnTo>
                </a:path>
              </a:pathLst>
            </a:custGeom>
            <a:ln w="25400">
              <a:solidFill>
                <a:srgbClr val="35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612763" y="3626942"/>
            <a:ext cx="2063114" cy="152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445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Data 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moved </a:t>
            </a: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to  </a:t>
            </a:r>
            <a:r>
              <a:rPr lang="en-IN" sz="1400" b="1" spc="-5" dirty="0">
                <a:solidFill>
                  <a:srgbClr val="1F2729"/>
                </a:solidFill>
                <a:latin typeface="Arial"/>
                <a:cs typeface="Arial"/>
              </a:rPr>
              <a:t>Block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chain, </a:t>
            </a: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alert  issued </a:t>
            </a: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on quality  levels</a:t>
            </a:r>
            <a:r>
              <a:rPr sz="1400" b="1" spc="-40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F2729"/>
                </a:solidFill>
                <a:latin typeface="Arial"/>
                <a:cs typeface="Arial"/>
              </a:rPr>
              <a:t>appropriately.</a:t>
            </a:r>
            <a:endParaRPr sz="14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1F2729"/>
                </a:solidFill>
                <a:latin typeface="Arial"/>
                <a:cs typeface="Arial"/>
              </a:rPr>
              <a:t>Dashboard for  </a:t>
            </a: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webapp to track  parameters</a:t>
            </a:r>
            <a:r>
              <a:rPr sz="1400" b="1" spc="-105" dirty="0">
                <a:solidFill>
                  <a:srgbClr val="1F27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729"/>
                </a:solidFill>
                <a:latin typeface="Arial"/>
                <a:cs typeface="Arial"/>
              </a:rPr>
              <a:t>real-time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592" y="1792223"/>
            <a:ext cx="2311908" cy="1400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55551" y="2031492"/>
            <a:ext cx="1202289" cy="9890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41808" y="304292"/>
            <a:ext cx="5987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5252"/>
                </a:solidFill>
                <a:latin typeface="Arial"/>
                <a:cs typeface="Arial"/>
              </a:rPr>
              <a:t>On </a:t>
            </a:r>
            <a:r>
              <a:rPr sz="1600" spc="-65" dirty="0">
                <a:solidFill>
                  <a:srgbClr val="FF5252"/>
                </a:solidFill>
                <a:latin typeface="Arial"/>
                <a:cs typeface="Arial"/>
              </a:rPr>
              <a:t>Time </a:t>
            </a:r>
            <a:r>
              <a:rPr sz="1600" spc="-50" dirty="0">
                <a:solidFill>
                  <a:srgbClr val="FF5252"/>
                </a:solidFill>
                <a:latin typeface="Arial"/>
                <a:cs typeface="Arial"/>
              </a:rPr>
              <a:t>Action </a:t>
            </a:r>
            <a:r>
              <a:rPr sz="1600" dirty="0">
                <a:solidFill>
                  <a:srgbClr val="FF5252"/>
                </a:solidFill>
                <a:latin typeface="Arial"/>
                <a:cs typeface="Arial"/>
              </a:rPr>
              <a:t>to </a:t>
            </a:r>
            <a:r>
              <a:rPr sz="1600" spc="-30" dirty="0">
                <a:solidFill>
                  <a:srgbClr val="FF5252"/>
                </a:solidFill>
                <a:latin typeface="Arial"/>
                <a:cs typeface="Arial"/>
              </a:rPr>
              <a:t>ensure </a:t>
            </a:r>
            <a:r>
              <a:rPr sz="1600" spc="70" dirty="0">
                <a:solidFill>
                  <a:srgbClr val="FF5252"/>
                </a:solidFill>
                <a:latin typeface="Arial"/>
                <a:cs typeface="Arial"/>
              </a:rPr>
              <a:t>water </a:t>
            </a:r>
            <a:r>
              <a:rPr sz="1600" spc="15" dirty="0">
                <a:solidFill>
                  <a:srgbClr val="FF5252"/>
                </a:solidFill>
                <a:latin typeface="Arial"/>
                <a:cs typeface="Arial"/>
              </a:rPr>
              <a:t>quality </a:t>
            </a:r>
            <a:r>
              <a:rPr sz="1600" spc="-25" dirty="0">
                <a:solidFill>
                  <a:srgbClr val="FF5252"/>
                </a:solidFill>
                <a:latin typeface="Arial"/>
                <a:cs typeface="Arial"/>
              </a:rPr>
              <a:t>ensured </a:t>
            </a:r>
            <a:r>
              <a:rPr sz="1600" spc="35" dirty="0">
                <a:solidFill>
                  <a:srgbClr val="FF5252"/>
                </a:solidFill>
                <a:latin typeface="Arial"/>
                <a:cs typeface="Arial"/>
              </a:rPr>
              <a:t>with</a:t>
            </a:r>
            <a:r>
              <a:rPr sz="1600" spc="15" dirty="0">
                <a:solidFill>
                  <a:srgbClr val="FF5252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FF5252"/>
                </a:solidFill>
                <a:latin typeface="Arial"/>
                <a:cs typeface="Arial"/>
              </a:rPr>
              <a:t>5irechain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0FF32B0-E9C2-ADEF-49CC-3C98039E39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73" y="1792223"/>
            <a:ext cx="1389127" cy="1530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68" y="2286000"/>
            <a:ext cx="3056255" cy="2289175"/>
            <a:chOff x="86868" y="2286000"/>
            <a:chExt cx="3056255" cy="2289175"/>
          </a:xfrm>
        </p:grpSpPr>
        <p:sp>
          <p:nvSpPr>
            <p:cNvPr id="3" name="object 3"/>
            <p:cNvSpPr/>
            <p:nvPr/>
          </p:nvSpPr>
          <p:spPr>
            <a:xfrm>
              <a:off x="86868" y="2286000"/>
              <a:ext cx="2340864" cy="2289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71848" y="3030835"/>
              <a:ext cx="670809" cy="6132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4506" y="3073145"/>
              <a:ext cx="571500" cy="485140"/>
            </a:xfrm>
            <a:custGeom>
              <a:avLst/>
              <a:gdLst/>
              <a:ahLst/>
              <a:cxnLst/>
              <a:rect l="l" t="t" r="r" b="b"/>
              <a:pathLst>
                <a:path w="571500" h="485139">
                  <a:moveTo>
                    <a:pt x="329183" y="0"/>
                  </a:moveTo>
                  <a:lnTo>
                    <a:pt x="329183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329183" y="363474"/>
                  </a:lnTo>
                  <a:lnTo>
                    <a:pt x="329183" y="484632"/>
                  </a:lnTo>
                  <a:lnTo>
                    <a:pt x="571500" y="242316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4506" y="3073145"/>
              <a:ext cx="571500" cy="485140"/>
            </a:xfrm>
            <a:custGeom>
              <a:avLst/>
              <a:gdLst/>
              <a:ahLst/>
              <a:cxnLst/>
              <a:rect l="l" t="t" r="r" b="b"/>
              <a:pathLst>
                <a:path w="571500" h="485139">
                  <a:moveTo>
                    <a:pt x="0" y="121158"/>
                  </a:moveTo>
                  <a:lnTo>
                    <a:pt x="329183" y="121158"/>
                  </a:lnTo>
                  <a:lnTo>
                    <a:pt x="329183" y="0"/>
                  </a:lnTo>
                  <a:lnTo>
                    <a:pt x="571500" y="242316"/>
                  </a:lnTo>
                  <a:lnTo>
                    <a:pt x="329183" y="484632"/>
                  </a:lnTo>
                  <a:lnTo>
                    <a:pt x="329183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57103" y="2110433"/>
            <a:ext cx="570865" cy="459740"/>
            <a:chOff x="3357103" y="2110433"/>
            <a:chExt cx="570865" cy="459740"/>
          </a:xfrm>
        </p:grpSpPr>
        <p:sp>
          <p:nvSpPr>
            <p:cNvPr id="8" name="object 8"/>
            <p:cNvSpPr/>
            <p:nvPr/>
          </p:nvSpPr>
          <p:spPr>
            <a:xfrm>
              <a:off x="3357103" y="2110433"/>
              <a:ext cx="570436" cy="459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5189" y="2140458"/>
              <a:ext cx="429895" cy="361315"/>
            </a:xfrm>
            <a:custGeom>
              <a:avLst/>
              <a:gdLst/>
              <a:ahLst/>
              <a:cxnLst/>
              <a:rect l="l" t="t" r="r" b="b"/>
              <a:pathLst>
                <a:path w="429895" h="361314">
                  <a:moveTo>
                    <a:pt x="214884" y="0"/>
                  </a:moveTo>
                  <a:lnTo>
                    <a:pt x="0" y="180594"/>
                  </a:lnTo>
                  <a:lnTo>
                    <a:pt x="107442" y="180594"/>
                  </a:lnTo>
                  <a:lnTo>
                    <a:pt x="107442" y="361188"/>
                  </a:lnTo>
                  <a:lnTo>
                    <a:pt x="322325" y="361188"/>
                  </a:lnTo>
                  <a:lnTo>
                    <a:pt x="322325" y="180594"/>
                  </a:lnTo>
                  <a:lnTo>
                    <a:pt x="429768" y="180594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5189" y="2140458"/>
              <a:ext cx="429895" cy="361315"/>
            </a:xfrm>
            <a:custGeom>
              <a:avLst/>
              <a:gdLst/>
              <a:ahLst/>
              <a:cxnLst/>
              <a:rect l="l" t="t" r="r" b="b"/>
              <a:pathLst>
                <a:path w="429895" h="361314">
                  <a:moveTo>
                    <a:pt x="107442" y="361188"/>
                  </a:moveTo>
                  <a:lnTo>
                    <a:pt x="107442" y="180594"/>
                  </a:lnTo>
                  <a:lnTo>
                    <a:pt x="0" y="180594"/>
                  </a:lnTo>
                  <a:lnTo>
                    <a:pt x="214884" y="0"/>
                  </a:lnTo>
                  <a:lnTo>
                    <a:pt x="429768" y="180594"/>
                  </a:lnTo>
                  <a:lnTo>
                    <a:pt x="322325" y="180594"/>
                  </a:lnTo>
                  <a:lnTo>
                    <a:pt x="322325" y="361188"/>
                  </a:lnTo>
                  <a:lnTo>
                    <a:pt x="107442" y="3611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79700" y="344411"/>
            <a:ext cx="1632585" cy="1673860"/>
            <a:chOff x="4079700" y="344411"/>
            <a:chExt cx="1632585" cy="1673860"/>
          </a:xfrm>
        </p:grpSpPr>
        <p:sp>
          <p:nvSpPr>
            <p:cNvPr id="12" name="object 12"/>
            <p:cNvSpPr/>
            <p:nvPr/>
          </p:nvSpPr>
          <p:spPr>
            <a:xfrm>
              <a:off x="4079700" y="571452"/>
              <a:ext cx="1446370" cy="14463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2325" y="604265"/>
              <a:ext cx="1346200" cy="1346200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672846" y="0"/>
                  </a:moveTo>
                  <a:lnTo>
                    <a:pt x="624794" y="1689"/>
                  </a:lnTo>
                  <a:lnTo>
                    <a:pt x="577654" y="6681"/>
                  </a:lnTo>
                  <a:lnTo>
                    <a:pt x="531539" y="14863"/>
                  </a:lnTo>
                  <a:lnTo>
                    <a:pt x="486565" y="26119"/>
                  </a:lnTo>
                  <a:lnTo>
                    <a:pt x="442844" y="40337"/>
                  </a:lnTo>
                  <a:lnTo>
                    <a:pt x="400490" y="57402"/>
                  </a:lnTo>
                  <a:lnTo>
                    <a:pt x="359617" y="77201"/>
                  </a:lnTo>
                  <a:lnTo>
                    <a:pt x="320339" y="99620"/>
                  </a:lnTo>
                  <a:lnTo>
                    <a:pt x="282770" y="124544"/>
                  </a:lnTo>
                  <a:lnTo>
                    <a:pt x="247024" y="151861"/>
                  </a:lnTo>
                  <a:lnTo>
                    <a:pt x="213215" y="181456"/>
                  </a:lnTo>
                  <a:lnTo>
                    <a:pt x="181456" y="213215"/>
                  </a:lnTo>
                  <a:lnTo>
                    <a:pt x="151861" y="247024"/>
                  </a:lnTo>
                  <a:lnTo>
                    <a:pt x="124544" y="282770"/>
                  </a:lnTo>
                  <a:lnTo>
                    <a:pt x="99620" y="320339"/>
                  </a:lnTo>
                  <a:lnTo>
                    <a:pt x="77201" y="359617"/>
                  </a:lnTo>
                  <a:lnTo>
                    <a:pt x="57402" y="400490"/>
                  </a:lnTo>
                  <a:lnTo>
                    <a:pt x="40337" y="442844"/>
                  </a:lnTo>
                  <a:lnTo>
                    <a:pt x="26119" y="486565"/>
                  </a:lnTo>
                  <a:lnTo>
                    <a:pt x="14863" y="531539"/>
                  </a:lnTo>
                  <a:lnTo>
                    <a:pt x="6681" y="577654"/>
                  </a:lnTo>
                  <a:lnTo>
                    <a:pt x="1689" y="624794"/>
                  </a:lnTo>
                  <a:lnTo>
                    <a:pt x="0" y="672846"/>
                  </a:lnTo>
                  <a:lnTo>
                    <a:pt x="1689" y="720897"/>
                  </a:lnTo>
                  <a:lnTo>
                    <a:pt x="6681" y="768037"/>
                  </a:lnTo>
                  <a:lnTo>
                    <a:pt x="14863" y="814152"/>
                  </a:lnTo>
                  <a:lnTo>
                    <a:pt x="26119" y="859126"/>
                  </a:lnTo>
                  <a:lnTo>
                    <a:pt x="40337" y="902847"/>
                  </a:lnTo>
                  <a:lnTo>
                    <a:pt x="57402" y="945201"/>
                  </a:lnTo>
                  <a:lnTo>
                    <a:pt x="77201" y="986074"/>
                  </a:lnTo>
                  <a:lnTo>
                    <a:pt x="99620" y="1025352"/>
                  </a:lnTo>
                  <a:lnTo>
                    <a:pt x="124544" y="1062921"/>
                  </a:lnTo>
                  <a:lnTo>
                    <a:pt x="151861" y="1098667"/>
                  </a:lnTo>
                  <a:lnTo>
                    <a:pt x="181456" y="1132476"/>
                  </a:lnTo>
                  <a:lnTo>
                    <a:pt x="213215" y="1164235"/>
                  </a:lnTo>
                  <a:lnTo>
                    <a:pt x="247024" y="1193830"/>
                  </a:lnTo>
                  <a:lnTo>
                    <a:pt x="282770" y="1221147"/>
                  </a:lnTo>
                  <a:lnTo>
                    <a:pt x="320339" y="1246071"/>
                  </a:lnTo>
                  <a:lnTo>
                    <a:pt x="359617" y="1268490"/>
                  </a:lnTo>
                  <a:lnTo>
                    <a:pt x="400490" y="1288289"/>
                  </a:lnTo>
                  <a:lnTo>
                    <a:pt x="442844" y="1305354"/>
                  </a:lnTo>
                  <a:lnTo>
                    <a:pt x="486565" y="1319572"/>
                  </a:lnTo>
                  <a:lnTo>
                    <a:pt x="531539" y="1330828"/>
                  </a:lnTo>
                  <a:lnTo>
                    <a:pt x="577654" y="1339010"/>
                  </a:lnTo>
                  <a:lnTo>
                    <a:pt x="624794" y="1344002"/>
                  </a:lnTo>
                  <a:lnTo>
                    <a:pt x="672846" y="1345692"/>
                  </a:lnTo>
                  <a:lnTo>
                    <a:pt x="720897" y="1344002"/>
                  </a:lnTo>
                  <a:lnTo>
                    <a:pt x="768037" y="1339010"/>
                  </a:lnTo>
                  <a:lnTo>
                    <a:pt x="814152" y="1330828"/>
                  </a:lnTo>
                  <a:lnTo>
                    <a:pt x="859126" y="1319572"/>
                  </a:lnTo>
                  <a:lnTo>
                    <a:pt x="902847" y="1305354"/>
                  </a:lnTo>
                  <a:lnTo>
                    <a:pt x="945201" y="1288289"/>
                  </a:lnTo>
                  <a:lnTo>
                    <a:pt x="986074" y="1268490"/>
                  </a:lnTo>
                  <a:lnTo>
                    <a:pt x="1025352" y="1246071"/>
                  </a:lnTo>
                  <a:lnTo>
                    <a:pt x="1062921" y="1221147"/>
                  </a:lnTo>
                  <a:lnTo>
                    <a:pt x="1098667" y="1193830"/>
                  </a:lnTo>
                  <a:lnTo>
                    <a:pt x="1132476" y="1164235"/>
                  </a:lnTo>
                  <a:lnTo>
                    <a:pt x="1164235" y="1132476"/>
                  </a:lnTo>
                  <a:lnTo>
                    <a:pt x="1193830" y="1098667"/>
                  </a:lnTo>
                  <a:lnTo>
                    <a:pt x="1221147" y="1062921"/>
                  </a:lnTo>
                  <a:lnTo>
                    <a:pt x="1246071" y="1025352"/>
                  </a:lnTo>
                  <a:lnTo>
                    <a:pt x="1268490" y="986074"/>
                  </a:lnTo>
                  <a:lnTo>
                    <a:pt x="1288289" y="945201"/>
                  </a:lnTo>
                  <a:lnTo>
                    <a:pt x="1305354" y="902847"/>
                  </a:lnTo>
                  <a:lnTo>
                    <a:pt x="1319572" y="859126"/>
                  </a:lnTo>
                  <a:lnTo>
                    <a:pt x="1330828" y="814152"/>
                  </a:lnTo>
                  <a:lnTo>
                    <a:pt x="1339010" y="768037"/>
                  </a:lnTo>
                  <a:lnTo>
                    <a:pt x="1344002" y="720897"/>
                  </a:lnTo>
                  <a:lnTo>
                    <a:pt x="1345691" y="672846"/>
                  </a:lnTo>
                  <a:lnTo>
                    <a:pt x="1344002" y="624794"/>
                  </a:lnTo>
                  <a:lnTo>
                    <a:pt x="1339010" y="577654"/>
                  </a:lnTo>
                  <a:lnTo>
                    <a:pt x="1330828" y="531539"/>
                  </a:lnTo>
                  <a:lnTo>
                    <a:pt x="1319572" y="486565"/>
                  </a:lnTo>
                  <a:lnTo>
                    <a:pt x="1305354" y="442844"/>
                  </a:lnTo>
                  <a:lnTo>
                    <a:pt x="1288289" y="400490"/>
                  </a:lnTo>
                  <a:lnTo>
                    <a:pt x="1268490" y="359617"/>
                  </a:lnTo>
                  <a:lnTo>
                    <a:pt x="1246071" y="320339"/>
                  </a:lnTo>
                  <a:lnTo>
                    <a:pt x="1221147" y="282770"/>
                  </a:lnTo>
                  <a:lnTo>
                    <a:pt x="1193830" y="247024"/>
                  </a:lnTo>
                  <a:lnTo>
                    <a:pt x="1164235" y="213215"/>
                  </a:lnTo>
                  <a:lnTo>
                    <a:pt x="1132476" y="181456"/>
                  </a:lnTo>
                  <a:lnTo>
                    <a:pt x="1098667" y="151861"/>
                  </a:lnTo>
                  <a:lnTo>
                    <a:pt x="1062921" y="124544"/>
                  </a:lnTo>
                  <a:lnTo>
                    <a:pt x="1025352" y="99620"/>
                  </a:lnTo>
                  <a:lnTo>
                    <a:pt x="986074" y="77201"/>
                  </a:lnTo>
                  <a:lnTo>
                    <a:pt x="945201" y="57402"/>
                  </a:lnTo>
                  <a:lnTo>
                    <a:pt x="902847" y="40337"/>
                  </a:lnTo>
                  <a:lnTo>
                    <a:pt x="859126" y="26119"/>
                  </a:lnTo>
                  <a:lnTo>
                    <a:pt x="814152" y="14863"/>
                  </a:lnTo>
                  <a:lnTo>
                    <a:pt x="768037" y="6681"/>
                  </a:lnTo>
                  <a:lnTo>
                    <a:pt x="720897" y="1689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DF7C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2325" y="604265"/>
              <a:ext cx="1346200" cy="1346200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0" y="672846"/>
                  </a:moveTo>
                  <a:lnTo>
                    <a:pt x="1689" y="624794"/>
                  </a:lnTo>
                  <a:lnTo>
                    <a:pt x="6681" y="577654"/>
                  </a:lnTo>
                  <a:lnTo>
                    <a:pt x="14863" y="531539"/>
                  </a:lnTo>
                  <a:lnTo>
                    <a:pt x="26119" y="486565"/>
                  </a:lnTo>
                  <a:lnTo>
                    <a:pt x="40337" y="442844"/>
                  </a:lnTo>
                  <a:lnTo>
                    <a:pt x="57402" y="400490"/>
                  </a:lnTo>
                  <a:lnTo>
                    <a:pt x="77201" y="359617"/>
                  </a:lnTo>
                  <a:lnTo>
                    <a:pt x="99620" y="320339"/>
                  </a:lnTo>
                  <a:lnTo>
                    <a:pt x="124544" y="282770"/>
                  </a:lnTo>
                  <a:lnTo>
                    <a:pt x="151861" y="247024"/>
                  </a:lnTo>
                  <a:lnTo>
                    <a:pt x="181456" y="213215"/>
                  </a:lnTo>
                  <a:lnTo>
                    <a:pt x="213215" y="181456"/>
                  </a:lnTo>
                  <a:lnTo>
                    <a:pt x="247024" y="151861"/>
                  </a:lnTo>
                  <a:lnTo>
                    <a:pt x="282770" y="124544"/>
                  </a:lnTo>
                  <a:lnTo>
                    <a:pt x="320339" y="99620"/>
                  </a:lnTo>
                  <a:lnTo>
                    <a:pt x="359617" y="77201"/>
                  </a:lnTo>
                  <a:lnTo>
                    <a:pt x="400490" y="57402"/>
                  </a:lnTo>
                  <a:lnTo>
                    <a:pt x="442844" y="40337"/>
                  </a:lnTo>
                  <a:lnTo>
                    <a:pt x="486565" y="26119"/>
                  </a:lnTo>
                  <a:lnTo>
                    <a:pt x="531539" y="14863"/>
                  </a:lnTo>
                  <a:lnTo>
                    <a:pt x="577654" y="6681"/>
                  </a:lnTo>
                  <a:lnTo>
                    <a:pt x="624794" y="1689"/>
                  </a:lnTo>
                  <a:lnTo>
                    <a:pt x="672846" y="0"/>
                  </a:lnTo>
                  <a:lnTo>
                    <a:pt x="720897" y="1689"/>
                  </a:lnTo>
                  <a:lnTo>
                    <a:pt x="768037" y="6681"/>
                  </a:lnTo>
                  <a:lnTo>
                    <a:pt x="814152" y="14863"/>
                  </a:lnTo>
                  <a:lnTo>
                    <a:pt x="859126" y="26119"/>
                  </a:lnTo>
                  <a:lnTo>
                    <a:pt x="902847" y="40337"/>
                  </a:lnTo>
                  <a:lnTo>
                    <a:pt x="945201" y="57402"/>
                  </a:lnTo>
                  <a:lnTo>
                    <a:pt x="986074" y="77201"/>
                  </a:lnTo>
                  <a:lnTo>
                    <a:pt x="1025352" y="99620"/>
                  </a:lnTo>
                  <a:lnTo>
                    <a:pt x="1062921" y="124544"/>
                  </a:lnTo>
                  <a:lnTo>
                    <a:pt x="1098667" y="151861"/>
                  </a:lnTo>
                  <a:lnTo>
                    <a:pt x="1132476" y="181456"/>
                  </a:lnTo>
                  <a:lnTo>
                    <a:pt x="1164235" y="213215"/>
                  </a:lnTo>
                  <a:lnTo>
                    <a:pt x="1193830" y="247024"/>
                  </a:lnTo>
                  <a:lnTo>
                    <a:pt x="1221147" y="282770"/>
                  </a:lnTo>
                  <a:lnTo>
                    <a:pt x="1246071" y="320339"/>
                  </a:lnTo>
                  <a:lnTo>
                    <a:pt x="1268490" y="359617"/>
                  </a:lnTo>
                  <a:lnTo>
                    <a:pt x="1288289" y="400490"/>
                  </a:lnTo>
                  <a:lnTo>
                    <a:pt x="1305354" y="442844"/>
                  </a:lnTo>
                  <a:lnTo>
                    <a:pt x="1319572" y="486565"/>
                  </a:lnTo>
                  <a:lnTo>
                    <a:pt x="1330828" y="531539"/>
                  </a:lnTo>
                  <a:lnTo>
                    <a:pt x="1339010" y="577654"/>
                  </a:lnTo>
                  <a:lnTo>
                    <a:pt x="1344002" y="624794"/>
                  </a:lnTo>
                  <a:lnTo>
                    <a:pt x="1345691" y="672846"/>
                  </a:lnTo>
                  <a:lnTo>
                    <a:pt x="1344002" y="720897"/>
                  </a:lnTo>
                  <a:lnTo>
                    <a:pt x="1339010" y="768037"/>
                  </a:lnTo>
                  <a:lnTo>
                    <a:pt x="1330828" y="814152"/>
                  </a:lnTo>
                  <a:lnTo>
                    <a:pt x="1319572" y="859126"/>
                  </a:lnTo>
                  <a:lnTo>
                    <a:pt x="1305354" y="902847"/>
                  </a:lnTo>
                  <a:lnTo>
                    <a:pt x="1288289" y="945201"/>
                  </a:lnTo>
                  <a:lnTo>
                    <a:pt x="1268490" y="986074"/>
                  </a:lnTo>
                  <a:lnTo>
                    <a:pt x="1246071" y="1025352"/>
                  </a:lnTo>
                  <a:lnTo>
                    <a:pt x="1221147" y="1062921"/>
                  </a:lnTo>
                  <a:lnTo>
                    <a:pt x="1193830" y="1098667"/>
                  </a:lnTo>
                  <a:lnTo>
                    <a:pt x="1164235" y="1132476"/>
                  </a:lnTo>
                  <a:lnTo>
                    <a:pt x="1132476" y="1164235"/>
                  </a:lnTo>
                  <a:lnTo>
                    <a:pt x="1098667" y="1193830"/>
                  </a:lnTo>
                  <a:lnTo>
                    <a:pt x="1062921" y="1221147"/>
                  </a:lnTo>
                  <a:lnTo>
                    <a:pt x="1025352" y="1246071"/>
                  </a:lnTo>
                  <a:lnTo>
                    <a:pt x="986074" y="1268490"/>
                  </a:lnTo>
                  <a:lnTo>
                    <a:pt x="945201" y="1288289"/>
                  </a:lnTo>
                  <a:lnTo>
                    <a:pt x="902847" y="1305354"/>
                  </a:lnTo>
                  <a:lnTo>
                    <a:pt x="859126" y="1319572"/>
                  </a:lnTo>
                  <a:lnTo>
                    <a:pt x="814152" y="1330828"/>
                  </a:lnTo>
                  <a:lnTo>
                    <a:pt x="768037" y="1339010"/>
                  </a:lnTo>
                  <a:lnTo>
                    <a:pt x="720897" y="1344002"/>
                  </a:lnTo>
                  <a:lnTo>
                    <a:pt x="672846" y="1345692"/>
                  </a:lnTo>
                  <a:lnTo>
                    <a:pt x="624794" y="1344002"/>
                  </a:lnTo>
                  <a:lnTo>
                    <a:pt x="577654" y="1339010"/>
                  </a:lnTo>
                  <a:lnTo>
                    <a:pt x="531539" y="1330828"/>
                  </a:lnTo>
                  <a:lnTo>
                    <a:pt x="486565" y="1319572"/>
                  </a:lnTo>
                  <a:lnTo>
                    <a:pt x="442844" y="1305354"/>
                  </a:lnTo>
                  <a:lnTo>
                    <a:pt x="400490" y="1288289"/>
                  </a:lnTo>
                  <a:lnTo>
                    <a:pt x="359617" y="1268490"/>
                  </a:lnTo>
                  <a:lnTo>
                    <a:pt x="320339" y="1246071"/>
                  </a:lnTo>
                  <a:lnTo>
                    <a:pt x="282770" y="1221147"/>
                  </a:lnTo>
                  <a:lnTo>
                    <a:pt x="247024" y="1193830"/>
                  </a:lnTo>
                  <a:lnTo>
                    <a:pt x="213215" y="1164235"/>
                  </a:lnTo>
                  <a:lnTo>
                    <a:pt x="181456" y="1132476"/>
                  </a:lnTo>
                  <a:lnTo>
                    <a:pt x="151861" y="1098667"/>
                  </a:lnTo>
                  <a:lnTo>
                    <a:pt x="124544" y="1062921"/>
                  </a:lnTo>
                  <a:lnTo>
                    <a:pt x="99620" y="1025352"/>
                  </a:lnTo>
                  <a:lnTo>
                    <a:pt x="77201" y="986074"/>
                  </a:lnTo>
                  <a:lnTo>
                    <a:pt x="57402" y="945201"/>
                  </a:lnTo>
                  <a:lnTo>
                    <a:pt x="40337" y="902847"/>
                  </a:lnTo>
                  <a:lnTo>
                    <a:pt x="26119" y="859126"/>
                  </a:lnTo>
                  <a:lnTo>
                    <a:pt x="14863" y="814152"/>
                  </a:lnTo>
                  <a:lnTo>
                    <a:pt x="6681" y="768037"/>
                  </a:lnTo>
                  <a:lnTo>
                    <a:pt x="1689" y="720897"/>
                  </a:lnTo>
                  <a:lnTo>
                    <a:pt x="0" y="67284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17491" y="854951"/>
              <a:ext cx="926604" cy="9266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79213" y="896873"/>
              <a:ext cx="807720" cy="807720"/>
            </a:xfrm>
            <a:custGeom>
              <a:avLst/>
              <a:gdLst/>
              <a:ahLst/>
              <a:cxnLst/>
              <a:rect l="l" t="t" r="r" b="b"/>
              <a:pathLst>
                <a:path w="807720" h="807719">
                  <a:moveTo>
                    <a:pt x="403860" y="0"/>
                  </a:moveTo>
                  <a:lnTo>
                    <a:pt x="356767" y="2717"/>
                  </a:lnTo>
                  <a:lnTo>
                    <a:pt x="311269" y="10668"/>
                  </a:lnTo>
                  <a:lnTo>
                    <a:pt x="267668" y="23548"/>
                  </a:lnTo>
                  <a:lnTo>
                    <a:pt x="226267" y="41054"/>
                  </a:lnTo>
                  <a:lnTo>
                    <a:pt x="187370" y="62884"/>
                  </a:lnTo>
                  <a:lnTo>
                    <a:pt x="151280" y="88734"/>
                  </a:lnTo>
                  <a:lnTo>
                    <a:pt x="118300" y="118300"/>
                  </a:lnTo>
                  <a:lnTo>
                    <a:pt x="88734" y="151280"/>
                  </a:lnTo>
                  <a:lnTo>
                    <a:pt x="62884" y="187370"/>
                  </a:lnTo>
                  <a:lnTo>
                    <a:pt x="41054" y="226267"/>
                  </a:lnTo>
                  <a:lnTo>
                    <a:pt x="23548" y="267668"/>
                  </a:lnTo>
                  <a:lnTo>
                    <a:pt x="10667" y="311269"/>
                  </a:lnTo>
                  <a:lnTo>
                    <a:pt x="2717" y="356767"/>
                  </a:lnTo>
                  <a:lnTo>
                    <a:pt x="0" y="403860"/>
                  </a:lnTo>
                  <a:lnTo>
                    <a:pt x="2717" y="450952"/>
                  </a:lnTo>
                  <a:lnTo>
                    <a:pt x="10668" y="496450"/>
                  </a:lnTo>
                  <a:lnTo>
                    <a:pt x="23548" y="540051"/>
                  </a:lnTo>
                  <a:lnTo>
                    <a:pt x="41054" y="581452"/>
                  </a:lnTo>
                  <a:lnTo>
                    <a:pt x="62884" y="620349"/>
                  </a:lnTo>
                  <a:lnTo>
                    <a:pt x="88734" y="656439"/>
                  </a:lnTo>
                  <a:lnTo>
                    <a:pt x="118300" y="689419"/>
                  </a:lnTo>
                  <a:lnTo>
                    <a:pt x="151280" y="718985"/>
                  </a:lnTo>
                  <a:lnTo>
                    <a:pt x="187370" y="744835"/>
                  </a:lnTo>
                  <a:lnTo>
                    <a:pt x="226267" y="766665"/>
                  </a:lnTo>
                  <a:lnTo>
                    <a:pt x="267668" y="784171"/>
                  </a:lnTo>
                  <a:lnTo>
                    <a:pt x="311269" y="797052"/>
                  </a:lnTo>
                  <a:lnTo>
                    <a:pt x="356767" y="805002"/>
                  </a:lnTo>
                  <a:lnTo>
                    <a:pt x="403860" y="807720"/>
                  </a:lnTo>
                  <a:lnTo>
                    <a:pt x="450952" y="805002"/>
                  </a:lnTo>
                  <a:lnTo>
                    <a:pt x="496450" y="797051"/>
                  </a:lnTo>
                  <a:lnTo>
                    <a:pt x="540051" y="784171"/>
                  </a:lnTo>
                  <a:lnTo>
                    <a:pt x="581452" y="766665"/>
                  </a:lnTo>
                  <a:lnTo>
                    <a:pt x="620349" y="744835"/>
                  </a:lnTo>
                  <a:lnTo>
                    <a:pt x="656439" y="718985"/>
                  </a:lnTo>
                  <a:lnTo>
                    <a:pt x="689419" y="689419"/>
                  </a:lnTo>
                  <a:lnTo>
                    <a:pt x="718985" y="656439"/>
                  </a:lnTo>
                  <a:lnTo>
                    <a:pt x="744835" y="620349"/>
                  </a:lnTo>
                  <a:lnTo>
                    <a:pt x="766665" y="581452"/>
                  </a:lnTo>
                  <a:lnTo>
                    <a:pt x="784171" y="540051"/>
                  </a:lnTo>
                  <a:lnTo>
                    <a:pt x="797052" y="496450"/>
                  </a:lnTo>
                  <a:lnTo>
                    <a:pt x="805002" y="450952"/>
                  </a:lnTo>
                  <a:lnTo>
                    <a:pt x="807720" y="403860"/>
                  </a:lnTo>
                  <a:lnTo>
                    <a:pt x="805002" y="356767"/>
                  </a:lnTo>
                  <a:lnTo>
                    <a:pt x="797051" y="311269"/>
                  </a:lnTo>
                  <a:lnTo>
                    <a:pt x="784171" y="267668"/>
                  </a:lnTo>
                  <a:lnTo>
                    <a:pt x="766665" y="226267"/>
                  </a:lnTo>
                  <a:lnTo>
                    <a:pt x="744835" y="187370"/>
                  </a:lnTo>
                  <a:lnTo>
                    <a:pt x="718985" y="151280"/>
                  </a:lnTo>
                  <a:lnTo>
                    <a:pt x="689419" y="118300"/>
                  </a:lnTo>
                  <a:lnTo>
                    <a:pt x="656439" y="88734"/>
                  </a:lnTo>
                  <a:lnTo>
                    <a:pt x="620349" y="62884"/>
                  </a:lnTo>
                  <a:lnTo>
                    <a:pt x="581452" y="41054"/>
                  </a:lnTo>
                  <a:lnTo>
                    <a:pt x="540051" y="23548"/>
                  </a:lnTo>
                  <a:lnTo>
                    <a:pt x="496450" y="10667"/>
                  </a:lnTo>
                  <a:lnTo>
                    <a:pt x="450952" y="2717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F9ED99">
                <a:alpha val="7529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9213" y="896873"/>
              <a:ext cx="807720" cy="807720"/>
            </a:xfrm>
            <a:custGeom>
              <a:avLst/>
              <a:gdLst/>
              <a:ahLst/>
              <a:cxnLst/>
              <a:rect l="l" t="t" r="r" b="b"/>
              <a:pathLst>
                <a:path w="807720" h="807719">
                  <a:moveTo>
                    <a:pt x="0" y="403860"/>
                  </a:moveTo>
                  <a:lnTo>
                    <a:pt x="2717" y="356767"/>
                  </a:lnTo>
                  <a:lnTo>
                    <a:pt x="10667" y="311269"/>
                  </a:lnTo>
                  <a:lnTo>
                    <a:pt x="23548" y="267668"/>
                  </a:lnTo>
                  <a:lnTo>
                    <a:pt x="41054" y="226267"/>
                  </a:lnTo>
                  <a:lnTo>
                    <a:pt x="62884" y="187370"/>
                  </a:lnTo>
                  <a:lnTo>
                    <a:pt x="88734" y="151280"/>
                  </a:lnTo>
                  <a:lnTo>
                    <a:pt x="118300" y="118300"/>
                  </a:lnTo>
                  <a:lnTo>
                    <a:pt x="151280" y="88734"/>
                  </a:lnTo>
                  <a:lnTo>
                    <a:pt x="187370" y="62884"/>
                  </a:lnTo>
                  <a:lnTo>
                    <a:pt x="226267" y="41054"/>
                  </a:lnTo>
                  <a:lnTo>
                    <a:pt x="267668" y="23548"/>
                  </a:lnTo>
                  <a:lnTo>
                    <a:pt x="311269" y="10668"/>
                  </a:lnTo>
                  <a:lnTo>
                    <a:pt x="356767" y="2717"/>
                  </a:lnTo>
                  <a:lnTo>
                    <a:pt x="403860" y="0"/>
                  </a:lnTo>
                  <a:lnTo>
                    <a:pt x="450952" y="2717"/>
                  </a:lnTo>
                  <a:lnTo>
                    <a:pt x="496450" y="10667"/>
                  </a:lnTo>
                  <a:lnTo>
                    <a:pt x="540051" y="23548"/>
                  </a:lnTo>
                  <a:lnTo>
                    <a:pt x="581452" y="41054"/>
                  </a:lnTo>
                  <a:lnTo>
                    <a:pt x="620349" y="62884"/>
                  </a:lnTo>
                  <a:lnTo>
                    <a:pt x="656439" y="88734"/>
                  </a:lnTo>
                  <a:lnTo>
                    <a:pt x="689419" y="118300"/>
                  </a:lnTo>
                  <a:lnTo>
                    <a:pt x="718985" y="151280"/>
                  </a:lnTo>
                  <a:lnTo>
                    <a:pt x="744835" y="187370"/>
                  </a:lnTo>
                  <a:lnTo>
                    <a:pt x="766665" y="226267"/>
                  </a:lnTo>
                  <a:lnTo>
                    <a:pt x="784171" y="267668"/>
                  </a:lnTo>
                  <a:lnTo>
                    <a:pt x="797051" y="311269"/>
                  </a:lnTo>
                  <a:lnTo>
                    <a:pt x="805002" y="356767"/>
                  </a:lnTo>
                  <a:lnTo>
                    <a:pt x="807720" y="403860"/>
                  </a:lnTo>
                  <a:lnTo>
                    <a:pt x="805002" y="450952"/>
                  </a:lnTo>
                  <a:lnTo>
                    <a:pt x="797052" y="496450"/>
                  </a:lnTo>
                  <a:lnTo>
                    <a:pt x="784171" y="540051"/>
                  </a:lnTo>
                  <a:lnTo>
                    <a:pt x="766665" y="581452"/>
                  </a:lnTo>
                  <a:lnTo>
                    <a:pt x="744835" y="620349"/>
                  </a:lnTo>
                  <a:lnTo>
                    <a:pt x="718985" y="656439"/>
                  </a:lnTo>
                  <a:lnTo>
                    <a:pt x="689419" y="689419"/>
                  </a:lnTo>
                  <a:lnTo>
                    <a:pt x="656439" y="718985"/>
                  </a:lnTo>
                  <a:lnTo>
                    <a:pt x="620349" y="744835"/>
                  </a:lnTo>
                  <a:lnTo>
                    <a:pt x="581452" y="766665"/>
                  </a:lnTo>
                  <a:lnTo>
                    <a:pt x="540051" y="784171"/>
                  </a:lnTo>
                  <a:lnTo>
                    <a:pt x="496450" y="797051"/>
                  </a:lnTo>
                  <a:lnTo>
                    <a:pt x="450952" y="805002"/>
                  </a:lnTo>
                  <a:lnTo>
                    <a:pt x="403860" y="807720"/>
                  </a:lnTo>
                  <a:lnTo>
                    <a:pt x="356767" y="805002"/>
                  </a:lnTo>
                  <a:lnTo>
                    <a:pt x="311269" y="797052"/>
                  </a:lnTo>
                  <a:lnTo>
                    <a:pt x="267668" y="784171"/>
                  </a:lnTo>
                  <a:lnTo>
                    <a:pt x="226267" y="766665"/>
                  </a:lnTo>
                  <a:lnTo>
                    <a:pt x="187370" y="744835"/>
                  </a:lnTo>
                  <a:lnTo>
                    <a:pt x="151280" y="718985"/>
                  </a:lnTo>
                  <a:lnTo>
                    <a:pt x="118300" y="689419"/>
                  </a:lnTo>
                  <a:lnTo>
                    <a:pt x="88734" y="656439"/>
                  </a:lnTo>
                  <a:lnTo>
                    <a:pt x="62884" y="620349"/>
                  </a:lnTo>
                  <a:lnTo>
                    <a:pt x="41054" y="581452"/>
                  </a:lnTo>
                  <a:lnTo>
                    <a:pt x="23548" y="540051"/>
                  </a:lnTo>
                  <a:lnTo>
                    <a:pt x="10668" y="496450"/>
                  </a:lnTo>
                  <a:lnTo>
                    <a:pt x="2717" y="450952"/>
                  </a:lnTo>
                  <a:lnTo>
                    <a:pt x="0" y="40386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7239" y="1124699"/>
              <a:ext cx="387108" cy="3871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48961" y="1166621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12" y="0"/>
                  </a:moveTo>
                  <a:lnTo>
                    <a:pt x="91732" y="6839"/>
                  </a:lnTo>
                  <a:lnTo>
                    <a:pt x="54918" y="25883"/>
                  </a:lnTo>
                  <a:lnTo>
                    <a:pt x="25883" y="54918"/>
                  </a:lnTo>
                  <a:lnTo>
                    <a:pt x="6839" y="91732"/>
                  </a:lnTo>
                  <a:lnTo>
                    <a:pt x="0" y="134112"/>
                  </a:lnTo>
                  <a:lnTo>
                    <a:pt x="6839" y="176491"/>
                  </a:lnTo>
                  <a:lnTo>
                    <a:pt x="25883" y="213305"/>
                  </a:lnTo>
                  <a:lnTo>
                    <a:pt x="54918" y="242340"/>
                  </a:lnTo>
                  <a:lnTo>
                    <a:pt x="91732" y="261384"/>
                  </a:lnTo>
                  <a:lnTo>
                    <a:pt x="134112" y="268224"/>
                  </a:lnTo>
                  <a:lnTo>
                    <a:pt x="176491" y="261384"/>
                  </a:lnTo>
                  <a:lnTo>
                    <a:pt x="213305" y="242340"/>
                  </a:lnTo>
                  <a:lnTo>
                    <a:pt x="242340" y="213305"/>
                  </a:lnTo>
                  <a:lnTo>
                    <a:pt x="261384" y="176491"/>
                  </a:lnTo>
                  <a:lnTo>
                    <a:pt x="268224" y="134112"/>
                  </a:lnTo>
                  <a:lnTo>
                    <a:pt x="261384" y="91732"/>
                  </a:lnTo>
                  <a:lnTo>
                    <a:pt x="242340" y="54918"/>
                  </a:lnTo>
                  <a:lnTo>
                    <a:pt x="213305" y="25883"/>
                  </a:lnTo>
                  <a:lnTo>
                    <a:pt x="176491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3E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8961" y="1166621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12"/>
                  </a:moveTo>
                  <a:lnTo>
                    <a:pt x="6839" y="91732"/>
                  </a:lnTo>
                  <a:lnTo>
                    <a:pt x="25883" y="54918"/>
                  </a:lnTo>
                  <a:lnTo>
                    <a:pt x="54918" y="25883"/>
                  </a:lnTo>
                  <a:lnTo>
                    <a:pt x="91732" y="6839"/>
                  </a:lnTo>
                  <a:lnTo>
                    <a:pt x="134112" y="0"/>
                  </a:lnTo>
                  <a:lnTo>
                    <a:pt x="176491" y="6839"/>
                  </a:lnTo>
                  <a:lnTo>
                    <a:pt x="213305" y="25883"/>
                  </a:lnTo>
                  <a:lnTo>
                    <a:pt x="242340" y="54918"/>
                  </a:lnTo>
                  <a:lnTo>
                    <a:pt x="261384" y="91732"/>
                  </a:lnTo>
                  <a:lnTo>
                    <a:pt x="268224" y="134112"/>
                  </a:lnTo>
                  <a:lnTo>
                    <a:pt x="261384" y="176491"/>
                  </a:lnTo>
                  <a:lnTo>
                    <a:pt x="242340" y="213305"/>
                  </a:lnTo>
                  <a:lnTo>
                    <a:pt x="213305" y="242340"/>
                  </a:lnTo>
                  <a:lnTo>
                    <a:pt x="176491" y="261384"/>
                  </a:lnTo>
                  <a:lnTo>
                    <a:pt x="134112" y="268224"/>
                  </a:lnTo>
                  <a:lnTo>
                    <a:pt x="91732" y="261384"/>
                  </a:lnTo>
                  <a:lnTo>
                    <a:pt x="54918" y="242340"/>
                  </a:lnTo>
                  <a:lnTo>
                    <a:pt x="25883" y="213305"/>
                  </a:lnTo>
                  <a:lnTo>
                    <a:pt x="6839" y="176491"/>
                  </a:lnTo>
                  <a:lnTo>
                    <a:pt x="0" y="1341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7149" y="348673"/>
              <a:ext cx="234988" cy="88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11545" y="37566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148" y="0"/>
                  </a:lnTo>
                </a:path>
              </a:pathLst>
            </a:custGeom>
            <a:ln w="25400">
              <a:solidFill>
                <a:srgbClr val="FFF0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27447" y="344411"/>
              <a:ext cx="832129" cy="10271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3073" y="375665"/>
              <a:ext cx="728345" cy="925194"/>
            </a:xfrm>
            <a:custGeom>
              <a:avLst/>
              <a:gdLst/>
              <a:ahLst/>
              <a:cxnLst/>
              <a:rect l="l" t="t" r="r" b="b"/>
              <a:pathLst>
                <a:path w="728345" h="925194">
                  <a:moveTo>
                    <a:pt x="728090" y="0"/>
                  </a:moveTo>
                  <a:lnTo>
                    <a:pt x="0" y="924813"/>
                  </a:lnTo>
                </a:path>
              </a:pathLst>
            </a:custGeom>
            <a:ln w="25400">
              <a:solidFill>
                <a:srgbClr val="FFF0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59958" y="288493"/>
            <a:ext cx="587375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ts val="1025"/>
              </a:lnSpc>
              <a:spcBef>
                <a:spcPts val="100"/>
              </a:spcBef>
            </a:pPr>
            <a:r>
              <a:rPr sz="900" b="1" spc="-5" dirty="0">
                <a:solidFill>
                  <a:srgbClr val="FF5252"/>
                </a:solidFill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ts val="1025"/>
              </a:lnSpc>
            </a:pPr>
            <a:r>
              <a:rPr sz="900" b="1" dirty="0">
                <a:solidFill>
                  <a:srgbClr val="FF5252"/>
                </a:solidFill>
                <a:latin typeface="Arial"/>
                <a:cs typeface="Arial"/>
              </a:rPr>
              <a:t>structure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1080"/>
              </a:lnSpc>
              <a:spcBef>
                <a:spcPts val="535"/>
              </a:spcBef>
            </a:pPr>
            <a:r>
              <a:rPr sz="1000" b="1" spc="-5" dirty="0">
                <a:solidFill>
                  <a:srgbClr val="FF5252"/>
                </a:solidFill>
                <a:latin typeface="Arial"/>
                <a:cs typeface="Arial"/>
              </a:rPr>
              <a:t>c</a:t>
            </a:r>
            <a:r>
              <a:rPr sz="1000" b="1" spc="-10" dirty="0">
                <a:solidFill>
                  <a:srgbClr val="FF5252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FF5252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FF5252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FF5252"/>
                </a:solidFill>
                <a:latin typeface="Arial"/>
                <a:cs typeface="Arial"/>
              </a:rPr>
              <a:t>ming  dataset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19471" y="732980"/>
            <a:ext cx="1691639" cy="1014094"/>
            <a:chOff x="4919471" y="732980"/>
            <a:chExt cx="1691639" cy="1014094"/>
          </a:xfrm>
        </p:grpSpPr>
        <p:sp>
          <p:nvSpPr>
            <p:cNvPr id="27" name="object 27"/>
            <p:cNvSpPr/>
            <p:nvPr/>
          </p:nvSpPr>
          <p:spPr>
            <a:xfrm>
              <a:off x="5468111" y="732980"/>
              <a:ext cx="26210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11545" y="768858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148" y="0"/>
                  </a:lnTo>
                </a:path>
              </a:pathLst>
            </a:custGeom>
            <a:ln w="25400">
              <a:solidFill>
                <a:srgbClr val="FFF0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9471" y="737628"/>
              <a:ext cx="638530" cy="8214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75097" y="767334"/>
              <a:ext cx="535305" cy="720725"/>
            </a:xfrm>
            <a:custGeom>
              <a:avLst/>
              <a:gdLst/>
              <a:ahLst/>
              <a:cxnLst/>
              <a:rect l="l" t="t" r="r" b="b"/>
              <a:pathLst>
                <a:path w="535304" h="720725">
                  <a:moveTo>
                    <a:pt x="535304" y="0"/>
                  </a:moveTo>
                  <a:lnTo>
                    <a:pt x="0" y="720598"/>
                  </a:lnTo>
                </a:path>
              </a:pathLst>
            </a:custGeom>
            <a:ln w="25400">
              <a:solidFill>
                <a:srgbClr val="FFF0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68111" y="1124648"/>
              <a:ext cx="26210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11545" y="116052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148" y="0"/>
                  </a:lnTo>
                </a:path>
              </a:pathLst>
            </a:custGeom>
            <a:ln w="25400">
              <a:solidFill>
                <a:srgbClr val="FFF0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13019" y="1130795"/>
              <a:ext cx="446506" cy="6157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68645" y="1160526"/>
              <a:ext cx="342900" cy="514984"/>
            </a:xfrm>
            <a:custGeom>
              <a:avLst/>
              <a:gdLst/>
              <a:ahLst/>
              <a:cxnLst/>
              <a:rect l="l" t="t" r="r" b="b"/>
              <a:pathLst>
                <a:path w="342900" h="514985">
                  <a:moveTo>
                    <a:pt x="342391" y="0"/>
                  </a:moveTo>
                  <a:lnTo>
                    <a:pt x="0" y="514858"/>
                  </a:lnTo>
                </a:path>
              </a:pathLst>
            </a:custGeom>
            <a:ln w="25400">
              <a:solidFill>
                <a:srgbClr val="FFF0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92139" y="949477"/>
              <a:ext cx="918971" cy="5928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27191" y="993622"/>
              <a:ext cx="845819" cy="54104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53861" y="991361"/>
              <a:ext cx="800100" cy="474345"/>
            </a:xfrm>
            <a:custGeom>
              <a:avLst/>
              <a:gdLst/>
              <a:ahLst/>
              <a:cxnLst/>
              <a:rect l="l" t="t" r="r" b="b"/>
              <a:pathLst>
                <a:path w="800100" h="474344">
                  <a:moveTo>
                    <a:pt x="0" y="473963"/>
                  </a:moveTo>
                  <a:lnTo>
                    <a:pt x="800099" y="473963"/>
                  </a:lnTo>
                  <a:lnTo>
                    <a:pt x="800099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842508" y="1042796"/>
            <a:ext cx="62357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5252"/>
                </a:solidFill>
                <a:latin typeface="Arial"/>
                <a:cs typeface="Arial"/>
              </a:rPr>
              <a:t>Data  </a:t>
            </a:r>
            <a:r>
              <a:rPr sz="1100" b="1" dirty="0">
                <a:solidFill>
                  <a:srgbClr val="FF5252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5252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5252"/>
                </a:solidFill>
                <a:latin typeface="Arial"/>
                <a:cs typeface="Arial"/>
              </a:rPr>
              <a:t>al</a:t>
            </a:r>
            <a:r>
              <a:rPr sz="1100" b="1" spc="-25" dirty="0">
                <a:solidFill>
                  <a:srgbClr val="FF5252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5252"/>
                </a:solidFill>
                <a:latin typeface="Arial"/>
                <a:cs typeface="Arial"/>
              </a:rPr>
              <a:t>tics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065240" y="146129"/>
            <a:ext cx="1778635" cy="474345"/>
            <a:chOff x="7065240" y="146129"/>
            <a:chExt cx="1778635" cy="474345"/>
          </a:xfrm>
        </p:grpSpPr>
        <p:sp>
          <p:nvSpPr>
            <p:cNvPr id="40" name="object 40"/>
            <p:cNvSpPr/>
            <p:nvPr/>
          </p:nvSpPr>
          <p:spPr>
            <a:xfrm>
              <a:off x="7065240" y="146129"/>
              <a:ext cx="1778554" cy="4407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23760" y="166128"/>
              <a:ext cx="1459992" cy="4541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17842" y="179070"/>
            <a:ext cx="1678305" cy="340360"/>
          </a:xfrm>
          <a:prstGeom prst="rect">
            <a:avLst/>
          </a:prstGeom>
          <a:solidFill>
            <a:srgbClr val="1F2729"/>
          </a:solidFill>
          <a:ln w="38100">
            <a:solidFill>
              <a:srgbClr val="FFFFF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44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Water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15055" y="377190"/>
            <a:ext cx="4986529" cy="1661921"/>
            <a:chOff x="3115055" y="377190"/>
            <a:chExt cx="4986529" cy="1661921"/>
          </a:xfrm>
        </p:grpSpPr>
        <p:sp>
          <p:nvSpPr>
            <p:cNvPr id="44" name="object 44"/>
            <p:cNvSpPr/>
            <p:nvPr/>
          </p:nvSpPr>
          <p:spPr>
            <a:xfrm>
              <a:off x="6537325" y="377190"/>
              <a:ext cx="497205" cy="860425"/>
            </a:xfrm>
            <a:custGeom>
              <a:avLst/>
              <a:gdLst/>
              <a:ahLst/>
              <a:cxnLst/>
              <a:rect l="l" t="t" r="r" b="b"/>
              <a:pathLst>
                <a:path w="497204" h="860425">
                  <a:moveTo>
                    <a:pt x="424464" y="90120"/>
                  </a:moveTo>
                  <a:lnTo>
                    <a:pt x="0" y="841756"/>
                  </a:lnTo>
                  <a:lnTo>
                    <a:pt x="33274" y="860425"/>
                  </a:lnTo>
                  <a:lnTo>
                    <a:pt x="457640" y="108867"/>
                  </a:lnTo>
                  <a:lnTo>
                    <a:pt x="424464" y="90120"/>
                  </a:lnTo>
                  <a:close/>
                </a:path>
                <a:path w="497204" h="860425">
                  <a:moveTo>
                    <a:pt x="493546" y="73533"/>
                  </a:moveTo>
                  <a:lnTo>
                    <a:pt x="433831" y="73533"/>
                  </a:lnTo>
                  <a:lnTo>
                    <a:pt x="466978" y="92329"/>
                  </a:lnTo>
                  <a:lnTo>
                    <a:pt x="457640" y="108867"/>
                  </a:lnTo>
                  <a:lnTo>
                    <a:pt x="490854" y="127635"/>
                  </a:lnTo>
                  <a:lnTo>
                    <a:pt x="493546" y="73533"/>
                  </a:lnTo>
                  <a:close/>
                </a:path>
                <a:path w="497204" h="860425">
                  <a:moveTo>
                    <a:pt x="433831" y="73533"/>
                  </a:moveTo>
                  <a:lnTo>
                    <a:pt x="424464" y="90120"/>
                  </a:lnTo>
                  <a:lnTo>
                    <a:pt x="457640" y="108867"/>
                  </a:lnTo>
                  <a:lnTo>
                    <a:pt x="466978" y="92329"/>
                  </a:lnTo>
                  <a:lnTo>
                    <a:pt x="433831" y="73533"/>
                  </a:lnTo>
                  <a:close/>
                </a:path>
                <a:path w="497204" h="860425">
                  <a:moveTo>
                    <a:pt x="497204" y="0"/>
                  </a:moveTo>
                  <a:lnTo>
                    <a:pt x="391286" y="71374"/>
                  </a:lnTo>
                  <a:lnTo>
                    <a:pt x="424464" y="90120"/>
                  </a:lnTo>
                  <a:lnTo>
                    <a:pt x="433831" y="73533"/>
                  </a:lnTo>
                  <a:lnTo>
                    <a:pt x="493546" y="73533"/>
                  </a:lnTo>
                  <a:lnTo>
                    <a:pt x="497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40396" y="518922"/>
              <a:ext cx="361188" cy="42138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5055" y="1296923"/>
              <a:ext cx="1210056" cy="7421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02117" y="642365"/>
              <a:ext cx="242315" cy="2148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02117" y="642365"/>
              <a:ext cx="242570" cy="215265"/>
            </a:xfrm>
            <a:custGeom>
              <a:avLst/>
              <a:gdLst/>
              <a:ahLst/>
              <a:cxnLst/>
              <a:rect l="l" t="t" r="r" b="b"/>
              <a:pathLst>
                <a:path w="242570" h="215265">
                  <a:moveTo>
                    <a:pt x="242315" y="0"/>
                  </a:moveTo>
                  <a:lnTo>
                    <a:pt x="242315" y="107442"/>
                  </a:lnTo>
                  <a:lnTo>
                    <a:pt x="121157" y="214884"/>
                  </a:lnTo>
                  <a:lnTo>
                    <a:pt x="0" y="107442"/>
                  </a:lnTo>
                  <a:lnTo>
                    <a:pt x="0" y="0"/>
                  </a:lnTo>
                  <a:lnTo>
                    <a:pt x="121157" y="107442"/>
                  </a:lnTo>
                  <a:lnTo>
                    <a:pt x="24231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40396" y="806234"/>
              <a:ext cx="361188" cy="3641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02117" y="870966"/>
              <a:ext cx="242315" cy="21640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02117" y="870966"/>
              <a:ext cx="242570" cy="216535"/>
            </a:xfrm>
            <a:custGeom>
              <a:avLst/>
              <a:gdLst/>
              <a:ahLst/>
              <a:cxnLst/>
              <a:rect l="l" t="t" r="r" b="b"/>
              <a:pathLst>
                <a:path w="242570" h="216534">
                  <a:moveTo>
                    <a:pt x="242315" y="0"/>
                  </a:moveTo>
                  <a:lnTo>
                    <a:pt x="242315" y="108204"/>
                  </a:lnTo>
                  <a:lnTo>
                    <a:pt x="121157" y="216408"/>
                  </a:lnTo>
                  <a:lnTo>
                    <a:pt x="0" y="108204"/>
                  </a:lnTo>
                  <a:lnTo>
                    <a:pt x="0" y="0"/>
                  </a:lnTo>
                  <a:lnTo>
                    <a:pt x="121157" y="108204"/>
                  </a:lnTo>
                  <a:lnTo>
                    <a:pt x="24231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47238" y="190456"/>
            <a:ext cx="2494915" cy="946785"/>
            <a:chOff x="47238" y="190456"/>
            <a:chExt cx="2494915" cy="946785"/>
          </a:xfrm>
        </p:grpSpPr>
        <p:sp>
          <p:nvSpPr>
            <p:cNvPr id="54" name="object 54"/>
            <p:cNvSpPr/>
            <p:nvPr/>
          </p:nvSpPr>
          <p:spPr>
            <a:xfrm>
              <a:off x="47238" y="190456"/>
              <a:ext cx="2494799" cy="94649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9821" y="223266"/>
              <a:ext cx="2394585" cy="845819"/>
            </a:xfrm>
            <a:custGeom>
              <a:avLst/>
              <a:gdLst/>
              <a:ahLst/>
              <a:cxnLst/>
              <a:rect l="l" t="t" r="r" b="b"/>
              <a:pathLst>
                <a:path w="2394585" h="845819">
                  <a:moveTo>
                    <a:pt x="1971294" y="0"/>
                  </a:moveTo>
                  <a:lnTo>
                    <a:pt x="0" y="0"/>
                  </a:lnTo>
                  <a:lnTo>
                    <a:pt x="0" y="845820"/>
                  </a:lnTo>
                  <a:lnTo>
                    <a:pt x="1971294" y="845820"/>
                  </a:lnTo>
                  <a:lnTo>
                    <a:pt x="2394204" y="422910"/>
                  </a:lnTo>
                  <a:lnTo>
                    <a:pt x="1971294" y="0"/>
                  </a:lnTo>
                  <a:close/>
                </a:path>
              </a:pathLst>
            </a:custGeom>
            <a:solidFill>
              <a:srgbClr val="1F2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9821" y="223266"/>
              <a:ext cx="2394585" cy="845819"/>
            </a:xfrm>
            <a:custGeom>
              <a:avLst/>
              <a:gdLst/>
              <a:ahLst/>
              <a:cxnLst/>
              <a:rect l="l" t="t" r="r" b="b"/>
              <a:pathLst>
                <a:path w="2394585" h="845819">
                  <a:moveTo>
                    <a:pt x="0" y="0"/>
                  </a:moveTo>
                  <a:lnTo>
                    <a:pt x="1971294" y="0"/>
                  </a:lnTo>
                  <a:lnTo>
                    <a:pt x="2394204" y="422910"/>
                  </a:lnTo>
                  <a:lnTo>
                    <a:pt x="1971294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09168" y="455421"/>
            <a:ext cx="16376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" dirty="0">
                <a:solidFill>
                  <a:srgbClr val="FFC000"/>
                </a:solidFill>
                <a:latin typeface="Trebuchet MS"/>
                <a:cs typeface="Trebuchet MS"/>
              </a:rPr>
              <a:t>How </a:t>
            </a:r>
            <a:r>
              <a:rPr sz="2000" b="1" spc="-105" dirty="0">
                <a:solidFill>
                  <a:srgbClr val="FFC000"/>
                </a:solidFill>
                <a:latin typeface="Trebuchet MS"/>
                <a:cs typeface="Trebuchet MS"/>
              </a:rPr>
              <a:t>it</a:t>
            </a:r>
            <a:r>
              <a:rPr sz="2000" b="1" spc="-30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works?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583409" y="2395587"/>
            <a:ext cx="1371600" cy="1788160"/>
            <a:chOff x="7583409" y="2395587"/>
            <a:chExt cx="1371600" cy="1788160"/>
          </a:xfrm>
        </p:grpSpPr>
        <p:sp>
          <p:nvSpPr>
            <p:cNvPr id="59" name="object 59"/>
            <p:cNvSpPr/>
            <p:nvPr/>
          </p:nvSpPr>
          <p:spPr>
            <a:xfrm>
              <a:off x="7583409" y="2991612"/>
              <a:ext cx="1371241" cy="11917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82954" y="2395587"/>
              <a:ext cx="343128" cy="32642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35646" y="2442210"/>
              <a:ext cx="242315" cy="2148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35646" y="2442210"/>
              <a:ext cx="242570" cy="215265"/>
            </a:xfrm>
            <a:custGeom>
              <a:avLst/>
              <a:gdLst/>
              <a:ahLst/>
              <a:cxnLst/>
              <a:rect l="l" t="t" r="r" b="b"/>
              <a:pathLst>
                <a:path w="242570" h="215264">
                  <a:moveTo>
                    <a:pt x="242315" y="0"/>
                  </a:moveTo>
                  <a:lnTo>
                    <a:pt x="242315" y="107441"/>
                  </a:lnTo>
                  <a:lnTo>
                    <a:pt x="121157" y="214883"/>
                  </a:lnTo>
                  <a:lnTo>
                    <a:pt x="0" y="107441"/>
                  </a:lnTo>
                  <a:lnTo>
                    <a:pt x="0" y="0"/>
                  </a:lnTo>
                  <a:lnTo>
                    <a:pt x="121157" y="107441"/>
                  </a:lnTo>
                  <a:lnTo>
                    <a:pt x="24231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73924" y="2607576"/>
              <a:ext cx="361188" cy="36269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35646" y="2672334"/>
              <a:ext cx="242315" cy="2148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35646" y="2672334"/>
              <a:ext cx="242570" cy="215265"/>
            </a:xfrm>
            <a:custGeom>
              <a:avLst/>
              <a:gdLst/>
              <a:ahLst/>
              <a:cxnLst/>
              <a:rect l="l" t="t" r="r" b="b"/>
              <a:pathLst>
                <a:path w="242570" h="215264">
                  <a:moveTo>
                    <a:pt x="242315" y="0"/>
                  </a:moveTo>
                  <a:lnTo>
                    <a:pt x="242315" y="107442"/>
                  </a:lnTo>
                  <a:lnTo>
                    <a:pt x="121157" y="214884"/>
                  </a:lnTo>
                  <a:lnTo>
                    <a:pt x="0" y="107442"/>
                  </a:lnTo>
                  <a:lnTo>
                    <a:pt x="0" y="0"/>
                  </a:lnTo>
                  <a:lnTo>
                    <a:pt x="121157" y="107442"/>
                  </a:lnTo>
                  <a:lnTo>
                    <a:pt x="24231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3086048" y="3881562"/>
            <a:ext cx="1054735" cy="410209"/>
            <a:chOff x="3086048" y="3881562"/>
            <a:chExt cx="1054735" cy="410209"/>
          </a:xfrm>
        </p:grpSpPr>
        <p:sp>
          <p:nvSpPr>
            <p:cNvPr id="67" name="object 67"/>
            <p:cNvSpPr/>
            <p:nvPr/>
          </p:nvSpPr>
          <p:spPr>
            <a:xfrm>
              <a:off x="3086048" y="3881562"/>
              <a:ext cx="1054711" cy="40854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02863" y="3918203"/>
              <a:ext cx="1001267" cy="37334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138677" y="3914394"/>
            <a:ext cx="954405" cy="307975"/>
          </a:xfrm>
          <a:prstGeom prst="rect">
            <a:avLst/>
          </a:prstGeom>
          <a:solidFill>
            <a:srgbClr val="424242"/>
          </a:solidFill>
          <a:ln w="38100">
            <a:solidFill>
              <a:srgbClr val="FFFFFF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2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GSM/GPRS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728459" y="4296090"/>
            <a:ext cx="2393315" cy="457834"/>
            <a:chOff x="6728459" y="4296090"/>
            <a:chExt cx="2393315" cy="457834"/>
          </a:xfrm>
        </p:grpSpPr>
        <p:sp>
          <p:nvSpPr>
            <p:cNvPr id="71" name="object 71"/>
            <p:cNvSpPr/>
            <p:nvPr/>
          </p:nvSpPr>
          <p:spPr>
            <a:xfrm>
              <a:off x="6734521" y="4296090"/>
              <a:ext cx="2386653" cy="40854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28459" y="4299203"/>
              <a:ext cx="2365248" cy="4541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87133" y="4328921"/>
              <a:ext cx="2286000" cy="307975"/>
            </a:xfrm>
            <a:custGeom>
              <a:avLst/>
              <a:gdLst/>
              <a:ahLst/>
              <a:cxnLst/>
              <a:rect l="l" t="t" r="r" b="b"/>
              <a:pathLst>
                <a:path w="2286000" h="307975">
                  <a:moveTo>
                    <a:pt x="2286000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2286000" y="307847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87133" y="4328921"/>
              <a:ext cx="2286000" cy="307975"/>
            </a:xfrm>
            <a:custGeom>
              <a:avLst/>
              <a:gdLst/>
              <a:ahLst/>
              <a:cxnLst/>
              <a:rect l="l" t="t" r="r" b="b"/>
              <a:pathLst>
                <a:path w="2286000" h="307975">
                  <a:moveTo>
                    <a:pt x="0" y="307847"/>
                  </a:moveTo>
                  <a:lnTo>
                    <a:pt x="2286000" y="307847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1089660" y="3026664"/>
            <a:ext cx="574547" cy="5745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302891" y="4274581"/>
            <a:ext cx="6660515" cy="9042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6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Results &amp; Choropleth</a:t>
            </a: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  <a:p>
            <a:pPr marL="12700" marR="2807335" indent="77470">
              <a:lnSpc>
                <a:spcPct val="100000"/>
              </a:lnSpc>
              <a:spcBef>
                <a:spcPts val="735"/>
              </a:spcBef>
            </a:pPr>
            <a:r>
              <a:rPr sz="1600" b="1" spc="-10" dirty="0">
                <a:latin typeface="Arial"/>
                <a:cs typeface="Arial"/>
              </a:rPr>
              <a:t>ON </a:t>
            </a:r>
            <a:r>
              <a:rPr sz="1600" b="1" spc="-5" dirty="0">
                <a:latin typeface="Arial"/>
                <a:cs typeface="Arial"/>
              </a:rPr>
              <a:t>TIME </a:t>
            </a:r>
            <a:r>
              <a:rPr sz="1600" b="1" spc="-15" dirty="0">
                <a:latin typeface="Arial"/>
                <a:cs typeface="Arial"/>
              </a:rPr>
              <a:t>ACTION TAKEN </a:t>
            </a:r>
            <a:r>
              <a:rPr sz="1600" b="1" spc="-5" dirty="0">
                <a:latin typeface="Arial"/>
                <a:cs typeface="Arial"/>
              </a:rPr>
              <a:t>TO ENSURE  </a:t>
            </a:r>
            <a:r>
              <a:rPr sz="1600" b="1" spc="-15" dirty="0">
                <a:latin typeface="Arial"/>
                <a:cs typeface="Arial"/>
              </a:rPr>
              <a:t>QUALITY </a:t>
            </a:r>
            <a:r>
              <a:rPr sz="1600" b="1" spc="-10" dirty="0">
                <a:latin typeface="Arial"/>
                <a:cs typeface="Arial"/>
              </a:rPr>
              <a:t>OF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spc="-15" dirty="0">
                <a:latin typeface="Arial"/>
                <a:cs typeface="Arial"/>
              </a:rPr>
              <a:t>WATER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RESOURCES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53911" y="2947416"/>
            <a:ext cx="1286553" cy="12588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3206495" y="2859023"/>
            <a:ext cx="1066800" cy="634365"/>
            <a:chOff x="3206495" y="2859023"/>
            <a:chExt cx="1066800" cy="634365"/>
          </a:xfrm>
        </p:grpSpPr>
        <p:sp>
          <p:nvSpPr>
            <p:cNvPr id="79" name="object 79"/>
            <p:cNvSpPr/>
            <p:nvPr/>
          </p:nvSpPr>
          <p:spPr>
            <a:xfrm>
              <a:off x="3206495" y="3072383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297180" y="0"/>
                  </a:moveTo>
                  <a:lnTo>
                    <a:pt x="99059" y="0"/>
                  </a:lnTo>
                  <a:lnTo>
                    <a:pt x="0" y="198120"/>
                  </a:lnTo>
                  <a:lnTo>
                    <a:pt x="99059" y="396240"/>
                  </a:lnTo>
                  <a:lnTo>
                    <a:pt x="297180" y="396240"/>
                  </a:lnTo>
                  <a:lnTo>
                    <a:pt x="396240" y="19812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78123" y="3194303"/>
              <a:ext cx="252984" cy="21640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29583" y="2859023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70">
                  <a:moveTo>
                    <a:pt x="296037" y="0"/>
                  </a:moveTo>
                  <a:lnTo>
                    <a:pt x="98678" y="0"/>
                  </a:lnTo>
                  <a:lnTo>
                    <a:pt x="0" y="197357"/>
                  </a:lnTo>
                  <a:lnTo>
                    <a:pt x="98678" y="394715"/>
                  </a:lnTo>
                  <a:lnTo>
                    <a:pt x="296037" y="394715"/>
                  </a:lnTo>
                  <a:lnTo>
                    <a:pt x="394715" y="197357"/>
                  </a:lnTo>
                  <a:lnTo>
                    <a:pt x="296037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85971" y="2927603"/>
              <a:ext cx="268224" cy="28803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77055" y="3096767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297180" y="0"/>
                  </a:moveTo>
                  <a:lnTo>
                    <a:pt x="99060" y="0"/>
                  </a:lnTo>
                  <a:lnTo>
                    <a:pt x="0" y="198119"/>
                  </a:lnTo>
                  <a:lnTo>
                    <a:pt x="99060" y="396239"/>
                  </a:lnTo>
                  <a:lnTo>
                    <a:pt x="297180" y="396239"/>
                  </a:lnTo>
                  <a:lnTo>
                    <a:pt x="396240" y="198119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89831" y="3191255"/>
              <a:ext cx="172212" cy="21488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D2793453-F638-6CD0-F526-C63C11D61C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1149879"/>
            <a:ext cx="2072265" cy="12774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272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319</Words>
  <Application>Microsoft Office PowerPoint</Application>
  <PresentationFormat>On-screen Show (16:9)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Trebuchet MS</vt:lpstr>
      <vt:lpstr>Office Theme</vt:lpstr>
      <vt:lpstr> Aqua Chain</vt:lpstr>
      <vt:lpstr>70%</vt:lpstr>
      <vt:lpstr>Existing Solutions</vt:lpstr>
      <vt:lpstr>PowerPoint Presentation</vt:lpstr>
      <vt:lpstr>Relevance ? …</vt:lpstr>
      <vt:lpstr>PowerPoint Presentation</vt:lpstr>
      <vt:lpstr>Our Vision</vt:lpstr>
      <vt:lpstr>On Time Action to ensure water quality ensured with 5irechain</vt:lpstr>
      <vt:lpstr>PowerPoint Presentation</vt:lpstr>
      <vt:lpstr>PowerPoint Presentation</vt:lpstr>
      <vt:lpstr>PowerPoint Presentation</vt:lpstr>
      <vt:lpstr>What we provide</vt:lpstr>
      <vt:lpstr>Thank 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ShriramKV</dc:creator>
  <cp:lastModifiedBy>kiran kumar</cp:lastModifiedBy>
  <cp:revision>2</cp:revision>
  <dcterms:created xsi:type="dcterms:W3CDTF">2022-06-29T01:29:43Z</dcterms:created>
  <dcterms:modified xsi:type="dcterms:W3CDTF">2022-06-29T05:56:01Z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2022-06-29T00:00:00Z</vt:filetime>
  </property>
</Properties>
</file>