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2740acd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2740acd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62740acd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62740acd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2740acd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62740acd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2740acd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62740acd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2740acd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62740acd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2740acd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62740acd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kazanova/sentiment140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7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Tweets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Apollo Callero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of this project is to classify tweets as ‘positive’ or ‘negative’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" y="3176315"/>
            <a:ext cx="4367450" cy="15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250" y="3025228"/>
            <a:ext cx="3657050" cy="18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1777975" y="2784225"/>
            <a:ext cx="24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Positive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6098750" y="2784225"/>
            <a:ext cx="33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a free dataset from kaggle: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,  made by Stanford researchers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1.6 million tweets, only labeled as either positive or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Balanced i.e 800,000 positive tweets, 800,000 negative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Assumes tweets with happy emoticons as positive and tweets with sad emoticons as negative. So any tweet with ‘;)’ is marked as positive and any tweet with ‘ ;(‘ is marked as negative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5" y="3524173"/>
            <a:ext cx="7135097" cy="1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stop words, i.e ‘was’ , ‘is’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Stem words, i.e ‘likeable’ becomes ‘like’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Treat all tags and links the same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@marieclr I was serious LOL’ becomes ‘___TAG____ i seriou lol’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Tokenize the all </a:t>
            </a:r>
            <a:r>
              <a:rPr lang="en"/>
              <a:t>processed</a:t>
            </a:r>
            <a:r>
              <a:rPr lang="en"/>
              <a:t> tweet into number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‘___TAG____ i seriou lol’ becomes [322 , 5 , 1077 , 94]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Made a basic neural net with a embedding layer, the embedding layer finds a relation between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1.5 million tweets out of 1.6 million to train 10 </a:t>
            </a:r>
            <a:r>
              <a:rPr lang="en"/>
              <a:t>separate </a:t>
            </a:r>
            <a:r>
              <a:rPr lang="en"/>
              <a:t>(but identical) neural nets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my own ‘soft’ voting bagging function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99" y="3186349"/>
            <a:ext cx="3917475" cy="18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286800" y="564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056750" y="1718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 each </a:t>
            </a:r>
            <a:r>
              <a:rPr lang="en"/>
              <a:t>individual</a:t>
            </a:r>
            <a:r>
              <a:rPr lang="en"/>
              <a:t> model had about 74% accuracy, combining them using bagging increased the accuracy to 79.5% (only based on 1000 test points)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I’m pleased with this </a:t>
            </a:r>
            <a:r>
              <a:rPr lang="en"/>
              <a:t>result</a:t>
            </a:r>
            <a:r>
              <a:rPr lang="en"/>
              <a:t> because it is only 2% worse than the Stanford researchers who made the dataset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18982" l="0" r="0" t="0"/>
          <a:stretch/>
        </p:blipFill>
        <p:spPr>
          <a:xfrm>
            <a:off x="2619375" y="2858923"/>
            <a:ext cx="3905250" cy="1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25" y="2189988"/>
            <a:ext cx="3456275" cy="17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63150" y="1967075"/>
            <a:ext cx="70305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Increase accuracy by </a:t>
            </a:r>
            <a:endParaRPr b="1" sz="19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 model by experimenting with different hyper</a:t>
            </a:r>
            <a:r>
              <a:rPr lang="en"/>
              <a:t>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d</a:t>
            </a:r>
            <a:r>
              <a:rPr lang="en"/>
              <a:t>ifferent classifiers on top of bagging in the ensemble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Words with many repeated Letters, Haaaaaaapy and haaapy -&gt; haapy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 out sarcastic tweets ,reddit </a:t>
            </a:r>
            <a:r>
              <a:rPr lang="en"/>
              <a:t>sarcasm</a:t>
            </a:r>
            <a:r>
              <a:rPr lang="en"/>
              <a:t> detector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 out neutral tweets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Future Work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Handling tweet </a:t>
            </a:r>
            <a:r>
              <a:rPr lang="en"/>
              <a:t>replies</a:t>
            </a:r>
            <a:r>
              <a:rPr lang="en"/>
              <a:t> and images/videos, also would require a new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dataset only uses tweets that used emoticons, it would be </a:t>
            </a:r>
            <a:r>
              <a:rPr lang="en"/>
              <a:t>interesting</a:t>
            </a:r>
            <a:r>
              <a:rPr lang="en"/>
              <a:t> to see how the accuracy is affected by using tweets that </a:t>
            </a:r>
            <a:r>
              <a:rPr lang="en"/>
              <a:t>don't</a:t>
            </a:r>
            <a:r>
              <a:rPr lang="en"/>
              <a:t> have them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