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-216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5FCC-6DCC-4A73-BA1E-3A88749F0E6F}" type="datetimeFigureOut">
              <a:rPr lang="ko-KR" altLang="en-US" smtClean="0"/>
              <a:t>2013-12-12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1824-1BE5-456B-AC11-25E172F8F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65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5FCC-6DCC-4A73-BA1E-3A88749F0E6F}" type="datetimeFigureOut">
              <a:rPr lang="ko-KR" altLang="en-US" smtClean="0"/>
              <a:t>2013-12-12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1824-1BE5-456B-AC11-25E172F8F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964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5FCC-6DCC-4A73-BA1E-3A88749F0E6F}" type="datetimeFigureOut">
              <a:rPr lang="ko-KR" altLang="en-US" smtClean="0"/>
              <a:t>2013-12-12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1824-1BE5-456B-AC11-25E172F8F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32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5FCC-6DCC-4A73-BA1E-3A88749F0E6F}" type="datetimeFigureOut">
              <a:rPr lang="ko-KR" altLang="en-US" smtClean="0"/>
              <a:t>2013-12-12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1824-1BE5-456B-AC11-25E172F8F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24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5FCC-6DCC-4A73-BA1E-3A88749F0E6F}" type="datetimeFigureOut">
              <a:rPr lang="ko-KR" altLang="en-US" smtClean="0"/>
              <a:t>2013-12-12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1824-1BE5-456B-AC11-25E172F8F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1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5FCC-6DCC-4A73-BA1E-3A88749F0E6F}" type="datetimeFigureOut">
              <a:rPr lang="ko-KR" altLang="en-US" smtClean="0"/>
              <a:t>2013-12-12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1824-1BE5-456B-AC11-25E172F8F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63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5FCC-6DCC-4A73-BA1E-3A88749F0E6F}" type="datetimeFigureOut">
              <a:rPr lang="ko-KR" altLang="en-US" smtClean="0"/>
              <a:t>2013-12-12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1824-1BE5-456B-AC11-25E172F8F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83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5FCC-6DCC-4A73-BA1E-3A88749F0E6F}" type="datetimeFigureOut">
              <a:rPr lang="ko-KR" altLang="en-US" smtClean="0"/>
              <a:t>2013-12-12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1824-1BE5-456B-AC11-25E172F8F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97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5FCC-6DCC-4A73-BA1E-3A88749F0E6F}" type="datetimeFigureOut">
              <a:rPr lang="ko-KR" altLang="en-US" smtClean="0"/>
              <a:t>2013-12-12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1824-1BE5-456B-AC11-25E172F8F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75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5FCC-6DCC-4A73-BA1E-3A88749F0E6F}" type="datetimeFigureOut">
              <a:rPr lang="ko-KR" altLang="en-US" smtClean="0"/>
              <a:t>2013-12-12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1824-1BE5-456B-AC11-25E172F8F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84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5FCC-6DCC-4A73-BA1E-3A88749F0E6F}" type="datetimeFigureOut">
              <a:rPr lang="ko-KR" altLang="en-US" smtClean="0"/>
              <a:t>2013-12-12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1824-1BE5-456B-AC11-25E172F8F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46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75FCC-6DCC-4A73-BA1E-3A88749F0E6F}" type="datetimeFigureOut">
              <a:rPr lang="ko-KR" altLang="en-US" smtClean="0"/>
              <a:t>2013-12-12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11824-1BE5-456B-AC11-25E172F8F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52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bclee\Desktop\body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7308304" y="4509120"/>
            <a:ext cx="1080120" cy="16561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4835" y="4869159"/>
            <a:ext cx="1018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그리고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800" b="1" dirty="0" smtClean="0">
                <a:solidFill>
                  <a:srgbClr val="FF0000"/>
                </a:solidFill>
              </a:rPr>
              <a:t>2014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486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</Words>
  <Application>Microsoft Office PowerPoint</Application>
  <PresentationFormat>화면 슬라이드 쇼(4:3)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bclee</dc:creator>
  <cp:lastModifiedBy>bclee</cp:lastModifiedBy>
  <cp:revision>2</cp:revision>
  <dcterms:created xsi:type="dcterms:W3CDTF">2013-12-12T01:50:52Z</dcterms:created>
  <dcterms:modified xsi:type="dcterms:W3CDTF">2013-12-12T02:11:06Z</dcterms:modified>
</cp:coreProperties>
</file>