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c95163e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c95163e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9010c5b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c9010c5b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c9010c5b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c9010c5b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c9010c5b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c9010c5b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c95163e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c95163e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95163e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c95163e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9010c5b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c9010c5b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87ae47b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c87ae47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82675"/>
            <a:ext cx="8520600" cy="3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TRIO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Interaktive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Karte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Diagramme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302" y="176200"/>
            <a:ext cx="4070147" cy="35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0579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de" sz="1920"/>
              <a:t>Visualisierung in DH, Sommersemester 2022, Universität Leipzig</a:t>
            </a:r>
            <a:endParaRPr sz="19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de" sz="1920"/>
              <a:t>Richard Prußas, Cecilia Graiff, Oscar Kirchner</a:t>
            </a:r>
            <a:endParaRPr sz="19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Übersicht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de" sz="4000"/>
              <a:t>Interaktive Karte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de" sz="4000"/>
              <a:t>Diagramme &amp; Statistiken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de" sz="4000"/>
              <a:t>Zeitlicher Verlauf d. Einkommen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Interaktive Karte Leipzigs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Fragestellung: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Lässt sich in Leipzig ein Zusammenhang zw. Vegetation und Einkommen feststellen?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/>
              <a:t>Daten/Datenaufbereitung: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Einkommensdaten: csv-Datei (Open-Data-Portal Stadt Leipzig)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Geodaten: Shapefiles (Open-Data-Portal Stadt Leipzig) → GeoJson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Vegetationsindex: Satellitendaten (ESA) + Shapefiles → csv-Datei mit berechnetem NDVI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	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896" y="235950"/>
            <a:ext cx="1569800" cy="1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Interaktive Karte Leipzigs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NDVI - </a:t>
            </a:r>
            <a:r>
              <a:rPr b="1" lang="de" u="sng"/>
              <a:t>N</a:t>
            </a:r>
            <a:r>
              <a:rPr lang="de" u="sng"/>
              <a:t>ormalized </a:t>
            </a:r>
            <a:r>
              <a:rPr b="1" lang="de" u="sng"/>
              <a:t>D</a:t>
            </a:r>
            <a:r>
              <a:rPr lang="de" u="sng"/>
              <a:t>ifference </a:t>
            </a:r>
            <a:r>
              <a:rPr b="1" lang="de" u="sng"/>
              <a:t>V</a:t>
            </a:r>
            <a:r>
              <a:rPr lang="de" u="sng"/>
              <a:t>egetation </a:t>
            </a:r>
            <a:r>
              <a:rPr b="1" lang="de" u="sng"/>
              <a:t>I</a:t>
            </a:r>
            <a:r>
              <a:rPr lang="de" u="sng"/>
              <a:t>ndex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Satellitenbild mit QGIS in Frequenzbänder zerlegen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Index berechnen für Bezirke und Ortsteile (Intervall [0; 1])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→ JSON-File zusammenfügen über Python-Skript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	→ Geodaten zu 10 Bezirken und 63 OT mit je drei Attributen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896" y="235950"/>
            <a:ext cx="1569800" cy="1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Diagramme &amp; Statistiken aus Leipzig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292" u="sng"/>
              <a:t>Fragestellung:</a:t>
            </a:r>
            <a:endParaRPr sz="7292" u="sng"/>
          </a:p>
          <a:p>
            <a:pPr indent="-34436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7292"/>
              <a:t>Erstellung Verschiedener Diagramme zum vergleichen der Daten der Stadt Leipzig zu Einkommen, Wohnsituation, Wahlverhalten und Vegetationsindex</a:t>
            </a:r>
            <a:endParaRPr sz="72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7292" u="sng"/>
              <a:t>Daten/Datenaufbereitung:</a:t>
            </a:r>
            <a:endParaRPr sz="7292" u="sng"/>
          </a:p>
          <a:p>
            <a:pPr indent="-34436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7292"/>
              <a:t>Datenakquise: Open-Data-Portal Stadt Leipzig, Gespeichert als .csv-Datei</a:t>
            </a:r>
            <a:br>
              <a:rPr lang="de" sz="7292"/>
            </a:br>
            <a:r>
              <a:rPr lang="de" sz="7292"/>
              <a:t>Probleme: Daten lagen in unterschiedlichen Formaten vor, mussten bereinigt und beglichen werden</a:t>
            </a:r>
            <a:endParaRPr sz="7292"/>
          </a:p>
          <a:p>
            <a:pPr indent="-3443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7292"/>
              <a:t>Vegetationsindex: Übernommen von Richard Prußas</a:t>
            </a:r>
            <a:endParaRPr sz="7292"/>
          </a:p>
          <a:p>
            <a:pPr indent="-3443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7292"/>
              <a:t>Diagramm: D3.js Library. Anpassung und Einpflegung eigener Daten mittels JavaScript</a:t>
            </a:r>
            <a:endParaRPr sz="729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Diagramme &amp; Statistiken aus Leipzig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51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Einteilung in Verschiedene Kategorien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Auswahl sinnvoller Daten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Beschaffung &amp; Bereinigung d. Daten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Darstellung im Code/als Balkendiagramm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Einbinden versch. .csv-Dateien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697" y="1152475"/>
            <a:ext cx="3276600" cy="3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Diagramme &amp; Statistiken aus Leipzig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51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u="sng"/>
              <a:t>Ablauf: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Daten werden geladen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Je nach Radiobutton unterschiedlich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Diagramm erstellen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600" y="1152475"/>
            <a:ext cx="25837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Zeitliche Entwicklung versch. Daten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500" u="sng"/>
              <a:t>Fragestellung</a:t>
            </a:r>
            <a:endParaRPr sz="5500" u="sng"/>
          </a:p>
          <a:p>
            <a:pPr indent="-3421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5500"/>
              <a:t>Wie hat sich das Einkommen in den verschiedenen Stadtteilen über die letzte 10 Jahre verändert?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500" u="sng"/>
              <a:t>Daten und Datenaufbereitung</a:t>
            </a:r>
            <a:endParaRPr sz="5500" u="sng"/>
          </a:p>
          <a:p>
            <a:pPr indent="-3421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5500"/>
              <a:t>Datenakquise: Open-Data-Portal Stadt Leipzig, Gespeichert als .csv-Datei</a:t>
            </a:r>
            <a:br>
              <a:rPr lang="de" sz="5500"/>
            </a:br>
            <a:r>
              <a:rPr lang="de" sz="5500"/>
              <a:t>Problem: Anderes CSV-Format benötigt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500"/>
              <a:t>Datenaufbereitung: Die Daten wurden mittels eigene Verarbeitung (mit Python und teils händisch) aufbereitet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Zeitliche Entwicklung versch. Daten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25650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What</a:t>
            </a:r>
            <a:r>
              <a:rPr lang="de"/>
              <a:t>: Einkommen, Jahr, Stadtgebiet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Why</a:t>
            </a:r>
            <a:r>
              <a:rPr lang="de"/>
              <a:t>: Um die (eventuelle) Änderungen über die Jahren nachvollziehen zu können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/>
              <a:t>How</a:t>
            </a:r>
            <a:r>
              <a:rPr lang="de"/>
              <a:t>: Als Multiline Chart für alle Stadtteile und Daten pro Jahr dargestellt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750" y="1021563"/>
            <a:ext cx="6136950" cy="36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