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284" r:id="rId4"/>
    <p:sldId id="283" r:id="rId5"/>
  </p:sldIdLst>
  <p:sldSz cx="1343977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829623" initials="m" lastIdx="1" clrIdx="0">
    <p:extLst>
      <p:ext uri="{19B8F6BF-5375-455C-9EA6-DF929625EA0E}">
        <p15:presenceInfo xmlns:p15="http://schemas.microsoft.com/office/powerpoint/2012/main" userId="ms82962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69"/>
    <a:srgbClr val="EF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80F404-B0EB-4430-BBFB-1AD1438CDEC0}" v="2" dt="2022-07-11T10:30:37.3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660"/>
  </p:normalViewPr>
  <p:slideViewPr>
    <p:cSldViewPr snapToGrid="0">
      <p:cViewPr varScale="1">
        <p:scale>
          <a:sx n="60" d="100"/>
          <a:sy n="60" d="100"/>
        </p:scale>
        <p:origin x="7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Prußas" userId="95997a070391755a" providerId="LiveId" clId="{EE22F5F0-5606-419F-81A2-2B90EFBE1A4F}"/>
    <pc:docChg chg="undo custSel addSld delSld modSld modShowInfo">
      <pc:chgData name="Richard Prußas" userId="95997a070391755a" providerId="LiveId" clId="{EE22F5F0-5606-419F-81A2-2B90EFBE1A4F}" dt="2021-01-19T17:06:46.467" v="1912" actId="1076"/>
      <pc:docMkLst>
        <pc:docMk/>
      </pc:docMkLst>
      <pc:sldChg chg="modSp mod">
        <pc:chgData name="Richard Prußas" userId="95997a070391755a" providerId="LiveId" clId="{EE22F5F0-5606-419F-81A2-2B90EFBE1A4F}" dt="2021-01-19T17:06:46.467" v="1912" actId="1076"/>
        <pc:sldMkLst>
          <pc:docMk/>
          <pc:sldMk cId="3865996125" sldId="264"/>
        </pc:sldMkLst>
        <pc:picChg chg="mod">
          <ac:chgData name="Richard Prußas" userId="95997a070391755a" providerId="LiveId" clId="{EE22F5F0-5606-419F-81A2-2B90EFBE1A4F}" dt="2021-01-19T17:06:46.467" v="1912" actId="1076"/>
          <ac:picMkLst>
            <pc:docMk/>
            <pc:sldMk cId="3865996125" sldId="264"/>
            <ac:picMk id="7" creationId="{B9032310-4188-40ED-9C11-143008FC78CE}"/>
          </ac:picMkLst>
        </pc:picChg>
      </pc:sldChg>
      <pc:sldChg chg="modSp mod">
        <pc:chgData name="Richard Prußas" userId="95997a070391755a" providerId="LiveId" clId="{EE22F5F0-5606-419F-81A2-2B90EFBE1A4F}" dt="2021-01-19T17:05:29.953" v="1910" actId="20577"/>
        <pc:sldMkLst>
          <pc:docMk/>
          <pc:sldMk cId="1286434338" sldId="269"/>
        </pc:sldMkLst>
        <pc:spChg chg="mod">
          <ac:chgData name="Richard Prußas" userId="95997a070391755a" providerId="LiveId" clId="{EE22F5F0-5606-419F-81A2-2B90EFBE1A4F}" dt="2021-01-19T17:05:29.953" v="1910" actId="20577"/>
          <ac:spMkLst>
            <pc:docMk/>
            <pc:sldMk cId="1286434338" sldId="269"/>
            <ac:spMk id="3" creationId="{E7C28288-6F92-4953-9885-88FE3A8ABE45}"/>
          </ac:spMkLst>
        </pc:spChg>
      </pc:sldChg>
      <pc:sldChg chg="modSp mod">
        <pc:chgData name="Richard Prußas" userId="95997a070391755a" providerId="LiveId" clId="{EE22F5F0-5606-419F-81A2-2B90EFBE1A4F}" dt="2021-01-17T01:44:48.054" v="1103" actId="255"/>
        <pc:sldMkLst>
          <pc:docMk/>
          <pc:sldMk cId="2320013059" sldId="271"/>
        </pc:sldMkLst>
        <pc:spChg chg="mod">
          <ac:chgData name="Richard Prußas" userId="95997a070391755a" providerId="LiveId" clId="{EE22F5F0-5606-419F-81A2-2B90EFBE1A4F}" dt="2021-01-17T01:44:48.054" v="1103" actId="255"/>
          <ac:spMkLst>
            <pc:docMk/>
            <pc:sldMk cId="2320013059" sldId="271"/>
            <ac:spMk id="4" creationId="{430DA712-3E81-4A18-B967-B541CD754841}"/>
          </ac:spMkLst>
        </pc:spChg>
        <pc:spChg chg="mod">
          <ac:chgData name="Richard Prußas" userId="95997a070391755a" providerId="LiveId" clId="{EE22F5F0-5606-419F-81A2-2B90EFBE1A4F}" dt="2021-01-17T01:23:50.250" v="685" actId="20577"/>
          <ac:spMkLst>
            <pc:docMk/>
            <pc:sldMk cId="2320013059" sldId="271"/>
            <ac:spMk id="5" creationId="{CDD260A8-E043-4C62-B0C5-6472B687F29F}"/>
          </ac:spMkLst>
        </pc:spChg>
      </pc:sldChg>
      <pc:sldChg chg="modSp mod">
        <pc:chgData name="Richard Prußas" userId="95997a070391755a" providerId="LiveId" clId="{EE22F5F0-5606-419F-81A2-2B90EFBE1A4F}" dt="2021-01-17T01:44:32.707" v="1102" actId="255"/>
        <pc:sldMkLst>
          <pc:docMk/>
          <pc:sldMk cId="3717923415" sldId="272"/>
        </pc:sldMkLst>
        <pc:spChg chg="mod">
          <ac:chgData name="Richard Prußas" userId="95997a070391755a" providerId="LiveId" clId="{EE22F5F0-5606-419F-81A2-2B90EFBE1A4F}" dt="2021-01-17T01:44:32.707" v="1102" actId="255"/>
          <ac:spMkLst>
            <pc:docMk/>
            <pc:sldMk cId="3717923415" sldId="272"/>
            <ac:spMk id="2" creationId="{2721229F-F71F-4F54-9B3C-65369978C7AB}"/>
          </ac:spMkLst>
        </pc:spChg>
        <pc:spChg chg="mod">
          <ac:chgData name="Richard Prußas" userId="95997a070391755a" providerId="LiveId" clId="{EE22F5F0-5606-419F-81A2-2B90EFBE1A4F}" dt="2021-01-17T01:13:15.275" v="609" actId="20577"/>
          <ac:spMkLst>
            <pc:docMk/>
            <pc:sldMk cId="3717923415" sldId="272"/>
            <ac:spMk id="3" creationId="{BF443B84-3FB3-479F-A968-ECE71FD4DD3B}"/>
          </ac:spMkLst>
        </pc:spChg>
      </pc:sldChg>
      <pc:sldChg chg="addSp modSp mod">
        <pc:chgData name="Richard Prußas" userId="95997a070391755a" providerId="LiveId" clId="{EE22F5F0-5606-419F-81A2-2B90EFBE1A4F}" dt="2021-01-19T16:32:40.774" v="1724" actId="27636"/>
        <pc:sldMkLst>
          <pc:docMk/>
          <pc:sldMk cId="1993307517" sldId="273"/>
        </pc:sldMkLst>
        <pc:spChg chg="mod">
          <ac:chgData name="Richard Prußas" userId="95997a070391755a" providerId="LiveId" clId="{EE22F5F0-5606-419F-81A2-2B90EFBE1A4F}" dt="2021-01-17T01:43:40.758" v="1098" actId="255"/>
          <ac:spMkLst>
            <pc:docMk/>
            <pc:sldMk cId="1993307517" sldId="273"/>
            <ac:spMk id="2" creationId="{2721229F-F71F-4F54-9B3C-65369978C7AB}"/>
          </ac:spMkLst>
        </pc:spChg>
        <pc:spChg chg="mod">
          <ac:chgData name="Richard Prußas" userId="95997a070391755a" providerId="LiveId" clId="{EE22F5F0-5606-419F-81A2-2B90EFBE1A4F}" dt="2021-01-19T16:32:40.774" v="1724" actId="27636"/>
          <ac:spMkLst>
            <pc:docMk/>
            <pc:sldMk cId="1993307517" sldId="273"/>
            <ac:spMk id="3" creationId="{BF443B84-3FB3-479F-A968-ECE71FD4DD3B}"/>
          </ac:spMkLst>
        </pc:spChg>
        <pc:picChg chg="add mod">
          <ac:chgData name="Richard Prußas" userId="95997a070391755a" providerId="LiveId" clId="{EE22F5F0-5606-419F-81A2-2B90EFBE1A4F}" dt="2021-01-19T16:31:51.896" v="1638" actId="14100"/>
          <ac:picMkLst>
            <pc:docMk/>
            <pc:sldMk cId="1993307517" sldId="273"/>
            <ac:picMk id="4" creationId="{01624E32-E81B-4DAC-8D83-3E10670943E5}"/>
          </ac:picMkLst>
        </pc:picChg>
      </pc:sldChg>
      <pc:sldChg chg="addSp delSp modSp mod">
        <pc:chgData name="Richard Prußas" userId="95997a070391755a" providerId="LiveId" clId="{EE22F5F0-5606-419F-81A2-2B90EFBE1A4F}" dt="2021-01-17T15:42:13.591" v="1555" actId="20577"/>
        <pc:sldMkLst>
          <pc:docMk/>
          <pc:sldMk cId="515398634" sldId="274"/>
        </pc:sldMkLst>
        <pc:spChg chg="mod">
          <ac:chgData name="Richard Prußas" userId="95997a070391755a" providerId="LiveId" clId="{EE22F5F0-5606-419F-81A2-2B90EFBE1A4F}" dt="2021-01-17T15:42:13.591" v="1555" actId="20577"/>
          <ac:spMkLst>
            <pc:docMk/>
            <pc:sldMk cId="515398634" sldId="274"/>
            <ac:spMk id="2" creationId="{2721229F-F71F-4F54-9B3C-65369978C7AB}"/>
          </ac:spMkLst>
        </pc:spChg>
        <pc:spChg chg="del">
          <ac:chgData name="Richard Prußas" userId="95997a070391755a" providerId="LiveId" clId="{EE22F5F0-5606-419F-81A2-2B90EFBE1A4F}" dt="2021-01-17T00:33:06.745" v="307" actId="22"/>
          <ac:spMkLst>
            <pc:docMk/>
            <pc:sldMk cId="515398634" sldId="274"/>
            <ac:spMk id="3" creationId="{BF443B84-3FB3-479F-A968-ECE71FD4DD3B}"/>
          </ac:spMkLst>
        </pc:spChg>
        <pc:picChg chg="add mod ord">
          <ac:chgData name="Richard Prußas" userId="95997a070391755a" providerId="LiveId" clId="{EE22F5F0-5606-419F-81A2-2B90EFBE1A4F}" dt="2021-01-17T15:41:19.586" v="1545" actId="1076"/>
          <ac:picMkLst>
            <pc:docMk/>
            <pc:sldMk cId="515398634" sldId="274"/>
            <ac:picMk id="5" creationId="{FFBFE34F-7FEB-43E3-BE57-60110F596728}"/>
          </ac:picMkLst>
        </pc:picChg>
      </pc:sldChg>
      <pc:sldChg chg="addSp delSp modSp mod modAnim">
        <pc:chgData name="Richard Prußas" userId="95997a070391755a" providerId="LiveId" clId="{EE22F5F0-5606-419F-81A2-2B90EFBE1A4F}" dt="2021-01-19T16:46:48.417" v="1909" actId="20577"/>
        <pc:sldMkLst>
          <pc:docMk/>
          <pc:sldMk cId="1783861273" sldId="275"/>
        </pc:sldMkLst>
        <pc:spChg chg="mod">
          <ac:chgData name="Richard Prußas" userId="95997a070391755a" providerId="LiveId" clId="{EE22F5F0-5606-419F-81A2-2B90EFBE1A4F}" dt="2021-01-17T01:47:21.378" v="1126" actId="404"/>
          <ac:spMkLst>
            <pc:docMk/>
            <pc:sldMk cId="1783861273" sldId="275"/>
            <ac:spMk id="2" creationId="{2721229F-F71F-4F54-9B3C-65369978C7AB}"/>
          </ac:spMkLst>
        </pc:spChg>
        <pc:spChg chg="del">
          <ac:chgData name="Richard Prußas" userId="95997a070391755a" providerId="LiveId" clId="{EE22F5F0-5606-419F-81A2-2B90EFBE1A4F}" dt="2021-01-16T17:23:51.786" v="46" actId="22"/>
          <ac:spMkLst>
            <pc:docMk/>
            <pc:sldMk cId="1783861273" sldId="275"/>
            <ac:spMk id="3" creationId="{BF443B84-3FB3-479F-A968-ECE71FD4DD3B}"/>
          </ac:spMkLst>
        </pc:spChg>
        <pc:spChg chg="add del mod">
          <ac:chgData name="Richard Prußas" userId="95997a070391755a" providerId="LiveId" clId="{EE22F5F0-5606-419F-81A2-2B90EFBE1A4F}" dt="2021-01-16T17:24:14.774" v="48"/>
          <ac:spMkLst>
            <pc:docMk/>
            <pc:sldMk cId="1783861273" sldId="275"/>
            <ac:spMk id="7" creationId="{28AC43A7-5478-40FC-94CA-459B1BFF304D}"/>
          </ac:spMkLst>
        </pc:spChg>
        <pc:spChg chg="add del mod">
          <ac:chgData name="Richard Prußas" userId="95997a070391755a" providerId="LiveId" clId="{EE22F5F0-5606-419F-81A2-2B90EFBE1A4F}" dt="2021-01-16T17:34:59.837" v="60" actId="22"/>
          <ac:spMkLst>
            <pc:docMk/>
            <pc:sldMk cId="1783861273" sldId="275"/>
            <ac:spMk id="10" creationId="{AAF1ABA1-2BD8-44E6-A409-7703B368ABFE}"/>
          </ac:spMkLst>
        </pc:spChg>
        <pc:spChg chg="add mod">
          <ac:chgData name="Richard Prußas" userId="95997a070391755a" providerId="LiveId" clId="{EE22F5F0-5606-419F-81A2-2B90EFBE1A4F}" dt="2021-01-19T16:46:48.417" v="1909" actId="20577"/>
          <ac:spMkLst>
            <pc:docMk/>
            <pc:sldMk cId="1783861273" sldId="275"/>
            <ac:spMk id="14" creationId="{C9EFCEA0-78F8-4C05-BD50-5D777CF69855}"/>
          </ac:spMkLst>
        </pc:spChg>
        <pc:picChg chg="add del mod ord">
          <ac:chgData name="Richard Prußas" userId="95997a070391755a" providerId="LiveId" clId="{EE22F5F0-5606-419F-81A2-2B90EFBE1A4F}" dt="2021-01-16T17:24:12.282" v="47" actId="21"/>
          <ac:picMkLst>
            <pc:docMk/>
            <pc:sldMk cId="1783861273" sldId="275"/>
            <ac:picMk id="5" creationId="{E2339533-03DD-4B71-908D-0C7CAA92EF47}"/>
          </ac:picMkLst>
        </pc:picChg>
        <pc:picChg chg="add del mod">
          <ac:chgData name="Richard Prußas" userId="95997a070391755a" providerId="LiveId" clId="{EE22F5F0-5606-419F-81A2-2B90EFBE1A4F}" dt="2021-01-16T17:27:16.048" v="59" actId="478"/>
          <ac:picMkLst>
            <pc:docMk/>
            <pc:sldMk cId="1783861273" sldId="275"/>
            <ac:picMk id="8" creationId="{5184F86C-EB3A-4F05-8841-70FE289611AD}"/>
          </ac:picMkLst>
        </pc:picChg>
        <pc:picChg chg="add del mod ord">
          <ac:chgData name="Richard Prußas" userId="95997a070391755a" providerId="LiveId" clId="{EE22F5F0-5606-419F-81A2-2B90EFBE1A4F}" dt="2021-01-16T17:35:27.541" v="63" actId="478"/>
          <ac:picMkLst>
            <pc:docMk/>
            <pc:sldMk cId="1783861273" sldId="275"/>
            <ac:picMk id="12" creationId="{04AC2DEC-17F6-45BE-884B-3CEA1D920495}"/>
          </ac:picMkLst>
        </pc:picChg>
        <pc:picChg chg="add del mod modCrop">
          <ac:chgData name="Richard Prußas" userId="95997a070391755a" providerId="LiveId" clId="{EE22F5F0-5606-419F-81A2-2B90EFBE1A4F}" dt="2021-01-16T17:52:08.279" v="293" actId="478"/>
          <ac:picMkLst>
            <pc:docMk/>
            <pc:sldMk cId="1783861273" sldId="275"/>
            <ac:picMk id="16" creationId="{26A29534-AB01-4B33-BE06-D39E4E46DED0}"/>
          </ac:picMkLst>
        </pc:picChg>
        <pc:picChg chg="add mod">
          <ac:chgData name="Richard Prußas" userId="95997a070391755a" providerId="LiveId" clId="{EE22F5F0-5606-419F-81A2-2B90EFBE1A4F}" dt="2021-01-17T01:48:02.311" v="1138" actId="1076"/>
          <ac:picMkLst>
            <pc:docMk/>
            <pc:sldMk cId="1783861273" sldId="275"/>
            <ac:picMk id="18" creationId="{AEB6ABC3-E6DD-43BA-B1B2-90E09EE641B1}"/>
          </ac:picMkLst>
        </pc:picChg>
      </pc:sldChg>
      <pc:sldChg chg="modSp add del mod">
        <pc:chgData name="Richard Prußas" userId="95997a070391755a" providerId="LiveId" clId="{EE22F5F0-5606-419F-81A2-2B90EFBE1A4F}" dt="2021-01-17T01:36:25.339" v="1073" actId="2696"/>
        <pc:sldMkLst>
          <pc:docMk/>
          <pc:sldMk cId="4037109453" sldId="276"/>
        </pc:sldMkLst>
        <pc:spChg chg="mod">
          <ac:chgData name="Richard Prußas" userId="95997a070391755a" providerId="LiveId" clId="{EE22F5F0-5606-419F-81A2-2B90EFBE1A4F}" dt="2021-01-17T00:46:23.011" v="601" actId="20577"/>
          <ac:spMkLst>
            <pc:docMk/>
            <pc:sldMk cId="4037109453" sldId="276"/>
            <ac:spMk id="14" creationId="{C9EFCEA0-78F8-4C05-BD50-5D777CF69855}"/>
          </ac:spMkLst>
        </pc:spChg>
      </pc:sldChg>
      <pc:sldChg chg="modSp add del mod modShow">
        <pc:chgData name="Richard Prußas" userId="95997a070391755a" providerId="LiveId" clId="{EE22F5F0-5606-419F-81A2-2B90EFBE1A4F}" dt="2021-01-19T16:40:24.003" v="1850" actId="47"/>
        <pc:sldMkLst>
          <pc:docMk/>
          <pc:sldMk cId="3834361682" sldId="277"/>
        </pc:sldMkLst>
        <pc:spChg chg="mod">
          <ac:chgData name="Richard Prußas" userId="95997a070391755a" providerId="LiveId" clId="{EE22F5F0-5606-419F-81A2-2B90EFBE1A4F}" dt="2021-01-17T01:44:20.656" v="1101" actId="255"/>
          <ac:spMkLst>
            <pc:docMk/>
            <pc:sldMk cId="3834361682" sldId="277"/>
            <ac:spMk id="2" creationId="{2721229F-F71F-4F54-9B3C-65369978C7AB}"/>
          </ac:spMkLst>
        </pc:spChg>
      </pc:sldChg>
    </pc:docChg>
  </pc:docChgLst>
  <pc:docChgLst>
    <pc:chgData name="Richard Prußas" userId="95997a070391755a" providerId="LiveId" clId="{C380F404-B0EB-4430-BBFB-1AD1438CDEC0}"/>
    <pc:docChg chg="undo custSel addSld delSld modSld sldOrd delMainMaster">
      <pc:chgData name="Richard Prußas" userId="95997a070391755a" providerId="LiveId" clId="{C380F404-B0EB-4430-BBFB-1AD1438CDEC0}" dt="2022-07-11T10:31:11.565" v="762" actId="6549"/>
      <pc:docMkLst>
        <pc:docMk/>
      </pc:docMkLst>
      <pc:sldChg chg="modSp add del mod ord">
        <pc:chgData name="Richard Prußas" userId="95997a070391755a" providerId="LiveId" clId="{C380F404-B0EB-4430-BBFB-1AD1438CDEC0}" dt="2022-07-11T10:31:11.565" v="762" actId="6549"/>
        <pc:sldMkLst>
          <pc:docMk/>
          <pc:sldMk cId="1692141195" sldId="256"/>
        </pc:sldMkLst>
        <pc:spChg chg="mod">
          <ac:chgData name="Richard Prußas" userId="95997a070391755a" providerId="LiveId" clId="{C380F404-B0EB-4430-BBFB-1AD1438CDEC0}" dt="2022-07-11T10:31:11.565" v="762" actId="6549"/>
          <ac:spMkLst>
            <pc:docMk/>
            <pc:sldMk cId="1692141195" sldId="256"/>
            <ac:spMk id="4" creationId="{631C1984-E1C2-4081-A331-384FB621FE99}"/>
          </ac:spMkLst>
        </pc:spChg>
      </pc:sldChg>
      <pc:sldChg chg="del">
        <pc:chgData name="Richard Prußas" userId="95997a070391755a" providerId="LiveId" clId="{C380F404-B0EB-4430-BBFB-1AD1438CDEC0}" dt="2022-07-11T09:42:31.706" v="0" actId="47"/>
        <pc:sldMkLst>
          <pc:docMk/>
          <pc:sldMk cId="2256368694" sldId="270"/>
        </pc:sldMkLst>
      </pc:sldChg>
      <pc:sldChg chg="del">
        <pc:chgData name="Richard Prußas" userId="95997a070391755a" providerId="LiveId" clId="{C380F404-B0EB-4430-BBFB-1AD1438CDEC0}" dt="2022-07-11T09:44:19.703" v="87" actId="47"/>
        <pc:sldMkLst>
          <pc:docMk/>
          <pc:sldMk cId="2320013059" sldId="271"/>
        </pc:sldMkLst>
      </pc:sldChg>
      <pc:sldChg chg="addSp delSp modSp mod">
        <pc:chgData name="Richard Prußas" userId="95997a070391755a" providerId="LiveId" clId="{C380F404-B0EB-4430-BBFB-1AD1438CDEC0}" dt="2022-07-11T10:29:48.255" v="701" actId="21"/>
        <pc:sldMkLst>
          <pc:docMk/>
          <pc:sldMk cId="3717923415" sldId="272"/>
        </pc:sldMkLst>
        <pc:spChg chg="mod">
          <ac:chgData name="Richard Prußas" userId="95997a070391755a" providerId="LiveId" clId="{C380F404-B0EB-4430-BBFB-1AD1438CDEC0}" dt="2022-07-11T09:48:37.546" v="113" actId="20577"/>
          <ac:spMkLst>
            <pc:docMk/>
            <pc:sldMk cId="3717923415" sldId="272"/>
            <ac:spMk id="2" creationId="{2721229F-F71F-4F54-9B3C-65369978C7AB}"/>
          </ac:spMkLst>
        </pc:spChg>
        <pc:spChg chg="mod">
          <ac:chgData name="Richard Prußas" userId="95997a070391755a" providerId="LiveId" clId="{C380F404-B0EB-4430-BBFB-1AD1438CDEC0}" dt="2022-07-11T10:09:40.768" v="638" actId="20577"/>
          <ac:spMkLst>
            <pc:docMk/>
            <pc:sldMk cId="3717923415" sldId="272"/>
            <ac:spMk id="3" creationId="{BF443B84-3FB3-479F-A968-ECE71FD4DD3B}"/>
          </ac:spMkLst>
        </pc:spChg>
        <pc:picChg chg="add del mod">
          <ac:chgData name="Richard Prußas" userId="95997a070391755a" providerId="LiveId" clId="{C380F404-B0EB-4430-BBFB-1AD1438CDEC0}" dt="2022-07-11T10:29:48.255" v="701" actId="21"/>
          <ac:picMkLst>
            <pc:docMk/>
            <pc:sldMk cId="3717923415" sldId="272"/>
            <ac:picMk id="5" creationId="{4FE09EE1-6429-F532-3B11-9B5B65111F9A}"/>
          </ac:picMkLst>
        </pc:picChg>
        <pc:picChg chg="del">
          <ac:chgData name="Richard Prußas" userId="95997a070391755a" providerId="LiveId" clId="{C380F404-B0EB-4430-BBFB-1AD1438CDEC0}" dt="2022-07-11T09:49:15.965" v="122" actId="478"/>
          <ac:picMkLst>
            <pc:docMk/>
            <pc:sldMk cId="3717923415" sldId="272"/>
            <ac:picMk id="7" creationId="{A0F35382-07D1-9F9A-E0FA-7C82E4F9A56E}"/>
          </ac:picMkLst>
        </pc:picChg>
        <pc:picChg chg="del">
          <ac:chgData name="Richard Prußas" userId="95997a070391755a" providerId="LiveId" clId="{C380F404-B0EB-4430-BBFB-1AD1438CDEC0}" dt="2022-07-11T09:49:17.573" v="123" actId="478"/>
          <ac:picMkLst>
            <pc:docMk/>
            <pc:sldMk cId="3717923415" sldId="272"/>
            <ac:picMk id="9" creationId="{950F78C4-72FD-EE67-6797-98137E014838}"/>
          </ac:picMkLst>
        </pc:picChg>
      </pc:sldChg>
      <pc:sldChg chg="del">
        <pc:chgData name="Richard Prußas" userId="95997a070391755a" providerId="LiveId" clId="{C380F404-B0EB-4430-BBFB-1AD1438CDEC0}" dt="2022-07-11T09:53:44.394" v="291" actId="47"/>
        <pc:sldMkLst>
          <pc:docMk/>
          <pc:sldMk cId="3786494514" sldId="276"/>
        </pc:sldMkLst>
      </pc:sldChg>
      <pc:sldChg chg="del">
        <pc:chgData name="Richard Prußas" userId="95997a070391755a" providerId="LiveId" clId="{C380F404-B0EB-4430-BBFB-1AD1438CDEC0}" dt="2022-07-11T09:42:36.329" v="5" actId="47"/>
        <pc:sldMkLst>
          <pc:docMk/>
          <pc:sldMk cId="3022497268" sldId="277"/>
        </pc:sldMkLst>
      </pc:sldChg>
      <pc:sldChg chg="del">
        <pc:chgData name="Richard Prußas" userId="95997a070391755a" providerId="LiveId" clId="{C380F404-B0EB-4430-BBFB-1AD1438CDEC0}" dt="2022-07-11T09:42:35.194" v="3" actId="47"/>
        <pc:sldMkLst>
          <pc:docMk/>
          <pc:sldMk cId="589967000" sldId="278"/>
        </pc:sldMkLst>
      </pc:sldChg>
      <pc:sldChg chg="del">
        <pc:chgData name="Richard Prußas" userId="95997a070391755a" providerId="LiveId" clId="{C380F404-B0EB-4430-BBFB-1AD1438CDEC0}" dt="2022-07-11T09:42:35.567" v="4" actId="47"/>
        <pc:sldMkLst>
          <pc:docMk/>
          <pc:sldMk cId="3789600709" sldId="279"/>
        </pc:sldMkLst>
      </pc:sldChg>
      <pc:sldChg chg="del">
        <pc:chgData name="Richard Prußas" userId="95997a070391755a" providerId="LiveId" clId="{C380F404-B0EB-4430-BBFB-1AD1438CDEC0}" dt="2022-07-11T09:42:34.799" v="2" actId="47"/>
        <pc:sldMkLst>
          <pc:docMk/>
          <pc:sldMk cId="991260897" sldId="280"/>
        </pc:sldMkLst>
      </pc:sldChg>
      <pc:sldChg chg="del">
        <pc:chgData name="Richard Prußas" userId="95997a070391755a" providerId="LiveId" clId="{C380F404-B0EB-4430-BBFB-1AD1438CDEC0}" dt="2022-07-11T09:42:33.592" v="1" actId="47"/>
        <pc:sldMkLst>
          <pc:docMk/>
          <pc:sldMk cId="228757911" sldId="281"/>
        </pc:sldMkLst>
      </pc:sldChg>
      <pc:sldChg chg="del">
        <pc:chgData name="Richard Prußas" userId="95997a070391755a" providerId="LiveId" clId="{C380F404-B0EB-4430-BBFB-1AD1438CDEC0}" dt="2022-07-11T09:53:52.270" v="294" actId="47"/>
        <pc:sldMkLst>
          <pc:docMk/>
          <pc:sldMk cId="2830676010" sldId="282"/>
        </pc:sldMkLst>
      </pc:sldChg>
      <pc:sldChg chg="add">
        <pc:chgData name="Richard Prußas" userId="95997a070391755a" providerId="LiveId" clId="{C380F404-B0EB-4430-BBFB-1AD1438CDEC0}" dt="2022-07-11T09:53:48.130" v="292" actId="2890"/>
        <pc:sldMkLst>
          <pc:docMk/>
          <pc:sldMk cId="328779933" sldId="283"/>
        </pc:sldMkLst>
      </pc:sldChg>
      <pc:sldChg chg="modSp add mod">
        <pc:chgData name="Richard Prußas" userId="95997a070391755a" providerId="LiveId" clId="{C380F404-B0EB-4430-BBFB-1AD1438CDEC0}" dt="2022-07-11T10:16:11.729" v="688" actId="6549"/>
        <pc:sldMkLst>
          <pc:docMk/>
          <pc:sldMk cId="3506120293" sldId="284"/>
        </pc:sldMkLst>
        <pc:spChg chg="mod">
          <ac:chgData name="Richard Prußas" userId="95997a070391755a" providerId="LiveId" clId="{C380F404-B0EB-4430-BBFB-1AD1438CDEC0}" dt="2022-07-11T10:16:11.729" v="688" actId="6549"/>
          <ac:spMkLst>
            <pc:docMk/>
            <pc:sldMk cId="3506120293" sldId="284"/>
            <ac:spMk id="3" creationId="{BF443B84-3FB3-479F-A968-ECE71FD4DD3B}"/>
          </ac:spMkLst>
        </pc:spChg>
      </pc:sldChg>
      <pc:sldMasterChg chg="del delSldLayout">
        <pc:chgData name="Richard Prußas" userId="95997a070391755a" providerId="LiveId" clId="{C380F404-B0EB-4430-BBFB-1AD1438CDEC0}" dt="2022-07-11T09:49:01.530" v="119" actId="47"/>
        <pc:sldMasterMkLst>
          <pc:docMk/>
          <pc:sldMasterMk cId="0" sldId="2147483648"/>
        </pc:sldMasterMkLst>
        <pc:sldLayoutChg chg="del">
          <pc:chgData name="Richard Prußas" userId="95997a070391755a" providerId="LiveId" clId="{C380F404-B0EB-4430-BBFB-1AD1438CDEC0}" dt="2022-07-11T09:49:01.530" v="119" actId="47"/>
          <pc:sldLayoutMkLst>
            <pc:docMk/>
            <pc:sldMasterMk cId="0" sldId="2147483648"/>
            <pc:sldLayoutMk cId="989444220" sldId="2147483649"/>
          </pc:sldLayoutMkLst>
        </pc:sldLayoutChg>
        <pc:sldLayoutChg chg="del">
          <pc:chgData name="Richard Prußas" userId="95997a070391755a" providerId="LiveId" clId="{C380F404-B0EB-4430-BBFB-1AD1438CDEC0}" dt="2022-07-11T09:49:01.530" v="119" actId="47"/>
          <pc:sldLayoutMkLst>
            <pc:docMk/>
            <pc:sldMasterMk cId="0" sldId="2147483648"/>
            <pc:sldLayoutMk cId="2179440505" sldId="2147483650"/>
          </pc:sldLayoutMkLst>
        </pc:sldLayoutChg>
        <pc:sldLayoutChg chg="del">
          <pc:chgData name="Richard Prußas" userId="95997a070391755a" providerId="LiveId" clId="{C380F404-B0EB-4430-BBFB-1AD1438CDEC0}" dt="2022-07-11T09:49:01.530" v="119" actId="47"/>
          <pc:sldLayoutMkLst>
            <pc:docMk/>
            <pc:sldMasterMk cId="0" sldId="2147483648"/>
            <pc:sldLayoutMk cId="1754138340" sldId="2147483651"/>
          </pc:sldLayoutMkLst>
        </pc:sldLayoutChg>
        <pc:sldLayoutChg chg="del">
          <pc:chgData name="Richard Prußas" userId="95997a070391755a" providerId="LiveId" clId="{C380F404-B0EB-4430-BBFB-1AD1438CDEC0}" dt="2022-07-11T09:49:01.530" v="119" actId="47"/>
          <pc:sldLayoutMkLst>
            <pc:docMk/>
            <pc:sldMasterMk cId="0" sldId="2147483648"/>
            <pc:sldLayoutMk cId="645685367" sldId="2147483652"/>
          </pc:sldLayoutMkLst>
        </pc:sldLayoutChg>
        <pc:sldLayoutChg chg="del">
          <pc:chgData name="Richard Prußas" userId="95997a070391755a" providerId="LiveId" clId="{C380F404-B0EB-4430-BBFB-1AD1438CDEC0}" dt="2022-07-11T09:49:01.530" v="119" actId="47"/>
          <pc:sldLayoutMkLst>
            <pc:docMk/>
            <pc:sldMasterMk cId="0" sldId="2147483648"/>
            <pc:sldLayoutMk cId="1451280563" sldId="2147483653"/>
          </pc:sldLayoutMkLst>
        </pc:sldLayoutChg>
        <pc:sldLayoutChg chg="del">
          <pc:chgData name="Richard Prußas" userId="95997a070391755a" providerId="LiveId" clId="{C380F404-B0EB-4430-BBFB-1AD1438CDEC0}" dt="2022-07-11T09:49:01.530" v="119" actId="47"/>
          <pc:sldLayoutMkLst>
            <pc:docMk/>
            <pc:sldMasterMk cId="0" sldId="2147483648"/>
            <pc:sldLayoutMk cId="1307298128" sldId="2147483654"/>
          </pc:sldLayoutMkLst>
        </pc:sldLayoutChg>
        <pc:sldLayoutChg chg="del">
          <pc:chgData name="Richard Prußas" userId="95997a070391755a" providerId="LiveId" clId="{C380F404-B0EB-4430-BBFB-1AD1438CDEC0}" dt="2022-07-11T09:49:01.530" v="119" actId="47"/>
          <pc:sldLayoutMkLst>
            <pc:docMk/>
            <pc:sldMasterMk cId="0" sldId="2147483648"/>
            <pc:sldLayoutMk cId="3789092335" sldId="2147483655"/>
          </pc:sldLayoutMkLst>
        </pc:sldLayoutChg>
        <pc:sldLayoutChg chg="del">
          <pc:chgData name="Richard Prußas" userId="95997a070391755a" providerId="LiveId" clId="{C380F404-B0EB-4430-BBFB-1AD1438CDEC0}" dt="2022-07-11T09:49:01.530" v="119" actId="47"/>
          <pc:sldLayoutMkLst>
            <pc:docMk/>
            <pc:sldMasterMk cId="0" sldId="2147483648"/>
            <pc:sldLayoutMk cId="2293964236" sldId="2147483656"/>
          </pc:sldLayoutMkLst>
        </pc:sldLayoutChg>
        <pc:sldLayoutChg chg="del">
          <pc:chgData name="Richard Prußas" userId="95997a070391755a" providerId="LiveId" clId="{C380F404-B0EB-4430-BBFB-1AD1438CDEC0}" dt="2022-07-11T09:49:01.530" v="119" actId="47"/>
          <pc:sldLayoutMkLst>
            <pc:docMk/>
            <pc:sldMasterMk cId="0" sldId="2147483648"/>
            <pc:sldLayoutMk cId="2769705001" sldId="2147483657"/>
          </pc:sldLayoutMkLst>
        </pc:sldLayoutChg>
        <pc:sldLayoutChg chg="del">
          <pc:chgData name="Richard Prußas" userId="95997a070391755a" providerId="LiveId" clId="{C380F404-B0EB-4430-BBFB-1AD1438CDEC0}" dt="2022-07-11T09:49:01.530" v="119" actId="47"/>
          <pc:sldLayoutMkLst>
            <pc:docMk/>
            <pc:sldMasterMk cId="0" sldId="2147483648"/>
            <pc:sldLayoutMk cId="1110302580" sldId="2147483658"/>
          </pc:sldLayoutMkLst>
        </pc:sldLayoutChg>
        <pc:sldLayoutChg chg="del">
          <pc:chgData name="Richard Prußas" userId="95997a070391755a" providerId="LiveId" clId="{C380F404-B0EB-4430-BBFB-1AD1438CDEC0}" dt="2022-07-11T09:49:01.530" v="119" actId="47"/>
          <pc:sldLayoutMkLst>
            <pc:docMk/>
            <pc:sldMasterMk cId="0" sldId="2147483648"/>
            <pc:sldLayoutMk cId="2724641842" sldId="2147483659"/>
          </pc:sldLayoutMkLst>
        </pc:sldLayoutChg>
      </pc:sldMasterChg>
    </pc:docChg>
  </pc:docChgLst>
  <pc:docChgLst>
    <pc:chgData name="Richard Prußas" userId="95997a070391755a" providerId="LiveId" clId="{A6B3ABA8-9542-46AA-B7BA-E0562E333046}"/>
    <pc:docChg chg="undo custSel modSld">
      <pc:chgData name="Richard Prußas" userId="95997a070391755a" providerId="LiveId" clId="{A6B3ABA8-9542-46AA-B7BA-E0562E333046}" dt="2021-01-31T01:46:14.368" v="67" actId="20577"/>
      <pc:docMkLst>
        <pc:docMk/>
      </pc:docMkLst>
      <pc:sldChg chg="modSp mod">
        <pc:chgData name="Richard Prußas" userId="95997a070391755a" providerId="LiveId" clId="{A6B3ABA8-9542-46AA-B7BA-E0562E333046}" dt="2021-01-31T01:46:14.368" v="67" actId="20577"/>
        <pc:sldMkLst>
          <pc:docMk/>
          <pc:sldMk cId="1692141195" sldId="256"/>
        </pc:sldMkLst>
        <pc:spChg chg="mod">
          <ac:chgData name="Richard Prußas" userId="95997a070391755a" providerId="LiveId" clId="{A6B3ABA8-9542-46AA-B7BA-E0562E333046}" dt="2021-01-31T01:46:14.368" v="67" actId="20577"/>
          <ac:spMkLst>
            <pc:docMk/>
            <pc:sldMk cId="1692141195" sldId="256"/>
            <ac:spMk id="4" creationId="{631C1984-E1C2-4081-A331-384FB621FE99}"/>
          </ac:spMkLst>
        </pc:spChg>
      </pc:sldChg>
    </pc:docChg>
  </pc:docChgLst>
  <pc:docChgLst>
    <pc:chgData name="Richard Prußas" userId="95997a070391755a" providerId="LiveId" clId="{E03CE94D-60CB-4719-B6CF-A5DB4FBF2E16}"/>
    <pc:docChg chg="undo custSel addSld delSld modSld sldOrd">
      <pc:chgData name="Richard Prußas" userId="95997a070391755a" providerId="LiveId" clId="{E03CE94D-60CB-4719-B6CF-A5DB4FBF2E16}" dt="2022-06-19T17:44:00.591" v="3793" actId="20577"/>
      <pc:docMkLst>
        <pc:docMk/>
      </pc:docMkLst>
      <pc:sldChg chg="modSp mod">
        <pc:chgData name="Richard Prußas" userId="95997a070391755a" providerId="LiveId" clId="{E03CE94D-60CB-4719-B6CF-A5DB4FBF2E16}" dt="2022-06-17T16:14:28" v="35" actId="2710"/>
        <pc:sldMkLst>
          <pc:docMk/>
          <pc:sldMk cId="1692141195" sldId="256"/>
        </pc:sldMkLst>
        <pc:spChg chg="mod">
          <ac:chgData name="Richard Prußas" userId="95997a070391755a" providerId="LiveId" clId="{E03CE94D-60CB-4719-B6CF-A5DB4FBF2E16}" dt="2022-06-17T16:14:28" v="35" actId="2710"/>
          <ac:spMkLst>
            <pc:docMk/>
            <pc:sldMk cId="1692141195" sldId="256"/>
            <ac:spMk id="4" creationId="{631C1984-E1C2-4081-A331-384FB621FE99}"/>
          </ac:spMkLst>
        </pc:spChg>
      </pc:sldChg>
      <pc:sldChg chg="del">
        <pc:chgData name="Richard Prußas" userId="95997a070391755a" providerId="LiveId" clId="{E03CE94D-60CB-4719-B6CF-A5DB4FBF2E16}" dt="2022-06-17T17:15:43.257" v="1182" actId="47"/>
        <pc:sldMkLst>
          <pc:docMk/>
          <pc:sldMk cId="3621465286" sldId="258"/>
        </pc:sldMkLst>
      </pc:sldChg>
      <pc:sldChg chg="del">
        <pc:chgData name="Richard Prußas" userId="95997a070391755a" providerId="LiveId" clId="{E03CE94D-60CB-4719-B6CF-A5DB4FBF2E16}" dt="2022-06-17T17:15:34.791" v="1181" actId="47"/>
        <pc:sldMkLst>
          <pc:docMk/>
          <pc:sldMk cId="1535067899" sldId="259"/>
        </pc:sldMkLst>
      </pc:sldChg>
      <pc:sldChg chg="del">
        <pc:chgData name="Richard Prußas" userId="95997a070391755a" providerId="LiveId" clId="{E03CE94D-60CB-4719-B6CF-A5DB4FBF2E16}" dt="2022-06-17T18:48:09.727" v="2644" actId="47"/>
        <pc:sldMkLst>
          <pc:docMk/>
          <pc:sldMk cId="3152380695" sldId="260"/>
        </pc:sldMkLst>
      </pc:sldChg>
      <pc:sldChg chg="del">
        <pc:chgData name="Richard Prußas" userId="95997a070391755a" providerId="LiveId" clId="{E03CE94D-60CB-4719-B6CF-A5DB4FBF2E16}" dt="2022-06-17T18:48:08.888" v="2643" actId="47"/>
        <pc:sldMkLst>
          <pc:docMk/>
          <pc:sldMk cId="1800586576" sldId="261"/>
        </pc:sldMkLst>
      </pc:sldChg>
      <pc:sldChg chg="modSp del mod">
        <pc:chgData name="Richard Prußas" userId="95997a070391755a" providerId="LiveId" clId="{E03CE94D-60CB-4719-B6CF-A5DB4FBF2E16}" dt="2022-06-17T18:48:04.808" v="2640" actId="47"/>
        <pc:sldMkLst>
          <pc:docMk/>
          <pc:sldMk cId="1397291553" sldId="262"/>
        </pc:sldMkLst>
        <pc:spChg chg="mod">
          <ac:chgData name="Richard Prußas" userId="95997a070391755a" providerId="LiveId" clId="{E03CE94D-60CB-4719-B6CF-A5DB4FBF2E16}" dt="2022-06-17T18:46:10.814" v="2628" actId="27636"/>
          <ac:spMkLst>
            <pc:docMk/>
            <pc:sldMk cId="1397291553" sldId="262"/>
            <ac:spMk id="2" creationId="{8862743D-643C-491C-AE9C-37D520427459}"/>
          </ac:spMkLst>
        </pc:spChg>
      </pc:sldChg>
      <pc:sldChg chg="del">
        <pc:chgData name="Richard Prußas" userId="95997a070391755a" providerId="LiveId" clId="{E03CE94D-60CB-4719-B6CF-A5DB4FBF2E16}" dt="2022-06-17T17:15:08.751" v="1178" actId="47"/>
        <pc:sldMkLst>
          <pc:docMk/>
          <pc:sldMk cId="3112699550" sldId="263"/>
        </pc:sldMkLst>
      </pc:sldChg>
      <pc:sldChg chg="del">
        <pc:chgData name="Richard Prußas" userId="95997a070391755a" providerId="LiveId" clId="{E03CE94D-60CB-4719-B6CF-A5DB4FBF2E16}" dt="2022-06-17T17:15:09.993" v="1179" actId="47"/>
        <pc:sldMkLst>
          <pc:docMk/>
          <pc:sldMk cId="3865996125" sldId="264"/>
        </pc:sldMkLst>
      </pc:sldChg>
      <pc:sldChg chg="modSp del mod">
        <pc:chgData name="Richard Prußas" userId="95997a070391755a" providerId="LiveId" clId="{E03CE94D-60CB-4719-B6CF-A5DB4FBF2E16}" dt="2022-06-17T18:48:08.156" v="2642" actId="47"/>
        <pc:sldMkLst>
          <pc:docMk/>
          <pc:sldMk cId="2209796758" sldId="265"/>
        </pc:sldMkLst>
        <pc:spChg chg="mod">
          <ac:chgData name="Richard Prußas" userId="95997a070391755a" providerId="LiveId" clId="{E03CE94D-60CB-4719-B6CF-A5DB4FBF2E16}" dt="2022-06-17T18:46:10.808" v="2627" actId="27636"/>
          <ac:spMkLst>
            <pc:docMk/>
            <pc:sldMk cId="2209796758" sldId="265"/>
            <ac:spMk id="2" creationId="{D80C1C0A-43B9-4F66-81E2-79F022359C76}"/>
          </ac:spMkLst>
        </pc:spChg>
      </pc:sldChg>
      <pc:sldChg chg="del">
        <pc:chgData name="Richard Prußas" userId="95997a070391755a" providerId="LiveId" clId="{E03CE94D-60CB-4719-B6CF-A5DB4FBF2E16}" dt="2022-06-17T18:48:07.241" v="2641" actId="47"/>
        <pc:sldMkLst>
          <pc:docMk/>
          <pc:sldMk cId="2757728383" sldId="266"/>
        </pc:sldMkLst>
      </pc:sldChg>
      <pc:sldChg chg="modSp del mod">
        <pc:chgData name="Richard Prußas" userId="95997a070391755a" providerId="LiveId" clId="{E03CE94D-60CB-4719-B6CF-A5DB4FBF2E16}" dt="2022-06-17T18:48:02.853" v="2639" actId="47"/>
        <pc:sldMkLst>
          <pc:docMk/>
          <pc:sldMk cId="1232804649" sldId="267"/>
        </pc:sldMkLst>
        <pc:spChg chg="mod">
          <ac:chgData name="Richard Prußas" userId="95997a070391755a" providerId="LiveId" clId="{E03CE94D-60CB-4719-B6CF-A5DB4FBF2E16}" dt="2022-06-17T18:46:10.838" v="2629" actId="27636"/>
          <ac:spMkLst>
            <pc:docMk/>
            <pc:sldMk cId="1232804649" sldId="267"/>
            <ac:spMk id="3" creationId="{E7C28288-6F92-4953-9885-88FE3A8ABE45}"/>
          </ac:spMkLst>
        </pc:spChg>
      </pc:sldChg>
      <pc:sldChg chg="del">
        <pc:chgData name="Richard Prußas" userId="95997a070391755a" providerId="LiveId" clId="{E03CE94D-60CB-4719-B6CF-A5DB4FBF2E16}" dt="2022-06-17T18:48:10.517" v="2645" actId="47"/>
        <pc:sldMkLst>
          <pc:docMk/>
          <pc:sldMk cId="3667583323" sldId="268"/>
        </pc:sldMkLst>
      </pc:sldChg>
      <pc:sldChg chg="del">
        <pc:chgData name="Richard Prußas" userId="95997a070391755a" providerId="LiveId" clId="{E03CE94D-60CB-4719-B6CF-A5DB4FBF2E16}" dt="2022-06-17T17:15:30.650" v="1180" actId="47"/>
        <pc:sldMkLst>
          <pc:docMk/>
          <pc:sldMk cId="1286434338" sldId="269"/>
        </pc:sldMkLst>
      </pc:sldChg>
      <pc:sldChg chg="modSp mod">
        <pc:chgData name="Richard Prußas" userId="95997a070391755a" providerId="LiveId" clId="{E03CE94D-60CB-4719-B6CF-A5DB4FBF2E16}" dt="2022-06-16T15:52:16.356" v="30" actId="255"/>
        <pc:sldMkLst>
          <pc:docMk/>
          <pc:sldMk cId="2256368694" sldId="270"/>
        </pc:sldMkLst>
        <pc:spChg chg="mod">
          <ac:chgData name="Richard Prußas" userId="95997a070391755a" providerId="LiveId" clId="{E03CE94D-60CB-4719-B6CF-A5DB4FBF2E16}" dt="2022-06-16T15:52:16.356" v="30" actId="255"/>
          <ac:spMkLst>
            <pc:docMk/>
            <pc:sldMk cId="2256368694" sldId="270"/>
            <ac:spMk id="2" creationId="{C734DB47-BA42-428D-AB79-9569D69FE48B}"/>
          </ac:spMkLst>
        </pc:spChg>
      </pc:sldChg>
      <pc:sldChg chg="modSp mod">
        <pc:chgData name="Richard Prußas" userId="95997a070391755a" providerId="LiveId" clId="{E03CE94D-60CB-4719-B6CF-A5DB4FBF2E16}" dt="2022-06-19T17:27:39.622" v="3778" actId="20577"/>
        <pc:sldMkLst>
          <pc:docMk/>
          <pc:sldMk cId="2320013059" sldId="271"/>
        </pc:sldMkLst>
        <pc:spChg chg="mod">
          <ac:chgData name="Richard Prußas" userId="95997a070391755a" providerId="LiveId" clId="{E03CE94D-60CB-4719-B6CF-A5DB4FBF2E16}" dt="2022-06-17T17:21:48.440" v="1215" actId="255"/>
          <ac:spMkLst>
            <pc:docMk/>
            <pc:sldMk cId="2320013059" sldId="271"/>
            <ac:spMk id="4" creationId="{430DA712-3E81-4A18-B967-B541CD754841}"/>
          </ac:spMkLst>
        </pc:spChg>
        <pc:spChg chg="mod">
          <ac:chgData name="Richard Prußas" userId="95997a070391755a" providerId="LiveId" clId="{E03CE94D-60CB-4719-B6CF-A5DB4FBF2E16}" dt="2022-06-19T17:27:39.622" v="3778" actId="20577"/>
          <ac:spMkLst>
            <pc:docMk/>
            <pc:sldMk cId="2320013059" sldId="271"/>
            <ac:spMk id="5" creationId="{CDD260A8-E043-4C62-B0C5-6472B687F29F}"/>
          </ac:spMkLst>
        </pc:spChg>
      </pc:sldChg>
      <pc:sldChg chg="addSp delSp modSp mod">
        <pc:chgData name="Richard Prußas" userId="95997a070391755a" providerId="LiveId" clId="{E03CE94D-60CB-4719-B6CF-A5DB4FBF2E16}" dt="2022-06-19T17:38:58.283" v="3786" actId="12"/>
        <pc:sldMkLst>
          <pc:docMk/>
          <pc:sldMk cId="3717923415" sldId="272"/>
        </pc:sldMkLst>
        <pc:spChg chg="mod">
          <ac:chgData name="Richard Prußas" userId="95997a070391755a" providerId="LiveId" clId="{E03CE94D-60CB-4719-B6CF-A5DB4FBF2E16}" dt="2022-06-17T17:20:52.901" v="1196" actId="20577"/>
          <ac:spMkLst>
            <pc:docMk/>
            <pc:sldMk cId="3717923415" sldId="272"/>
            <ac:spMk id="2" creationId="{2721229F-F71F-4F54-9B3C-65369978C7AB}"/>
          </ac:spMkLst>
        </pc:spChg>
        <pc:spChg chg="mod">
          <ac:chgData name="Richard Prußas" userId="95997a070391755a" providerId="LiveId" clId="{E03CE94D-60CB-4719-B6CF-A5DB4FBF2E16}" dt="2022-06-19T17:38:58.283" v="3786" actId="12"/>
          <ac:spMkLst>
            <pc:docMk/>
            <pc:sldMk cId="3717923415" sldId="272"/>
            <ac:spMk id="3" creationId="{BF443B84-3FB3-479F-A968-ECE71FD4DD3B}"/>
          </ac:spMkLst>
        </pc:spChg>
        <pc:picChg chg="add del mod">
          <ac:chgData name="Richard Prußas" userId="95997a070391755a" providerId="LiveId" clId="{E03CE94D-60CB-4719-B6CF-A5DB4FBF2E16}" dt="2022-06-19T16:57:30.704" v="3357"/>
          <ac:picMkLst>
            <pc:docMk/>
            <pc:sldMk cId="3717923415" sldId="272"/>
            <ac:picMk id="5" creationId="{CB2ACA3A-232E-E8D3-F628-B0C10C6F96D5}"/>
          </ac:picMkLst>
        </pc:picChg>
        <pc:picChg chg="add mod">
          <ac:chgData name="Richard Prußas" userId="95997a070391755a" providerId="LiveId" clId="{E03CE94D-60CB-4719-B6CF-A5DB4FBF2E16}" dt="2022-06-19T16:58:38.385" v="3384" actId="14100"/>
          <ac:picMkLst>
            <pc:docMk/>
            <pc:sldMk cId="3717923415" sldId="272"/>
            <ac:picMk id="7" creationId="{A0F35382-07D1-9F9A-E0FA-7C82E4F9A56E}"/>
          </ac:picMkLst>
        </pc:picChg>
        <pc:picChg chg="add mod">
          <ac:chgData name="Richard Prußas" userId="95997a070391755a" providerId="LiveId" clId="{E03CE94D-60CB-4719-B6CF-A5DB4FBF2E16}" dt="2022-06-19T16:59:42.723" v="3388" actId="1076"/>
          <ac:picMkLst>
            <pc:docMk/>
            <pc:sldMk cId="3717923415" sldId="272"/>
            <ac:picMk id="9" creationId="{950F78C4-72FD-EE67-6797-98137E014838}"/>
          </ac:picMkLst>
        </pc:picChg>
      </pc:sldChg>
      <pc:sldChg chg="modSp del mod">
        <pc:chgData name="Richard Prußas" userId="95997a070391755a" providerId="LiveId" clId="{E03CE94D-60CB-4719-B6CF-A5DB4FBF2E16}" dt="2022-06-17T18:48:14.292" v="2648" actId="47"/>
        <pc:sldMkLst>
          <pc:docMk/>
          <pc:sldMk cId="1993307517" sldId="273"/>
        </pc:sldMkLst>
        <pc:spChg chg="mod">
          <ac:chgData name="Richard Prußas" userId="95997a070391755a" providerId="LiveId" clId="{E03CE94D-60CB-4719-B6CF-A5DB4FBF2E16}" dt="2022-06-17T18:46:10.776" v="2625" actId="27636"/>
          <ac:spMkLst>
            <pc:docMk/>
            <pc:sldMk cId="1993307517" sldId="273"/>
            <ac:spMk id="3" creationId="{BF443B84-3FB3-479F-A968-ECE71FD4DD3B}"/>
          </ac:spMkLst>
        </pc:spChg>
      </pc:sldChg>
      <pc:sldChg chg="del">
        <pc:chgData name="Richard Prußas" userId="95997a070391755a" providerId="LiveId" clId="{E03CE94D-60CB-4719-B6CF-A5DB4FBF2E16}" dt="2022-06-17T18:48:11.336" v="2646" actId="47"/>
        <pc:sldMkLst>
          <pc:docMk/>
          <pc:sldMk cId="515398634" sldId="274"/>
        </pc:sldMkLst>
      </pc:sldChg>
      <pc:sldChg chg="modSp del mod">
        <pc:chgData name="Richard Prußas" userId="95997a070391755a" providerId="LiveId" clId="{E03CE94D-60CB-4719-B6CF-A5DB4FBF2E16}" dt="2022-06-17T18:48:12.993" v="2647" actId="47"/>
        <pc:sldMkLst>
          <pc:docMk/>
          <pc:sldMk cId="1783861273" sldId="275"/>
        </pc:sldMkLst>
        <pc:spChg chg="mod">
          <ac:chgData name="Richard Prußas" userId="95997a070391755a" providerId="LiveId" clId="{E03CE94D-60CB-4719-B6CF-A5DB4FBF2E16}" dt="2022-06-17T18:46:10.800" v="2626" actId="27636"/>
          <ac:spMkLst>
            <pc:docMk/>
            <pc:sldMk cId="1783861273" sldId="275"/>
            <ac:spMk id="14" creationId="{C9EFCEA0-78F8-4C05-BD50-5D777CF69855}"/>
          </ac:spMkLst>
        </pc:spChg>
      </pc:sldChg>
      <pc:sldChg chg="modSp add mod">
        <pc:chgData name="Richard Prußas" userId="95997a070391755a" providerId="LiveId" clId="{E03CE94D-60CB-4719-B6CF-A5DB4FBF2E16}" dt="2022-06-19T17:44:00.591" v="3793" actId="20577"/>
        <pc:sldMkLst>
          <pc:docMk/>
          <pc:sldMk cId="3786494514" sldId="276"/>
        </pc:sldMkLst>
        <pc:spChg chg="mod">
          <ac:chgData name="Richard Prußas" userId="95997a070391755a" providerId="LiveId" clId="{E03CE94D-60CB-4719-B6CF-A5DB4FBF2E16}" dt="2022-06-17T17:21:05.909" v="1211" actId="20577"/>
          <ac:spMkLst>
            <pc:docMk/>
            <pc:sldMk cId="3786494514" sldId="276"/>
            <ac:spMk id="2" creationId="{2721229F-F71F-4F54-9B3C-65369978C7AB}"/>
          </ac:spMkLst>
        </pc:spChg>
        <pc:spChg chg="mod">
          <ac:chgData name="Richard Prußas" userId="95997a070391755a" providerId="LiveId" clId="{E03CE94D-60CB-4719-B6CF-A5DB4FBF2E16}" dt="2022-06-19T17:44:00.591" v="3793" actId="20577"/>
          <ac:spMkLst>
            <pc:docMk/>
            <pc:sldMk cId="3786494514" sldId="276"/>
            <ac:spMk id="3" creationId="{BF443B84-3FB3-479F-A968-ECE71FD4DD3B}"/>
          </ac:spMkLst>
        </pc:spChg>
      </pc:sldChg>
      <pc:sldChg chg="modSp add mod">
        <pc:chgData name="Richard Prußas" userId="95997a070391755a" providerId="LiveId" clId="{E03CE94D-60CB-4719-B6CF-A5DB4FBF2E16}" dt="2022-06-17T17:52:54.279" v="1968" actId="20577"/>
        <pc:sldMkLst>
          <pc:docMk/>
          <pc:sldMk cId="3022497268" sldId="277"/>
        </pc:sldMkLst>
        <pc:spChg chg="mod">
          <ac:chgData name="Richard Prußas" userId="95997a070391755a" providerId="LiveId" clId="{E03CE94D-60CB-4719-B6CF-A5DB4FBF2E16}" dt="2022-06-17T17:52:54.279" v="1968" actId="20577"/>
          <ac:spMkLst>
            <pc:docMk/>
            <pc:sldMk cId="3022497268" sldId="277"/>
            <ac:spMk id="3" creationId="{BF443B84-3FB3-479F-A968-ECE71FD4DD3B}"/>
          </ac:spMkLst>
        </pc:spChg>
      </pc:sldChg>
      <pc:sldChg chg="addSp modSp add mod">
        <pc:chgData name="Richard Prußas" userId="95997a070391755a" providerId="LiveId" clId="{E03CE94D-60CB-4719-B6CF-A5DB4FBF2E16}" dt="2022-06-17T18:46:51.027" v="2637" actId="14100"/>
        <pc:sldMkLst>
          <pc:docMk/>
          <pc:sldMk cId="589967000" sldId="278"/>
        </pc:sldMkLst>
        <pc:spChg chg="mod">
          <ac:chgData name="Richard Prußas" userId="95997a070391755a" providerId="LiveId" clId="{E03CE94D-60CB-4719-B6CF-A5DB4FBF2E16}" dt="2022-06-17T17:48:45.997" v="1932" actId="20577"/>
          <ac:spMkLst>
            <pc:docMk/>
            <pc:sldMk cId="589967000" sldId="278"/>
            <ac:spMk id="2" creationId="{2721229F-F71F-4F54-9B3C-65369978C7AB}"/>
          </ac:spMkLst>
        </pc:spChg>
        <pc:spChg chg="mod">
          <ac:chgData name="Richard Prußas" userId="95997a070391755a" providerId="LiveId" clId="{E03CE94D-60CB-4719-B6CF-A5DB4FBF2E16}" dt="2022-06-17T18:43:54.913" v="2623" actId="20577"/>
          <ac:spMkLst>
            <pc:docMk/>
            <pc:sldMk cId="589967000" sldId="278"/>
            <ac:spMk id="3" creationId="{BF443B84-3FB3-479F-A968-ECE71FD4DD3B}"/>
          </ac:spMkLst>
        </pc:spChg>
        <pc:picChg chg="add mod">
          <ac:chgData name="Richard Prußas" userId="95997a070391755a" providerId="LiveId" clId="{E03CE94D-60CB-4719-B6CF-A5DB4FBF2E16}" dt="2022-06-17T18:46:51.027" v="2637" actId="14100"/>
          <ac:picMkLst>
            <pc:docMk/>
            <pc:sldMk cId="589967000" sldId="278"/>
            <ac:picMk id="5" creationId="{61D8B146-B198-8F7D-D790-88CD5F2A2E39}"/>
          </ac:picMkLst>
        </pc:picChg>
      </pc:sldChg>
      <pc:sldChg chg="modSp add mod">
        <pc:chgData name="Richard Prußas" userId="95997a070391755a" providerId="LiveId" clId="{E03CE94D-60CB-4719-B6CF-A5DB4FBF2E16}" dt="2022-06-17T17:43:25.505" v="1843" actId="20577"/>
        <pc:sldMkLst>
          <pc:docMk/>
          <pc:sldMk cId="3789600709" sldId="279"/>
        </pc:sldMkLst>
        <pc:spChg chg="mod">
          <ac:chgData name="Richard Prußas" userId="95997a070391755a" providerId="LiveId" clId="{E03CE94D-60CB-4719-B6CF-A5DB4FBF2E16}" dt="2022-06-17T17:43:25.505" v="1843" actId="20577"/>
          <ac:spMkLst>
            <pc:docMk/>
            <pc:sldMk cId="3789600709" sldId="279"/>
            <ac:spMk id="3" creationId="{BF443B84-3FB3-479F-A968-ECE71FD4DD3B}"/>
          </ac:spMkLst>
        </pc:spChg>
      </pc:sldChg>
      <pc:sldChg chg="modSp add mod ord">
        <pc:chgData name="Richard Prußas" userId="95997a070391755a" providerId="LiveId" clId="{E03CE94D-60CB-4719-B6CF-A5DB4FBF2E16}" dt="2022-06-17T19:04:51.164" v="3266" actId="27636"/>
        <pc:sldMkLst>
          <pc:docMk/>
          <pc:sldMk cId="991260897" sldId="280"/>
        </pc:sldMkLst>
        <pc:spChg chg="mod">
          <ac:chgData name="Richard Prußas" userId="95997a070391755a" providerId="LiveId" clId="{E03CE94D-60CB-4719-B6CF-A5DB4FBF2E16}" dt="2022-06-17T18:56:39.462" v="2800" actId="20577"/>
          <ac:spMkLst>
            <pc:docMk/>
            <pc:sldMk cId="991260897" sldId="280"/>
            <ac:spMk id="2" creationId="{2721229F-F71F-4F54-9B3C-65369978C7AB}"/>
          </ac:spMkLst>
        </pc:spChg>
        <pc:spChg chg="mod">
          <ac:chgData name="Richard Prußas" userId="95997a070391755a" providerId="LiveId" clId="{E03CE94D-60CB-4719-B6CF-A5DB4FBF2E16}" dt="2022-06-17T19:04:51.164" v="3266" actId="27636"/>
          <ac:spMkLst>
            <pc:docMk/>
            <pc:sldMk cId="991260897" sldId="280"/>
            <ac:spMk id="3" creationId="{BF443B84-3FB3-479F-A968-ECE71FD4DD3B}"/>
          </ac:spMkLst>
        </pc:spChg>
      </pc:sldChg>
      <pc:sldChg chg="delSp modSp add del mod">
        <pc:chgData name="Richard Prußas" userId="95997a070391755a" providerId="LiveId" clId="{E03CE94D-60CB-4719-B6CF-A5DB4FBF2E16}" dt="2022-06-17T18:55:28.769" v="2789" actId="2696"/>
        <pc:sldMkLst>
          <pc:docMk/>
          <pc:sldMk cId="1478500350" sldId="280"/>
        </pc:sldMkLst>
        <pc:spChg chg="mod">
          <ac:chgData name="Richard Prußas" userId="95997a070391755a" providerId="LiveId" clId="{E03CE94D-60CB-4719-B6CF-A5DB4FBF2E16}" dt="2022-06-17T18:55:24.594" v="2788" actId="20577"/>
          <ac:spMkLst>
            <pc:docMk/>
            <pc:sldMk cId="1478500350" sldId="280"/>
            <ac:spMk id="3" creationId="{BF443B84-3FB3-479F-A968-ECE71FD4DD3B}"/>
          </ac:spMkLst>
        </pc:spChg>
        <pc:picChg chg="del">
          <ac:chgData name="Richard Prußas" userId="95997a070391755a" providerId="LiveId" clId="{E03CE94D-60CB-4719-B6CF-A5DB4FBF2E16}" dt="2022-06-17T18:49:11.385" v="2649" actId="478"/>
          <ac:picMkLst>
            <pc:docMk/>
            <pc:sldMk cId="1478500350" sldId="280"/>
            <ac:picMk id="5" creationId="{61D8B146-B198-8F7D-D790-88CD5F2A2E39}"/>
          </ac:picMkLst>
        </pc:picChg>
      </pc:sldChg>
      <pc:sldChg chg="add del ord">
        <pc:chgData name="Richard Prußas" userId="95997a070391755a" providerId="LiveId" clId="{E03CE94D-60CB-4719-B6CF-A5DB4FBF2E16}" dt="2022-06-17T18:55:46.714" v="2793" actId="47"/>
        <pc:sldMkLst>
          <pc:docMk/>
          <pc:sldMk cId="3959441456" sldId="280"/>
        </pc:sldMkLst>
      </pc:sldChg>
      <pc:sldChg chg="modSp add mod">
        <pc:chgData name="Richard Prußas" userId="95997a070391755a" providerId="LiveId" clId="{E03CE94D-60CB-4719-B6CF-A5DB4FBF2E16}" dt="2022-06-17T19:06:51.152" v="3355" actId="14"/>
        <pc:sldMkLst>
          <pc:docMk/>
          <pc:sldMk cId="228757911" sldId="281"/>
        </pc:sldMkLst>
        <pc:spChg chg="mod">
          <ac:chgData name="Richard Prußas" userId="95997a070391755a" providerId="LiveId" clId="{E03CE94D-60CB-4719-B6CF-A5DB4FBF2E16}" dt="2022-06-17T19:06:32.468" v="3349" actId="20577"/>
          <ac:spMkLst>
            <pc:docMk/>
            <pc:sldMk cId="228757911" sldId="281"/>
            <ac:spMk id="2" creationId="{2721229F-F71F-4F54-9B3C-65369978C7AB}"/>
          </ac:spMkLst>
        </pc:spChg>
        <pc:spChg chg="mod">
          <ac:chgData name="Richard Prußas" userId="95997a070391755a" providerId="LiveId" clId="{E03CE94D-60CB-4719-B6CF-A5DB4FBF2E16}" dt="2022-06-17T19:06:51.152" v="3355" actId="14"/>
          <ac:spMkLst>
            <pc:docMk/>
            <pc:sldMk cId="228757911" sldId="281"/>
            <ac:spMk id="3" creationId="{BF443B84-3FB3-479F-A968-ECE71FD4DD3B}"/>
          </ac:spMkLst>
        </pc:spChg>
      </pc:sldChg>
      <pc:sldChg chg="modSp add del mod">
        <pc:chgData name="Richard Prußas" userId="95997a070391755a" providerId="LiveId" clId="{E03CE94D-60CB-4719-B6CF-A5DB4FBF2E16}" dt="2022-06-17T18:54:48.350" v="2761" actId="47"/>
        <pc:sldMkLst>
          <pc:docMk/>
          <pc:sldMk cId="2389376690" sldId="281"/>
        </pc:sldMkLst>
        <pc:spChg chg="mod">
          <ac:chgData name="Richard Prußas" userId="95997a070391755a" providerId="LiveId" clId="{E03CE94D-60CB-4719-B6CF-A5DB4FBF2E16}" dt="2022-06-17T18:54:46.239" v="2760" actId="6549"/>
          <ac:spMkLst>
            <pc:docMk/>
            <pc:sldMk cId="2389376690" sldId="281"/>
            <ac:spMk id="3" creationId="{BF443B84-3FB3-479F-A968-ECE71FD4DD3B}"/>
          </ac:spMkLst>
        </pc:spChg>
      </pc:sldChg>
      <pc:sldChg chg="addSp delSp modSp add mod">
        <pc:chgData name="Richard Prußas" userId="95997a070391755a" providerId="LiveId" clId="{E03CE94D-60CB-4719-B6CF-A5DB4FBF2E16}" dt="2022-06-19T17:39:41.820" v="3792" actId="1076"/>
        <pc:sldMkLst>
          <pc:docMk/>
          <pc:sldMk cId="2830676010" sldId="282"/>
        </pc:sldMkLst>
        <pc:spChg chg="mod">
          <ac:chgData name="Richard Prußas" userId="95997a070391755a" providerId="LiveId" clId="{E03CE94D-60CB-4719-B6CF-A5DB4FBF2E16}" dt="2022-06-19T17:16:20.725" v="3556" actId="14100"/>
          <ac:spMkLst>
            <pc:docMk/>
            <pc:sldMk cId="2830676010" sldId="282"/>
            <ac:spMk id="3" creationId="{BF443B84-3FB3-479F-A968-ECE71FD4DD3B}"/>
          </ac:spMkLst>
        </pc:spChg>
        <pc:spChg chg="add del mod">
          <ac:chgData name="Richard Prußas" userId="95997a070391755a" providerId="LiveId" clId="{E03CE94D-60CB-4719-B6CF-A5DB4FBF2E16}" dt="2022-06-19T17:07:25.708" v="3459"/>
          <ac:spMkLst>
            <pc:docMk/>
            <pc:sldMk cId="2830676010" sldId="282"/>
            <ac:spMk id="8" creationId="{1648CEB3-5E07-E5E7-4A98-DCD7D6023FF2}"/>
          </ac:spMkLst>
        </pc:spChg>
        <pc:spChg chg="add del mod">
          <ac:chgData name="Richard Prußas" userId="95997a070391755a" providerId="LiveId" clId="{E03CE94D-60CB-4719-B6CF-A5DB4FBF2E16}" dt="2022-06-19T17:12:51.432" v="3504" actId="478"/>
          <ac:spMkLst>
            <pc:docMk/>
            <pc:sldMk cId="2830676010" sldId="282"/>
            <ac:spMk id="10" creationId="{022300E0-A4DE-4FD9-FFCC-72CD2A80DD98}"/>
          </ac:spMkLst>
        </pc:spChg>
        <pc:spChg chg="add mod">
          <ac:chgData name="Richard Prußas" userId="95997a070391755a" providerId="LiveId" clId="{E03CE94D-60CB-4719-B6CF-A5DB4FBF2E16}" dt="2022-06-19T17:17:47.167" v="3558" actId="1076"/>
          <ac:spMkLst>
            <pc:docMk/>
            <pc:sldMk cId="2830676010" sldId="282"/>
            <ac:spMk id="11" creationId="{B3D34066-C7B5-CD44-BC99-1C812914D959}"/>
          </ac:spMkLst>
        </pc:spChg>
        <pc:spChg chg="add">
          <ac:chgData name="Richard Prußas" userId="95997a070391755a" providerId="LiveId" clId="{E03CE94D-60CB-4719-B6CF-A5DB4FBF2E16}" dt="2022-06-19T17:39:18.800" v="3787" actId="22"/>
          <ac:spMkLst>
            <pc:docMk/>
            <pc:sldMk cId="2830676010" sldId="282"/>
            <ac:spMk id="13" creationId="{F74152D0-E5D0-A3A0-3B59-0FE947DBD387}"/>
          </ac:spMkLst>
        </pc:spChg>
        <pc:spChg chg="add mod">
          <ac:chgData name="Richard Prußas" userId="95997a070391755a" providerId="LiveId" clId="{E03CE94D-60CB-4719-B6CF-A5DB4FBF2E16}" dt="2022-06-19T17:39:41.820" v="3792" actId="1076"/>
          <ac:spMkLst>
            <pc:docMk/>
            <pc:sldMk cId="2830676010" sldId="282"/>
            <ac:spMk id="15" creationId="{1B3CC313-414E-9A8A-3560-35DED0CC58C0}"/>
          </ac:spMkLst>
        </pc:spChg>
        <pc:picChg chg="del">
          <ac:chgData name="Richard Prußas" userId="95997a070391755a" providerId="LiveId" clId="{E03CE94D-60CB-4719-B6CF-A5DB4FBF2E16}" dt="2022-06-19T17:07:26.646" v="3460" actId="478"/>
          <ac:picMkLst>
            <pc:docMk/>
            <pc:sldMk cId="2830676010" sldId="282"/>
            <ac:picMk id="7" creationId="{A0F35382-07D1-9F9A-E0FA-7C82E4F9A56E}"/>
          </ac:picMkLst>
        </pc:picChg>
        <pc:picChg chg="del">
          <ac:chgData name="Richard Prußas" userId="95997a070391755a" providerId="LiveId" clId="{E03CE94D-60CB-4719-B6CF-A5DB4FBF2E16}" dt="2022-06-19T17:07:27.376" v="3461" actId="478"/>
          <ac:picMkLst>
            <pc:docMk/>
            <pc:sldMk cId="2830676010" sldId="282"/>
            <ac:picMk id="9" creationId="{950F78C4-72FD-EE67-6797-98137E01483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DF7A9E-C533-49A2-A30D-A39FDD21B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0502" y="1236664"/>
            <a:ext cx="10078773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271D05-B6A7-4A74-9621-F0209E633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0502" y="3970339"/>
            <a:ext cx="10078773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09A022-9BEE-493B-8327-E33E45630D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067936-F163-4C3E-8041-D82678B6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5B1997-AC29-407E-A928-7C322D12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9DDD3DCB-111F-4BF6-A415-C806864EB957}" type="slidenum">
              <a:t>‹#›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02952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3FBDC8-4DFA-4306-92C5-D4C1A580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35258F-8F31-48CD-BB94-47D8605B0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A02477-0F95-4D38-A3B1-F82397745E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EE70D2-FFD6-429B-A299-421B3605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D64A8D-4953-4589-9DF5-8C08D074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090EDBD6-5601-45FD-BC9A-76457DD8116F}" type="slidenum">
              <a:t>‹#›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00133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76F3CF-6FC7-4D6C-8B72-23F3C4455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23727" y="4103689"/>
            <a:ext cx="2855158" cy="2782887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85A28D-FBAC-451B-B926-398340BCA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6134" y="4103689"/>
            <a:ext cx="8364408" cy="278288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8A520A-6F6C-4E65-AA86-6C6425A7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8A8C00-637C-4203-AF17-A4C039CE6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E417E2-EEA9-4DF2-93F6-58FE3055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2FAC2864-82FA-4EA3-B9C8-F7D7320378E3}" type="slidenum">
              <a:t>‹#›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326473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3B324F-6E2E-46BA-8657-30B76A53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CE4383-C854-49A9-8C98-03E89A32D2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B6D639-0473-4CBC-8A50-197BDF129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B034CC-4D24-46F1-8B5C-89E4D833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5CA7CD19-FE09-4291-8630-B037C92D211C}" type="slidenum">
              <a:rPr lang="de-DE" smtClean="0"/>
              <a:t>‹#›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402380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C45D3-C676-4DED-A4E7-0F9A961C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8E70C0-4CE2-42A4-8AD0-0845FFE7F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4A666F-E79D-4E2D-AF89-9C4CB2EB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482353-5CAB-4E02-93F8-D878EA91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A8427D-8B9E-4ACA-BAB5-8F173D61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E5F0DD1F-2D8E-4D32-9256-B1242B61E88A}" type="slidenum">
              <a:t>‹#›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15002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AF409-1A6C-4DD0-8696-9CE82F943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46" y="1884364"/>
            <a:ext cx="11592070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4C6AA5-789C-47D4-A668-F922BC34F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446" y="5059364"/>
            <a:ext cx="11592070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24196B-AA67-489F-A2F7-45603A4E87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552859-23F1-4FC8-837C-46578913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0CC4B0-B8AC-491E-A2BE-80A91346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278989B7-EC9C-4F15-BC22-B59DEA340F1E}" type="slidenum">
              <a:t>‹#›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5526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724BE-DFA2-4258-AB7E-5F31A79C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8ADA81-0E95-4A08-9807-ABFF91189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135" y="5903913"/>
            <a:ext cx="5608725" cy="9826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299DFA-4967-4EB5-A161-E7E14FA18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8043" y="5903913"/>
            <a:ext cx="5610841" cy="9826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45F22D-DB27-4FA2-90E7-116D9BE7B1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05EA69-9536-4FAD-B5D3-67E82399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B27BAC-2B6D-4728-8029-3BAF4497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FDB53301-AF8A-410C-A697-8771ECA0837E}" type="slidenum">
              <a:t>‹#›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05531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4FE7C-593A-4FE9-95EC-C8746574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912" y="403225"/>
            <a:ext cx="11592070" cy="14605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611CF6-E7FE-4C68-B88C-37DC1039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4911" y="1852613"/>
            <a:ext cx="5687035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7823EC-7953-451C-B19E-710F63C1B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911" y="2760663"/>
            <a:ext cx="5687035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BCD68ED-0631-452A-93A5-AEAEB821B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4548" y="1852613"/>
            <a:ext cx="5712433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C19ACE-8FED-4759-812E-5B16C4873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4548" y="2760663"/>
            <a:ext cx="5712433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C7434CA-C9F3-4812-8C95-D9946B10FA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790D964-AA24-465C-86B9-E849662C8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CAC46A8-214D-4147-A109-804B3FCA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06A27467-4B00-40D4-BB34-B8102B7A69D6}" type="slidenum">
              <a:t>‹#›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610453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7F65C-F6A3-424E-84E6-41762596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D3D9D2-7ED1-4345-B3D5-541EE3CB72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9328FE-F814-4A3C-B805-0DDB15F1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6D81F7-0A1B-481B-912F-A2DE3F3FC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AC2B8EF1-D026-4B9B-97ED-C2D91BBC8963}" type="slidenum">
              <a:t>‹#›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0287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263F5C-E63A-4A24-A789-6AF2C40A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3EF3A5-1FC5-4B4F-8BAE-22DBE851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BFED83-F066-4F9E-ABFA-9BA458AF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7DE0FD90-8BF6-4E5D-90AB-9D4903E72E4E}" type="slidenum">
              <a:t>‹#›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91832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C48E8-5A03-46D2-BD2F-F7027971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911" y="503238"/>
            <a:ext cx="4334592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B439A7-EFC3-4257-A091-F361C3A84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551" y="1089025"/>
            <a:ext cx="6802431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1050F6-6876-4DBA-AA8A-E62018553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4911" y="2268539"/>
            <a:ext cx="4334592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64A599-D40F-49DC-BE9F-FC978D25C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77A42C-93D1-44AC-BC33-4D99D6F2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846480-674B-4A60-9DDF-69A62490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F1583EF5-98B0-4300-A40C-6CC61874DB84}" type="slidenum">
              <a:t>‹#›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46471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92ED0-4E4F-46F2-8B83-0885B1B0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911" y="503238"/>
            <a:ext cx="4334592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E0F796C-85A5-40CB-9A26-FC89A5DE4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14551" y="1089025"/>
            <a:ext cx="6802431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9461AF-B6E8-4F8D-A335-4D37F6D36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4911" y="2268539"/>
            <a:ext cx="4334592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8CF3F7-2B54-4FCC-BE0C-D9319D70A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46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C8F0CA-602F-4487-85C6-44FA5D0A1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23E55A-31DB-4B59-BF37-04390C1A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5721" y="6886440"/>
            <a:ext cx="3130793" cy="521280"/>
          </a:xfrm>
          <a:prstGeom prst="rect">
            <a:avLst/>
          </a:prstGeom>
        </p:spPr>
        <p:txBody>
          <a:bodyPr/>
          <a:lstStyle/>
          <a:p>
            <a:pPr lvl="0"/>
            <a:fld id="{2D15EAAD-5B81-4AE1-979B-F2595C2191C4}" type="slidenum">
              <a:t>‹#›</a:t>
            </a:fld>
            <a:r>
              <a:rPr lang="de-DE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841167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376351-DF06-40D9-BE06-0E86E7AB0C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5917" y="673236"/>
            <a:ext cx="11423100" cy="14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D5D2BB-DE41-4ADF-89D2-BF46C79DC5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55917" y="2256818"/>
            <a:ext cx="11423100" cy="45907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2CBC17-BB0F-47F2-A161-DC23DEC361F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596118" y="6886440"/>
            <a:ext cx="4259665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de-DE" sz="1400" kern="1200"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9A3CB805-89EA-480A-9449-DE3014F9F8D8}"/>
              </a:ext>
            </a:extLst>
          </p:cNvPr>
          <p:cNvSpPr/>
          <p:nvPr/>
        </p:nvSpPr>
        <p:spPr>
          <a:xfrm>
            <a:off x="1" y="886124"/>
            <a:ext cx="671946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de-DE" sz="1400" kern="1200">
              <a:latin typeface="Noto Sans Regular" pitchFamily="34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5908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eaLnBrk="1" hangingPunct="1">
        <a:tabLst/>
        <a:defRPr lang="de-DE" sz="4800" b="1" i="0" u="none" strike="noStrike" kern="1200">
          <a:ln>
            <a:noFill/>
          </a:ln>
          <a:solidFill>
            <a:srgbClr val="333333"/>
          </a:solidFill>
          <a:latin typeface="Noto Sans Regular" pitchFamily="34"/>
        </a:defRPr>
      </a:lvl1pPr>
    </p:titleStyle>
    <p:bodyStyle>
      <a:lvl1pPr marL="0" marR="0" indent="0" eaLnBrk="1" hangingPunct="1">
        <a:spcBef>
          <a:spcPts val="0"/>
        </a:spcBef>
        <a:spcAft>
          <a:spcPts val="1879"/>
        </a:spcAft>
        <a:tabLst/>
        <a:defRPr lang="de-DE" sz="2400" b="0" i="0" u="none" strike="noStrike" kern="1200">
          <a:ln>
            <a:noFill/>
          </a:ln>
          <a:solidFill>
            <a:srgbClr val="333333"/>
          </a:solidFill>
          <a:latin typeface="Noto Sans Bold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22148/001c.1758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hlinkClick r:id="rId2"/>
            <a:extLst>
              <a:ext uri="{FF2B5EF4-FFF2-40B4-BE49-F238E27FC236}">
                <a16:creationId xmlns:a16="http://schemas.microsoft.com/office/drawing/2014/main" id="{3A021DB5-63A4-4466-BD64-9B461AF41B08}"/>
              </a:ext>
            </a:extLst>
          </p:cNvPr>
          <p:cNvSpPr/>
          <p:nvPr/>
        </p:nvSpPr>
        <p:spPr>
          <a:xfrm>
            <a:off x="890817" y="3779837"/>
            <a:ext cx="7700733" cy="2192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31C1984-E1C2-4081-A331-384FB621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817" y="3986525"/>
            <a:ext cx="11423100" cy="1440000"/>
          </a:xfrm>
        </p:spPr>
        <p:txBody>
          <a:bodyPr>
            <a:normAutofit/>
          </a:bodyPr>
          <a:lstStyle/>
          <a:p>
            <a:r>
              <a:rPr lang="de-DE" sz="2200" dirty="0">
                <a:solidFill>
                  <a:schemeClr val="tx1"/>
                </a:solidFill>
              </a:rPr>
              <a:t>Richard Prußas, </a:t>
            </a:r>
            <a:r>
              <a:rPr lang="en-US" sz="2200" dirty="0">
                <a:solidFill>
                  <a:schemeClr val="tx1"/>
                </a:solidFill>
              </a:rPr>
              <a:t>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/>
              <a:t>Interaktive</a:t>
            </a:r>
            <a:r>
              <a:rPr lang="en-US" dirty="0"/>
              <a:t> </a:t>
            </a:r>
            <a:r>
              <a:rPr lang="en-US" dirty="0" err="1"/>
              <a:t>Datenanalyse</a:t>
            </a:r>
            <a:r>
              <a:rPr lang="en-US" dirty="0"/>
              <a:t> Leipzig</a:t>
            </a:r>
            <a:br>
              <a:rPr lang="en-US">
                <a:solidFill>
                  <a:schemeClr val="tx1"/>
                </a:solidFill>
              </a:rPr>
            </a:br>
            <a:endParaRPr lang="de-DE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141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1229F-F71F-4F54-9B3C-65369978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u="sng" dirty="0"/>
              <a:t>Interaktive Karte Leipzigs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443B84-3FB3-479F-A968-ECE71FD4D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917" y="1998921"/>
            <a:ext cx="11558870" cy="5263115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de-DE" u="sng" dirty="0">
                <a:latin typeface="+mn-lt"/>
              </a:rPr>
              <a:t>Fragestellung:</a:t>
            </a:r>
            <a:r>
              <a:rPr lang="de-DE" dirty="0">
                <a:latin typeface="+mn-lt"/>
              </a:rPr>
              <a:t> 	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+mn-lt"/>
              </a:rPr>
              <a:t>Lässt sich für die Stadt Leipzig ein Zusammenhang zwischen Vegetation und Einkommen feststellen?</a:t>
            </a:r>
          </a:p>
          <a:p>
            <a:pPr algn="l">
              <a:lnSpc>
                <a:spcPct val="150000"/>
              </a:lnSpc>
            </a:pPr>
            <a:r>
              <a:rPr lang="de-DE" u="sng" dirty="0">
                <a:latin typeface="+mn-lt"/>
              </a:rPr>
              <a:t>Daten/Datenaufbereitung: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+mn-lt"/>
              </a:rPr>
              <a:t>Einkommensdaten: </a:t>
            </a:r>
            <a:r>
              <a:rPr lang="de-DE" dirty="0" err="1">
                <a:latin typeface="+mn-lt"/>
              </a:rPr>
              <a:t>csv</a:t>
            </a:r>
            <a:r>
              <a:rPr lang="de-DE" dirty="0">
                <a:latin typeface="+mn-lt"/>
              </a:rPr>
              <a:t>-Datei (Open-Data-Portal der Stadt Leipzig)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+mn-lt"/>
              </a:rPr>
              <a:t>Geodaten: </a:t>
            </a:r>
            <a:r>
              <a:rPr lang="de-DE" dirty="0" err="1">
                <a:latin typeface="+mn-lt"/>
              </a:rPr>
              <a:t>shapefiles</a:t>
            </a:r>
            <a:r>
              <a:rPr lang="de-DE" dirty="0">
                <a:latin typeface="+mn-lt"/>
              </a:rPr>
              <a:t> (Open-Data-Portal der Stadt Leipzig)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 </a:t>
            </a:r>
            <a:r>
              <a:rPr lang="de-DE" dirty="0" err="1">
                <a:latin typeface="+mn-lt"/>
                <a:sym typeface="Wingdings" panose="05000000000000000000" pitchFamily="2" charset="2"/>
              </a:rPr>
              <a:t>GeoJson</a:t>
            </a:r>
            <a:endParaRPr lang="de-DE" dirty="0">
              <a:latin typeface="+mn-lt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+mn-lt"/>
              </a:rPr>
              <a:t>Vegetationsindex: Satellitendaten (ESA) + </a:t>
            </a:r>
            <a:r>
              <a:rPr lang="de-DE" dirty="0" err="1">
                <a:latin typeface="+mn-lt"/>
              </a:rPr>
              <a:t>shapefiles</a:t>
            </a:r>
            <a:r>
              <a:rPr lang="de-DE" dirty="0">
                <a:latin typeface="+mn-lt"/>
              </a:rPr>
              <a:t> 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 </a:t>
            </a:r>
            <a:r>
              <a:rPr lang="de-DE" dirty="0" err="1">
                <a:latin typeface="+mn-lt"/>
                <a:sym typeface="Wingdings" panose="05000000000000000000" pitchFamily="2" charset="2"/>
              </a:rPr>
              <a:t>csv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-Datei mit berechnetem NDVI</a:t>
            </a:r>
            <a:endParaRPr lang="de-DE" dirty="0">
              <a:latin typeface="+mn-lt"/>
            </a:endParaRPr>
          </a:p>
          <a:p>
            <a:pPr algn="l">
              <a:lnSpc>
                <a:spcPts val="120"/>
              </a:lnSpc>
            </a:pPr>
            <a:r>
              <a:rPr lang="de-DE" dirty="0">
                <a:latin typeface="+mn-lt"/>
              </a:rPr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371792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1229F-F71F-4F54-9B3C-65369978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u="sng" dirty="0"/>
              <a:t>Interaktive Karte Leipzigs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443B84-3FB3-479F-A968-ECE71FD4D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917" y="1998921"/>
            <a:ext cx="11558870" cy="526311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de-DE" u="sng" dirty="0">
                <a:latin typeface="+mn-lt"/>
              </a:rPr>
              <a:t>Beschreibung der Daten:</a:t>
            </a:r>
            <a:r>
              <a:rPr lang="de-DE" dirty="0">
                <a:latin typeface="+mn-lt"/>
              </a:rPr>
              <a:t> 	</a:t>
            </a:r>
          </a:p>
          <a:p>
            <a:pPr algn="l">
              <a:lnSpc>
                <a:spcPct val="150000"/>
              </a:lnSpc>
            </a:pPr>
            <a:r>
              <a:rPr lang="de-DE" dirty="0">
                <a:latin typeface="+mn-lt"/>
              </a:rPr>
              <a:t>	</a:t>
            </a:r>
          </a:p>
          <a:p>
            <a:pPr algn="l">
              <a:lnSpc>
                <a:spcPct val="150000"/>
              </a:lnSpc>
            </a:pPr>
            <a:r>
              <a:rPr lang="de-DE" dirty="0">
                <a:latin typeface="+mn-lt"/>
              </a:rPr>
              <a:t>		</a:t>
            </a:r>
          </a:p>
          <a:p>
            <a:pPr algn="l">
              <a:lnSpc>
                <a:spcPts val="120"/>
              </a:lnSpc>
            </a:pPr>
            <a:r>
              <a:rPr lang="de-DE" dirty="0">
                <a:latin typeface="+mn-lt"/>
              </a:rPr>
              <a:t>			</a:t>
            </a:r>
          </a:p>
          <a:p>
            <a:pPr lvl="3" indent="0">
              <a:buNone/>
            </a:pPr>
            <a:r>
              <a:rPr lang="de-DE" dirty="0">
                <a:latin typeface="+mn-lt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506120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1229F-F71F-4F54-9B3C-65369978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u="sng" dirty="0"/>
              <a:t>Interaktive Karte Leipzigs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443B84-3FB3-479F-A968-ECE71FD4D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917" y="1998921"/>
            <a:ext cx="11558870" cy="526311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de-DE" u="sng" dirty="0">
                <a:latin typeface="+mn-lt"/>
              </a:rPr>
              <a:t>Fragestellung:</a:t>
            </a:r>
            <a:r>
              <a:rPr lang="de-DE" dirty="0">
                <a:latin typeface="+mn-lt"/>
              </a:rPr>
              <a:t> 	</a:t>
            </a:r>
          </a:p>
          <a:p>
            <a:pPr algn="l">
              <a:lnSpc>
                <a:spcPct val="150000"/>
              </a:lnSpc>
            </a:pPr>
            <a:r>
              <a:rPr lang="de-DE" dirty="0">
                <a:latin typeface="+mn-lt"/>
              </a:rPr>
              <a:t>	Lässt sich für die Stadt Leipzig ein Zusammenhang zwischen Vegetation und 	Einkommen feststellen?</a:t>
            </a:r>
          </a:p>
          <a:p>
            <a:pPr algn="l">
              <a:lnSpc>
                <a:spcPct val="150000"/>
              </a:lnSpc>
            </a:pPr>
            <a:endParaRPr lang="de-DE" dirty="0"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de-DE" dirty="0">
                <a:latin typeface="+mn-lt"/>
              </a:rPr>
              <a:t>		</a:t>
            </a:r>
          </a:p>
          <a:p>
            <a:pPr algn="l">
              <a:lnSpc>
                <a:spcPts val="120"/>
              </a:lnSpc>
            </a:pPr>
            <a:r>
              <a:rPr lang="de-DE" dirty="0">
                <a:latin typeface="+mn-lt"/>
              </a:rPr>
              <a:t>			</a:t>
            </a:r>
          </a:p>
          <a:p>
            <a:pPr lvl="3" indent="0">
              <a:buNone/>
            </a:pPr>
            <a:r>
              <a:rPr lang="de-DE" dirty="0">
                <a:latin typeface="+mn-lt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28779933"/>
      </p:ext>
    </p:extLst>
  </p:cSld>
  <p:clrMapOvr>
    <a:masterClrMapping/>
  </p:clrMapOvr>
</p:sld>
</file>

<file path=ppt/theme/theme1.xml><?xml version="1.0" encoding="utf-8"?>
<a:theme xmlns:a="http://schemas.openxmlformats.org/drawingml/2006/main" name="1_Desig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44A1DBC3-5A0B-49B2-884E-2DAFAA587DCB}" vid="{C9B90C29-DE0B-402D-8A24-804C856D10C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Custom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Noto Sans Bold</vt:lpstr>
      <vt:lpstr>Noto Sans Regular</vt:lpstr>
      <vt:lpstr>1_Design1</vt:lpstr>
      <vt:lpstr>Richard Prußas, : Interaktive Datenanalyse Leipzig </vt:lpstr>
      <vt:lpstr>Interaktive Karte Leipzigs</vt:lpstr>
      <vt:lpstr>Interaktive Karte Leipzigs</vt:lpstr>
      <vt:lpstr>Interaktive Karte Leipzigs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Divergence and the Complexity of  Difference in Text and Culture</dc:title>
  <dc:creator>ms829623</dc:creator>
  <cp:lastModifiedBy>Richard Prußas</cp:lastModifiedBy>
  <cp:revision>97</cp:revision>
  <dcterms:created xsi:type="dcterms:W3CDTF">2020-12-22T12:57:28Z</dcterms:created>
  <dcterms:modified xsi:type="dcterms:W3CDTF">2022-07-11T10:31:13Z</dcterms:modified>
</cp:coreProperties>
</file>