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84" r:id="rId3"/>
    <p:sldId id="283" r:id="rId4"/>
  </p:sldIdLst>
  <p:sldSz cx="1343977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29623" initials="m" lastIdx="1" clrIdx="0">
    <p:extLst>
      <p:ext uri="{19B8F6BF-5375-455C-9EA6-DF929625EA0E}">
        <p15:presenceInfo xmlns:p15="http://schemas.microsoft.com/office/powerpoint/2012/main" userId="ms8296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E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0F404-B0EB-4430-BBFB-1AD1438CDEC0}" v="1" dt="2022-07-11T10:19:0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ußas" userId="95997a070391755a" providerId="LiveId" clId="{EE22F5F0-5606-419F-81A2-2B90EFBE1A4F}"/>
    <pc:docChg chg="undo custSel addSld delSld modSld modShowInfo">
      <pc:chgData name="Richard Prußas" userId="95997a070391755a" providerId="LiveId" clId="{EE22F5F0-5606-419F-81A2-2B90EFBE1A4F}" dt="2021-01-19T17:06:46.467" v="1912" actId="1076"/>
      <pc:docMkLst>
        <pc:docMk/>
      </pc:docMkLst>
      <pc:sldChg chg="modSp mod">
        <pc:chgData name="Richard Prußas" userId="95997a070391755a" providerId="LiveId" clId="{EE22F5F0-5606-419F-81A2-2B90EFBE1A4F}" dt="2021-01-19T17:06:46.467" v="1912" actId="1076"/>
        <pc:sldMkLst>
          <pc:docMk/>
          <pc:sldMk cId="3865996125" sldId="264"/>
        </pc:sldMkLst>
        <pc:picChg chg="mod">
          <ac:chgData name="Richard Prußas" userId="95997a070391755a" providerId="LiveId" clId="{EE22F5F0-5606-419F-81A2-2B90EFBE1A4F}" dt="2021-01-19T17:06:46.467" v="1912" actId="1076"/>
          <ac:picMkLst>
            <pc:docMk/>
            <pc:sldMk cId="3865996125" sldId="264"/>
            <ac:picMk id="7" creationId="{B9032310-4188-40ED-9C11-143008FC78CE}"/>
          </ac:picMkLst>
        </pc:picChg>
      </pc:sldChg>
      <pc:sldChg chg="modSp mod">
        <pc:chgData name="Richard Prußas" userId="95997a070391755a" providerId="LiveId" clId="{EE22F5F0-5606-419F-81A2-2B90EFBE1A4F}" dt="2021-01-19T17:05:29.953" v="1910" actId="20577"/>
        <pc:sldMkLst>
          <pc:docMk/>
          <pc:sldMk cId="1286434338" sldId="269"/>
        </pc:sldMkLst>
        <pc:spChg chg="mod">
          <ac:chgData name="Richard Prußas" userId="95997a070391755a" providerId="LiveId" clId="{EE22F5F0-5606-419F-81A2-2B90EFBE1A4F}" dt="2021-01-19T17:05:29.953" v="1910" actId="20577"/>
          <ac:spMkLst>
            <pc:docMk/>
            <pc:sldMk cId="1286434338" sldId="269"/>
            <ac:spMk id="3" creationId="{E7C28288-6F92-4953-9885-88FE3A8ABE45}"/>
          </ac:spMkLst>
        </pc:spChg>
      </pc:sldChg>
      <pc:sldChg chg="modSp mod">
        <pc:chgData name="Richard Prußas" userId="95997a070391755a" providerId="LiveId" clId="{EE22F5F0-5606-419F-81A2-2B90EFBE1A4F}" dt="2021-01-17T01:44:48.054" v="1103" actId="255"/>
        <pc:sldMkLst>
          <pc:docMk/>
          <pc:sldMk cId="2320013059" sldId="271"/>
        </pc:sldMkLst>
        <pc:spChg chg="mod">
          <ac:chgData name="Richard Prußas" userId="95997a070391755a" providerId="LiveId" clId="{EE22F5F0-5606-419F-81A2-2B90EFBE1A4F}" dt="2021-01-17T01:44:48.054" v="1103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E22F5F0-5606-419F-81A2-2B90EFBE1A4F}" dt="2021-01-17T01:23:50.250" v="685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modSp mod">
        <pc:chgData name="Richard Prußas" userId="95997a070391755a" providerId="LiveId" clId="{EE22F5F0-5606-419F-81A2-2B90EFBE1A4F}" dt="2021-01-17T01:44:32.707" v="1102" actId="255"/>
        <pc:sldMkLst>
          <pc:docMk/>
          <pc:sldMk cId="3717923415" sldId="272"/>
        </pc:sldMkLst>
        <pc:spChg chg="mod">
          <ac:chgData name="Richard Prußas" userId="95997a070391755a" providerId="LiveId" clId="{EE22F5F0-5606-419F-81A2-2B90EFBE1A4F}" dt="2021-01-17T01:44:32.707" v="1102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7T01:13:15.275" v="609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addSp modSp mod">
        <pc:chgData name="Richard Prußas" userId="95997a070391755a" providerId="LiveId" clId="{EE22F5F0-5606-419F-81A2-2B90EFBE1A4F}" dt="2021-01-19T16:32:40.774" v="1724" actId="27636"/>
        <pc:sldMkLst>
          <pc:docMk/>
          <pc:sldMk cId="1993307517" sldId="273"/>
        </pc:sldMkLst>
        <pc:spChg chg="mod">
          <ac:chgData name="Richard Prußas" userId="95997a070391755a" providerId="LiveId" clId="{EE22F5F0-5606-419F-81A2-2B90EFBE1A4F}" dt="2021-01-17T01:43:40.758" v="1098" actId="255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9T16:32:40.774" v="1724" actId="27636"/>
          <ac:spMkLst>
            <pc:docMk/>
            <pc:sldMk cId="1993307517" sldId="273"/>
            <ac:spMk id="3" creationId="{BF443B84-3FB3-479F-A968-ECE71FD4DD3B}"/>
          </ac:spMkLst>
        </pc:spChg>
        <pc:picChg chg="add mod">
          <ac:chgData name="Richard Prußas" userId="95997a070391755a" providerId="LiveId" clId="{EE22F5F0-5606-419F-81A2-2B90EFBE1A4F}" dt="2021-01-19T16:31:51.896" v="1638" actId="14100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EE22F5F0-5606-419F-81A2-2B90EFBE1A4F}" dt="2021-01-17T15:42:13.591" v="1555" actId="20577"/>
        <pc:sldMkLst>
          <pc:docMk/>
          <pc:sldMk cId="515398634" sldId="274"/>
        </pc:sldMkLst>
        <pc:spChg chg="mod">
          <ac:chgData name="Richard Prußas" userId="95997a070391755a" providerId="LiveId" clId="{EE22F5F0-5606-419F-81A2-2B90EFBE1A4F}" dt="2021-01-17T15:42:13.591" v="1555" actId="20577"/>
          <ac:spMkLst>
            <pc:docMk/>
            <pc:sldMk cId="515398634" sldId="274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7T00:33:06.745" v="307" actId="22"/>
          <ac:spMkLst>
            <pc:docMk/>
            <pc:sldMk cId="515398634" sldId="274"/>
            <ac:spMk id="3" creationId="{BF443B84-3FB3-479F-A968-ECE71FD4DD3B}"/>
          </ac:spMkLst>
        </pc:spChg>
        <pc:picChg chg="add mod ord">
          <ac:chgData name="Richard Prußas" userId="95997a070391755a" providerId="LiveId" clId="{EE22F5F0-5606-419F-81A2-2B90EFBE1A4F}" dt="2021-01-17T15:41:19.586" v="1545" actId="1076"/>
          <ac:picMkLst>
            <pc:docMk/>
            <pc:sldMk cId="515398634" sldId="274"/>
            <ac:picMk id="5" creationId="{FFBFE34F-7FEB-43E3-BE57-60110F596728}"/>
          </ac:picMkLst>
        </pc:picChg>
      </pc:sldChg>
      <pc:sldChg chg="addSp delSp modSp mod modAnim">
        <pc:chgData name="Richard Prußas" userId="95997a070391755a" providerId="LiveId" clId="{EE22F5F0-5606-419F-81A2-2B90EFBE1A4F}" dt="2021-01-19T16:46:48.417" v="1909" actId="20577"/>
        <pc:sldMkLst>
          <pc:docMk/>
          <pc:sldMk cId="1783861273" sldId="275"/>
        </pc:sldMkLst>
        <pc:spChg chg="mod">
          <ac:chgData name="Richard Prußas" userId="95997a070391755a" providerId="LiveId" clId="{EE22F5F0-5606-419F-81A2-2B90EFBE1A4F}" dt="2021-01-17T01:47:21.378" v="1126" actId="404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6T17:23:51.786" v="46" actId="22"/>
          <ac:spMkLst>
            <pc:docMk/>
            <pc:sldMk cId="1783861273" sldId="275"/>
            <ac:spMk id="3" creationId="{BF443B84-3FB3-479F-A968-ECE71FD4DD3B}"/>
          </ac:spMkLst>
        </pc:spChg>
        <pc:spChg chg="add del mod">
          <ac:chgData name="Richard Prußas" userId="95997a070391755a" providerId="LiveId" clId="{EE22F5F0-5606-419F-81A2-2B90EFBE1A4F}" dt="2021-01-16T17:24:14.774" v="48"/>
          <ac:spMkLst>
            <pc:docMk/>
            <pc:sldMk cId="1783861273" sldId="275"/>
            <ac:spMk id="7" creationId="{28AC43A7-5478-40FC-94CA-459B1BFF304D}"/>
          </ac:spMkLst>
        </pc:spChg>
        <pc:spChg chg="add del mod">
          <ac:chgData name="Richard Prußas" userId="95997a070391755a" providerId="LiveId" clId="{EE22F5F0-5606-419F-81A2-2B90EFBE1A4F}" dt="2021-01-16T17:34:59.837" v="60" actId="22"/>
          <ac:spMkLst>
            <pc:docMk/>
            <pc:sldMk cId="1783861273" sldId="275"/>
            <ac:spMk id="10" creationId="{AAF1ABA1-2BD8-44E6-A409-7703B368ABFE}"/>
          </ac:spMkLst>
        </pc:spChg>
        <pc:spChg chg="add mod">
          <ac:chgData name="Richard Prußas" userId="95997a070391755a" providerId="LiveId" clId="{EE22F5F0-5606-419F-81A2-2B90EFBE1A4F}" dt="2021-01-19T16:46:48.417" v="1909" actId="20577"/>
          <ac:spMkLst>
            <pc:docMk/>
            <pc:sldMk cId="1783861273" sldId="275"/>
            <ac:spMk id="14" creationId="{C9EFCEA0-78F8-4C05-BD50-5D777CF69855}"/>
          </ac:spMkLst>
        </pc:spChg>
        <pc:picChg chg="add del mod ord">
          <ac:chgData name="Richard Prußas" userId="95997a070391755a" providerId="LiveId" clId="{EE22F5F0-5606-419F-81A2-2B90EFBE1A4F}" dt="2021-01-16T17:24:12.282" v="47" actId="21"/>
          <ac:picMkLst>
            <pc:docMk/>
            <pc:sldMk cId="1783861273" sldId="275"/>
            <ac:picMk id="5" creationId="{E2339533-03DD-4B71-908D-0C7CAA92EF47}"/>
          </ac:picMkLst>
        </pc:picChg>
        <pc:picChg chg="add del mod">
          <ac:chgData name="Richard Prußas" userId="95997a070391755a" providerId="LiveId" clId="{EE22F5F0-5606-419F-81A2-2B90EFBE1A4F}" dt="2021-01-16T17:27:16.048" v="59" actId="478"/>
          <ac:picMkLst>
            <pc:docMk/>
            <pc:sldMk cId="1783861273" sldId="275"/>
            <ac:picMk id="8" creationId="{5184F86C-EB3A-4F05-8841-70FE289611AD}"/>
          </ac:picMkLst>
        </pc:picChg>
        <pc:picChg chg="add del mod ord">
          <ac:chgData name="Richard Prußas" userId="95997a070391755a" providerId="LiveId" clId="{EE22F5F0-5606-419F-81A2-2B90EFBE1A4F}" dt="2021-01-16T17:35:27.541" v="63" actId="478"/>
          <ac:picMkLst>
            <pc:docMk/>
            <pc:sldMk cId="1783861273" sldId="275"/>
            <ac:picMk id="12" creationId="{04AC2DEC-17F6-45BE-884B-3CEA1D920495}"/>
          </ac:picMkLst>
        </pc:picChg>
        <pc:picChg chg="add del mod modCrop">
          <ac:chgData name="Richard Prußas" userId="95997a070391755a" providerId="LiveId" clId="{EE22F5F0-5606-419F-81A2-2B90EFBE1A4F}" dt="2021-01-16T17:52:08.279" v="293" actId="478"/>
          <ac:picMkLst>
            <pc:docMk/>
            <pc:sldMk cId="1783861273" sldId="275"/>
            <ac:picMk id="16" creationId="{26A29534-AB01-4B33-BE06-D39E4E46DED0}"/>
          </ac:picMkLst>
        </pc:picChg>
        <pc:picChg chg="add mod">
          <ac:chgData name="Richard Prußas" userId="95997a070391755a" providerId="LiveId" clId="{EE22F5F0-5606-419F-81A2-2B90EFBE1A4F}" dt="2021-01-17T01:48:02.311" v="1138" actId="1076"/>
          <ac:picMkLst>
            <pc:docMk/>
            <pc:sldMk cId="1783861273" sldId="275"/>
            <ac:picMk id="18" creationId="{AEB6ABC3-E6DD-43BA-B1B2-90E09EE641B1}"/>
          </ac:picMkLst>
        </pc:picChg>
      </pc:sldChg>
      <pc:sldChg chg="modSp add del mod">
        <pc:chgData name="Richard Prußas" userId="95997a070391755a" providerId="LiveId" clId="{EE22F5F0-5606-419F-81A2-2B90EFBE1A4F}" dt="2021-01-17T01:36:25.339" v="1073" actId="2696"/>
        <pc:sldMkLst>
          <pc:docMk/>
          <pc:sldMk cId="4037109453" sldId="276"/>
        </pc:sldMkLst>
        <pc:spChg chg="mod">
          <ac:chgData name="Richard Prußas" userId="95997a070391755a" providerId="LiveId" clId="{EE22F5F0-5606-419F-81A2-2B90EFBE1A4F}" dt="2021-01-17T00:46:23.011" v="601" actId="20577"/>
          <ac:spMkLst>
            <pc:docMk/>
            <pc:sldMk cId="4037109453" sldId="276"/>
            <ac:spMk id="14" creationId="{C9EFCEA0-78F8-4C05-BD50-5D777CF69855}"/>
          </ac:spMkLst>
        </pc:spChg>
      </pc:sldChg>
      <pc:sldChg chg="modSp add del mod modShow">
        <pc:chgData name="Richard Prußas" userId="95997a070391755a" providerId="LiveId" clId="{EE22F5F0-5606-419F-81A2-2B90EFBE1A4F}" dt="2021-01-19T16:40:24.003" v="1850" actId="47"/>
        <pc:sldMkLst>
          <pc:docMk/>
          <pc:sldMk cId="3834361682" sldId="277"/>
        </pc:sldMkLst>
        <pc:spChg chg="mod">
          <ac:chgData name="Richard Prußas" userId="95997a070391755a" providerId="LiveId" clId="{EE22F5F0-5606-419F-81A2-2B90EFBE1A4F}" dt="2021-01-17T01:44:20.656" v="1101" actId="255"/>
          <ac:spMkLst>
            <pc:docMk/>
            <pc:sldMk cId="3834361682" sldId="277"/>
            <ac:spMk id="2" creationId="{2721229F-F71F-4F54-9B3C-65369978C7AB}"/>
          </ac:spMkLst>
        </pc:spChg>
      </pc:sldChg>
    </pc:docChg>
  </pc:docChgLst>
  <pc:docChgLst>
    <pc:chgData name="Richard Prußas" userId="95997a070391755a" providerId="LiveId" clId="{C380F404-B0EB-4430-BBFB-1AD1438CDEC0}"/>
    <pc:docChg chg="undo custSel addSld delSld modSld delMainMaster">
      <pc:chgData name="Richard Prußas" userId="95997a070391755a" providerId="LiveId" clId="{C380F404-B0EB-4430-BBFB-1AD1438CDEC0}" dt="2022-07-11T10:20:16.864" v="700" actId="1076"/>
      <pc:docMkLst>
        <pc:docMk/>
      </pc:docMkLst>
      <pc:sldChg chg="modSp del mod">
        <pc:chgData name="Richard Prußas" userId="95997a070391755a" providerId="LiveId" clId="{C380F404-B0EB-4430-BBFB-1AD1438CDEC0}" dt="2022-07-11T09:49:01.530" v="119" actId="47"/>
        <pc:sldMkLst>
          <pc:docMk/>
          <pc:sldMk cId="1692141195" sldId="256"/>
        </pc:sldMkLst>
        <pc:spChg chg="mod">
          <ac:chgData name="Richard Prußas" userId="95997a070391755a" providerId="LiveId" clId="{C380F404-B0EB-4430-BBFB-1AD1438CDEC0}" dt="2022-07-11T09:48:59.044" v="118" actId="20577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C380F404-B0EB-4430-BBFB-1AD1438CDEC0}" dt="2022-07-11T09:42:31.706" v="0" actId="47"/>
        <pc:sldMkLst>
          <pc:docMk/>
          <pc:sldMk cId="2256368694" sldId="270"/>
        </pc:sldMkLst>
      </pc:sldChg>
      <pc:sldChg chg="del">
        <pc:chgData name="Richard Prußas" userId="95997a070391755a" providerId="LiveId" clId="{C380F404-B0EB-4430-BBFB-1AD1438CDEC0}" dt="2022-07-11T09:44:19.703" v="87" actId="47"/>
        <pc:sldMkLst>
          <pc:docMk/>
          <pc:sldMk cId="2320013059" sldId="271"/>
        </pc:sldMkLst>
      </pc:sldChg>
      <pc:sldChg chg="addSp delSp modSp mod">
        <pc:chgData name="Richard Prußas" userId="95997a070391755a" providerId="LiveId" clId="{C380F404-B0EB-4430-BBFB-1AD1438CDEC0}" dt="2022-07-11T10:20:16.864" v="700" actId="1076"/>
        <pc:sldMkLst>
          <pc:docMk/>
          <pc:sldMk cId="3717923415" sldId="272"/>
        </pc:sldMkLst>
        <pc:spChg chg="mod">
          <ac:chgData name="Richard Prußas" userId="95997a070391755a" providerId="LiveId" clId="{C380F404-B0EB-4430-BBFB-1AD1438CDEC0}" dt="2022-07-11T09:48:37.546" v="113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C380F404-B0EB-4430-BBFB-1AD1438CDEC0}" dt="2022-07-11T10:09:40.768" v="638" actId="20577"/>
          <ac:spMkLst>
            <pc:docMk/>
            <pc:sldMk cId="3717923415" sldId="272"/>
            <ac:spMk id="3" creationId="{BF443B84-3FB3-479F-A968-ECE71FD4DD3B}"/>
          </ac:spMkLst>
        </pc:spChg>
        <pc:picChg chg="add mod">
          <ac:chgData name="Richard Prußas" userId="95997a070391755a" providerId="LiveId" clId="{C380F404-B0EB-4430-BBFB-1AD1438CDEC0}" dt="2022-07-11T10:20:16.864" v="700" actId="1076"/>
          <ac:picMkLst>
            <pc:docMk/>
            <pc:sldMk cId="3717923415" sldId="272"/>
            <ac:picMk id="5" creationId="{4FE09EE1-6429-F532-3B11-9B5B65111F9A}"/>
          </ac:picMkLst>
        </pc:picChg>
        <pc:picChg chg="del">
          <ac:chgData name="Richard Prußas" userId="95997a070391755a" providerId="LiveId" clId="{C380F404-B0EB-4430-BBFB-1AD1438CDEC0}" dt="2022-07-11T09:49:15.965" v="122" actId="478"/>
          <ac:picMkLst>
            <pc:docMk/>
            <pc:sldMk cId="3717923415" sldId="272"/>
            <ac:picMk id="7" creationId="{A0F35382-07D1-9F9A-E0FA-7C82E4F9A56E}"/>
          </ac:picMkLst>
        </pc:picChg>
        <pc:picChg chg="del">
          <ac:chgData name="Richard Prußas" userId="95997a070391755a" providerId="LiveId" clId="{C380F404-B0EB-4430-BBFB-1AD1438CDEC0}" dt="2022-07-11T09:49:17.573" v="123" actId="478"/>
          <ac:picMkLst>
            <pc:docMk/>
            <pc:sldMk cId="3717923415" sldId="272"/>
            <ac:picMk id="9" creationId="{950F78C4-72FD-EE67-6797-98137E014838}"/>
          </ac:picMkLst>
        </pc:picChg>
      </pc:sldChg>
      <pc:sldChg chg="del">
        <pc:chgData name="Richard Prußas" userId="95997a070391755a" providerId="LiveId" clId="{C380F404-B0EB-4430-BBFB-1AD1438CDEC0}" dt="2022-07-11T09:53:44.394" v="291" actId="47"/>
        <pc:sldMkLst>
          <pc:docMk/>
          <pc:sldMk cId="3786494514" sldId="276"/>
        </pc:sldMkLst>
      </pc:sldChg>
      <pc:sldChg chg="del">
        <pc:chgData name="Richard Prußas" userId="95997a070391755a" providerId="LiveId" clId="{C380F404-B0EB-4430-BBFB-1AD1438CDEC0}" dt="2022-07-11T09:42:36.329" v="5" actId="47"/>
        <pc:sldMkLst>
          <pc:docMk/>
          <pc:sldMk cId="3022497268" sldId="277"/>
        </pc:sldMkLst>
      </pc:sldChg>
      <pc:sldChg chg="del">
        <pc:chgData name="Richard Prußas" userId="95997a070391755a" providerId="LiveId" clId="{C380F404-B0EB-4430-BBFB-1AD1438CDEC0}" dt="2022-07-11T09:42:35.194" v="3" actId="47"/>
        <pc:sldMkLst>
          <pc:docMk/>
          <pc:sldMk cId="589967000" sldId="278"/>
        </pc:sldMkLst>
      </pc:sldChg>
      <pc:sldChg chg="del">
        <pc:chgData name="Richard Prußas" userId="95997a070391755a" providerId="LiveId" clId="{C380F404-B0EB-4430-BBFB-1AD1438CDEC0}" dt="2022-07-11T09:42:35.567" v="4" actId="47"/>
        <pc:sldMkLst>
          <pc:docMk/>
          <pc:sldMk cId="3789600709" sldId="279"/>
        </pc:sldMkLst>
      </pc:sldChg>
      <pc:sldChg chg="del">
        <pc:chgData name="Richard Prußas" userId="95997a070391755a" providerId="LiveId" clId="{C380F404-B0EB-4430-BBFB-1AD1438CDEC0}" dt="2022-07-11T09:42:34.799" v="2" actId="47"/>
        <pc:sldMkLst>
          <pc:docMk/>
          <pc:sldMk cId="991260897" sldId="280"/>
        </pc:sldMkLst>
      </pc:sldChg>
      <pc:sldChg chg="del">
        <pc:chgData name="Richard Prußas" userId="95997a070391755a" providerId="LiveId" clId="{C380F404-B0EB-4430-BBFB-1AD1438CDEC0}" dt="2022-07-11T09:42:33.592" v="1" actId="47"/>
        <pc:sldMkLst>
          <pc:docMk/>
          <pc:sldMk cId="228757911" sldId="281"/>
        </pc:sldMkLst>
      </pc:sldChg>
      <pc:sldChg chg="del">
        <pc:chgData name="Richard Prußas" userId="95997a070391755a" providerId="LiveId" clId="{C380F404-B0EB-4430-BBFB-1AD1438CDEC0}" dt="2022-07-11T09:53:52.270" v="294" actId="47"/>
        <pc:sldMkLst>
          <pc:docMk/>
          <pc:sldMk cId="2830676010" sldId="282"/>
        </pc:sldMkLst>
      </pc:sldChg>
      <pc:sldChg chg="add">
        <pc:chgData name="Richard Prußas" userId="95997a070391755a" providerId="LiveId" clId="{C380F404-B0EB-4430-BBFB-1AD1438CDEC0}" dt="2022-07-11T09:53:48.130" v="292" actId="2890"/>
        <pc:sldMkLst>
          <pc:docMk/>
          <pc:sldMk cId="328779933" sldId="283"/>
        </pc:sldMkLst>
      </pc:sldChg>
      <pc:sldChg chg="modSp add mod">
        <pc:chgData name="Richard Prußas" userId="95997a070391755a" providerId="LiveId" clId="{C380F404-B0EB-4430-BBFB-1AD1438CDEC0}" dt="2022-07-11T10:16:11.729" v="688" actId="6549"/>
        <pc:sldMkLst>
          <pc:docMk/>
          <pc:sldMk cId="3506120293" sldId="284"/>
        </pc:sldMkLst>
        <pc:spChg chg="mod">
          <ac:chgData name="Richard Prußas" userId="95997a070391755a" providerId="LiveId" clId="{C380F404-B0EB-4430-BBFB-1AD1438CDEC0}" dt="2022-07-11T10:16:11.729" v="688" actId="6549"/>
          <ac:spMkLst>
            <pc:docMk/>
            <pc:sldMk cId="3506120293" sldId="284"/>
            <ac:spMk id="3" creationId="{BF443B84-3FB3-479F-A968-ECE71FD4DD3B}"/>
          </ac:spMkLst>
        </pc:spChg>
      </pc:sldChg>
      <pc:sldMasterChg chg="del delSldLayout">
        <pc:chgData name="Richard Prußas" userId="95997a070391755a" providerId="LiveId" clId="{C380F404-B0EB-4430-BBFB-1AD1438CDEC0}" dt="2022-07-11T09:49:01.530" v="119" actId="47"/>
        <pc:sldMasterMkLst>
          <pc:docMk/>
          <pc:sldMasterMk cId="0" sldId="2147483648"/>
        </pc:sldMasterMkLst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989444220" sldId="2147483649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179440505" sldId="2147483650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754138340" sldId="2147483651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645685367" sldId="2147483652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451280563" sldId="2147483653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307298128" sldId="2147483654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3789092335" sldId="2147483655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293964236" sldId="2147483656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769705001" sldId="2147483657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110302580" sldId="2147483658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724641842" sldId="2147483659"/>
          </pc:sldLayoutMkLst>
        </pc:sldLayoutChg>
      </pc:sldMasterChg>
    </pc:docChg>
  </pc:docChgLst>
  <pc:docChgLst>
    <pc:chgData name="Richard Prußas" userId="95997a070391755a" providerId="LiveId" clId="{A6B3ABA8-9542-46AA-B7BA-E0562E333046}"/>
    <pc:docChg chg="undo custSel modSld">
      <pc:chgData name="Richard Prußas" userId="95997a070391755a" providerId="LiveId" clId="{A6B3ABA8-9542-46AA-B7BA-E0562E333046}" dt="2021-01-31T01:46:14.368" v="67" actId="20577"/>
      <pc:docMkLst>
        <pc:docMk/>
      </pc:docMkLst>
      <pc:sldChg chg="modSp mod">
        <pc:chgData name="Richard Prußas" userId="95997a070391755a" providerId="LiveId" clId="{A6B3ABA8-9542-46AA-B7BA-E0562E333046}" dt="2021-01-31T01:46:14.368" v="67" actId="20577"/>
        <pc:sldMkLst>
          <pc:docMk/>
          <pc:sldMk cId="1692141195" sldId="256"/>
        </pc:sldMkLst>
        <pc:spChg chg="mod">
          <ac:chgData name="Richard Prußas" userId="95997a070391755a" providerId="LiveId" clId="{A6B3ABA8-9542-46AA-B7BA-E0562E333046}" dt="2021-01-31T01:46:14.368" v="67" actId="20577"/>
          <ac:spMkLst>
            <pc:docMk/>
            <pc:sldMk cId="1692141195" sldId="256"/>
            <ac:spMk id="4" creationId="{631C1984-E1C2-4081-A331-384FB621FE99}"/>
          </ac:spMkLst>
        </pc:spChg>
      </pc:sldChg>
    </pc:docChg>
  </pc:docChgLst>
  <pc:docChgLst>
    <pc:chgData name="Richard Prußas" userId="95997a070391755a" providerId="LiveId" clId="{E03CE94D-60CB-4719-B6CF-A5DB4FBF2E16}"/>
    <pc:docChg chg="undo custSel addSld delSld modSld sldOrd">
      <pc:chgData name="Richard Prußas" userId="95997a070391755a" providerId="LiveId" clId="{E03CE94D-60CB-4719-B6CF-A5DB4FBF2E16}" dt="2022-06-19T17:44:00.591" v="3793" actId="20577"/>
      <pc:docMkLst>
        <pc:docMk/>
      </pc:docMkLst>
      <pc:sldChg chg="modSp mod">
        <pc:chgData name="Richard Prußas" userId="95997a070391755a" providerId="LiveId" clId="{E03CE94D-60CB-4719-B6CF-A5DB4FBF2E16}" dt="2022-06-17T16:14:28" v="35" actId="2710"/>
        <pc:sldMkLst>
          <pc:docMk/>
          <pc:sldMk cId="1692141195" sldId="256"/>
        </pc:sldMkLst>
        <pc:spChg chg="mod">
          <ac:chgData name="Richard Prußas" userId="95997a070391755a" providerId="LiveId" clId="{E03CE94D-60CB-4719-B6CF-A5DB4FBF2E16}" dt="2022-06-17T16:14:28" v="35" actId="2710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E03CE94D-60CB-4719-B6CF-A5DB4FBF2E16}" dt="2022-06-17T17:15:43.257" v="1182" actId="47"/>
        <pc:sldMkLst>
          <pc:docMk/>
          <pc:sldMk cId="3621465286" sldId="258"/>
        </pc:sldMkLst>
      </pc:sldChg>
      <pc:sldChg chg="del">
        <pc:chgData name="Richard Prußas" userId="95997a070391755a" providerId="LiveId" clId="{E03CE94D-60CB-4719-B6CF-A5DB4FBF2E16}" dt="2022-06-17T17:15:34.791" v="1181" actId="47"/>
        <pc:sldMkLst>
          <pc:docMk/>
          <pc:sldMk cId="1535067899" sldId="259"/>
        </pc:sldMkLst>
      </pc:sldChg>
      <pc:sldChg chg="del">
        <pc:chgData name="Richard Prußas" userId="95997a070391755a" providerId="LiveId" clId="{E03CE94D-60CB-4719-B6CF-A5DB4FBF2E16}" dt="2022-06-17T18:48:09.727" v="2644" actId="47"/>
        <pc:sldMkLst>
          <pc:docMk/>
          <pc:sldMk cId="3152380695" sldId="260"/>
        </pc:sldMkLst>
      </pc:sldChg>
      <pc:sldChg chg="del">
        <pc:chgData name="Richard Prußas" userId="95997a070391755a" providerId="LiveId" clId="{E03CE94D-60CB-4719-B6CF-A5DB4FBF2E16}" dt="2022-06-17T18:48:08.888" v="2643" actId="47"/>
        <pc:sldMkLst>
          <pc:docMk/>
          <pc:sldMk cId="1800586576" sldId="261"/>
        </pc:sldMkLst>
      </pc:sldChg>
      <pc:sldChg chg="modSp del mod">
        <pc:chgData name="Richard Prußas" userId="95997a070391755a" providerId="LiveId" clId="{E03CE94D-60CB-4719-B6CF-A5DB4FBF2E16}" dt="2022-06-17T18:48:04.808" v="2640" actId="47"/>
        <pc:sldMkLst>
          <pc:docMk/>
          <pc:sldMk cId="1397291553" sldId="262"/>
        </pc:sldMkLst>
        <pc:spChg chg="mod">
          <ac:chgData name="Richard Prußas" userId="95997a070391755a" providerId="LiveId" clId="{E03CE94D-60CB-4719-B6CF-A5DB4FBF2E16}" dt="2022-06-17T18:46:10.814" v="2628" actId="27636"/>
          <ac:spMkLst>
            <pc:docMk/>
            <pc:sldMk cId="1397291553" sldId="262"/>
            <ac:spMk id="2" creationId="{8862743D-643C-491C-AE9C-37D520427459}"/>
          </ac:spMkLst>
        </pc:spChg>
      </pc:sldChg>
      <pc:sldChg chg="del">
        <pc:chgData name="Richard Prußas" userId="95997a070391755a" providerId="LiveId" clId="{E03CE94D-60CB-4719-B6CF-A5DB4FBF2E16}" dt="2022-06-17T17:15:08.751" v="1178" actId="47"/>
        <pc:sldMkLst>
          <pc:docMk/>
          <pc:sldMk cId="3112699550" sldId="263"/>
        </pc:sldMkLst>
      </pc:sldChg>
      <pc:sldChg chg="del">
        <pc:chgData name="Richard Prußas" userId="95997a070391755a" providerId="LiveId" clId="{E03CE94D-60CB-4719-B6CF-A5DB4FBF2E16}" dt="2022-06-17T17:15:09.993" v="1179" actId="47"/>
        <pc:sldMkLst>
          <pc:docMk/>
          <pc:sldMk cId="3865996125" sldId="264"/>
        </pc:sldMkLst>
      </pc:sldChg>
      <pc:sldChg chg="modSp del mod">
        <pc:chgData name="Richard Prußas" userId="95997a070391755a" providerId="LiveId" clId="{E03CE94D-60CB-4719-B6CF-A5DB4FBF2E16}" dt="2022-06-17T18:48:08.156" v="2642" actId="47"/>
        <pc:sldMkLst>
          <pc:docMk/>
          <pc:sldMk cId="2209796758" sldId="265"/>
        </pc:sldMkLst>
        <pc:spChg chg="mod">
          <ac:chgData name="Richard Prußas" userId="95997a070391755a" providerId="LiveId" clId="{E03CE94D-60CB-4719-B6CF-A5DB4FBF2E16}" dt="2022-06-17T18:46:10.808" v="2627" actId="27636"/>
          <ac:spMkLst>
            <pc:docMk/>
            <pc:sldMk cId="2209796758" sldId="265"/>
            <ac:spMk id="2" creationId="{D80C1C0A-43B9-4F66-81E2-79F022359C76}"/>
          </ac:spMkLst>
        </pc:spChg>
      </pc:sldChg>
      <pc:sldChg chg="del">
        <pc:chgData name="Richard Prußas" userId="95997a070391755a" providerId="LiveId" clId="{E03CE94D-60CB-4719-B6CF-A5DB4FBF2E16}" dt="2022-06-17T18:48:07.241" v="2641" actId="47"/>
        <pc:sldMkLst>
          <pc:docMk/>
          <pc:sldMk cId="2757728383" sldId="266"/>
        </pc:sldMkLst>
      </pc:sldChg>
      <pc:sldChg chg="modSp del mod">
        <pc:chgData name="Richard Prußas" userId="95997a070391755a" providerId="LiveId" clId="{E03CE94D-60CB-4719-B6CF-A5DB4FBF2E16}" dt="2022-06-17T18:48:02.853" v="2639" actId="47"/>
        <pc:sldMkLst>
          <pc:docMk/>
          <pc:sldMk cId="1232804649" sldId="267"/>
        </pc:sldMkLst>
        <pc:spChg chg="mod">
          <ac:chgData name="Richard Prußas" userId="95997a070391755a" providerId="LiveId" clId="{E03CE94D-60CB-4719-B6CF-A5DB4FBF2E16}" dt="2022-06-17T18:46:10.838" v="2629" actId="27636"/>
          <ac:spMkLst>
            <pc:docMk/>
            <pc:sldMk cId="1232804649" sldId="267"/>
            <ac:spMk id="3" creationId="{E7C28288-6F92-4953-9885-88FE3A8ABE45}"/>
          </ac:spMkLst>
        </pc:spChg>
      </pc:sldChg>
      <pc:sldChg chg="del">
        <pc:chgData name="Richard Prußas" userId="95997a070391755a" providerId="LiveId" clId="{E03CE94D-60CB-4719-B6CF-A5DB4FBF2E16}" dt="2022-06-17T18:48:10.517" v="2645" actId="47"/>
        <pc:sldMkLst>
          <pc:docMk/>
          <pc:sldMk cId="3667583323" sldId="268"/>
        </pc:sldMkLst>
      </pc:sldChg>
      <pc:sldChg chg="del">
        <pc:chgData name="Richard Prußas" userId="95997a070391755a" providerId="LiveId" clId="{E03CE94D-60CB-4719-B6CF-A5DB4FBF2E16}" dt="2022-06-17T17:15:30.650" v="1180" actId="47"/>
        <pc:sldMkLst>
          <pc:docMk/>
          <pc:sldMk cId="1286434338" sldId="269"/>
        </pc:sldMkLst>
      </pc:sldChg>
      <pc:sldChg chg="modSp mod">
        <pc:chgData name="Richard Prußas" userId="95997a070391755a" providerId="LiveId" clId="{E03CE94D-60CB-4719-B6CF-A5DB4FBF2E16}" dt="2022-06-16T15:52:16.356" v="30" actId="255"/>
        <pc:sldMkLst>
          <pc:docMk/>
          <pc:sldMk cId="2256368694" sldId="270"/>
        </pc:sldMkLst>
        <pc:spChg chg="mod">
          <ac:chgData name="Richard Prußas" userId="95997a070391755a" providerId="LiveId" clId="{E03CE94D-60CB-4719-B6CF-A5DB4FBF2E16}" dt="2022-06-16T15:52:16.356" v="30" actId="255"/>
          <ac:spMkLst>
            <pc:docMk/>
            <pc:sldMk cId="2256368694" sldId="270"/>
            <ac:spMk id="2" creationId="{C734DB47-BA42-428D-AB79-9569D69FE48B}"/>
          </ac:spMkLst>
        </pc:spChg>
      </pc:sldChg>
      <pc:sldChg chg="modSp mod">
        <pc:chgData name="Richard Prußas" userId="95997a070391755a" providerId="LiveId" clId="{E03CE94D-60CB-4719-B6CF-A5DB4FBF2E16}" dt="2022-06-19T17:27:39.622" v="3778" actId="20577"/>
        <pc:sldMkLst>
          <pc:docMk/>
          <pc:sldMk cId="2320013059" sldId="271"/>
        </pc:sldMkLst>
        <pc:spChg chg="mod">
          <ac:chgData name="Richard Prußas" userId="95997a070391755a" providerId="LiveId" clId="{E03CE94D-60CB-4719-B6CF-A5DB4FBF2E16}" dt="2022-06-17T17:21:48.440" v="1215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03CE94D-60CB-4719-B6CF-A5DB4FBF2E16}" dt="2022-06-19T17:27:39.622" v="3778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addSp delSp modSp mod">
        <pc:chgData name="Richard Prußas" userId="95997a070391755a" providerId="LiveId" clId="{E03CE94D-60CB-4719-B6CF-A5DB4FBF2E16}" dt="2022-06-19T17:38:58.283" v="3786" actId="12"/>
        <pc:sldMkLst>
          <pc:docMk/>
          <pc:sldMk cId="3717923415" sldId="272"/>
        </pc:sldMkLst>
        <pc:spChg chg="mod">
          <ac:chgData name="Richard Prußas" userId="95997a070391755a" providerId="LiveId" clId="{E03CE94D-60CB-4719-B6CF-A5DB4FBF2E16}" dt="2022-06-17T17:20:52.901" v="1196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9T17:38:58.283" v="3786" actId="12"/>
          <ac:spMkLst>
            <pc:docMk/>
            <pc:sldMk cId="3717923415" sldId="272"/>
            <ac:spMk id="3" creationId="{BF443B84-3FB3-479F-A968-ECE71FD4DD3B}"/>
          </ac:spMkLst>
        </pc:spChg>
        <pc:picChg chg="add del mod">
          <ac:chgData name="Richard Prußas" userId="95997a070391755a" providerId="LiveId" clId="{E03CE94D-60CB-4719-B6CF-A5DB4FBF2E16}" dt="2022-06-19T16:57:30.704" v="3357"/>
          <ac:picMkLst>
            <pc:docMk/>
            <pc:sldMk cId="3717923415" sldId="272"/>
            <ac:picMk id="5" creationId="{CB2ACA3A-232E-E8D3-F628-B0C10C6F96D5}"/>
          </ac:picMkLst>
        </pc:picChg>
        <pc:picChg chg="add mod">
          <ac:chgData name="Richard Prußas" userId="95997a070391755a" providerId="LiveId" clId="{E03CE94D-60CB-4719-B6CF-A5DB4FBF2E16}" dt="2022-06-19T16:58:38.385" v="3384" actId="14100"/>
          <ac:picMkLst>
            <pc:docMk/>
            <pc:sldMk cId="3717923415" sldId="272"/>
            <ac:picMk id="7" creationId="{A0F35382-07D1-9F9A-E0FA-7C82E4F9A56E}"/>
          </ac:picMkLst>
        </pc:picChg>
        <pc:picChg chg="add mod">
          <ac:chgData name="Richard Prußas" userId="95997a070391755a" providerId="LiveId" clId="{E03CE94D-60CB-4719-B6CF-A5DB4FBF2E16}" dt="2022-06-19T16:59:42.723" v="3388" actId="1076"/>
          <ac:picMkLst>
            <pc:docMk/>
            <pc:sldMk cId="3717923415" sldId="272"/>
            <ac:picMk id="9" creationId="{950F78C4-72FD-EE67-6797-98137E014838}"/>
          </ac:picMkLst>
        </pc:picChg>
      </pc:sldChg>
      <pc:sldChg chg="modSp del mod">
        <pc:chgData name="Richard Prußas" userId="95997a070391755a" providerId="LiveId" clId="{E03CE94D-60CB-4719-B6CF-A5DB4FBF2E16}" dt="2022-06-17T18:48:14.292" v="2648" actId="47"/>
        <pc:sldMkLst>
          <pc:docMk/>
          <pc:sldMk cId="1993307517" sldId="273"/>
        </pc:sldMkLst>
        <pc:spChg chg="mod">
          <ac:chgData name="Richard Prußas" userId="95997a070391755a" providerId="LiveId" clId="{E03CE94D-60CB-4719-B6CF-A5DB4FBF2E16}" dt="2022-06-17T18:46:10.776" v="2625" actId="27636"/>
          <ac:spMkLst>
            <pc:docMk/>
            <pc:sldMk cId="1993307517" sldId="273"/>
            <ac:spMk id="3" creationId="{BF443B84-3FB3-479F-A968-ECE71FD4DD3B}"/>
          </ac:spMkLst>
        </pc:spChg>
      </pc:sldChg>
      <pc:sldChg chg="del">
        <pc:chgData name="Richard Prußas" userId="95997a070391755a" providerId="LiveId" clId="{E03CE94D-60CB-4719-B6CF-A5DB4FBF2E16}" dt="2022-06-17T18:48:11.336" v="2646" actId="47"/>
        <pc:sldMkLst>
          <pc:docMk/>
          <pc:sldMk cId="515398634" sldId="274"/>
        </pc:sldMkLst>
      </pc:sldChg>
      <pc:sldChg chg="modSp del mod">
        <pc:chgData name="Richard Prußas" userId="95997a070391755a" providerId="LiveId" clId="{E03CE94D-60CB-4719-B6CF-A5DB4FBF2E16}" dt="2022-06-17T18:48:12.993" v="2647" actId="47"/>
        <pc:sldMkLst>
          <pc:docMk/>
          <pc:sldMk cId="1783861273" sldId="275"/>
        </pc:sldMkLst>
        <pc:spChg chg="mod">
          <ac:chgData name="Richard Prußas" userId="95997a070391755a" providerId="LiveId" clId="{E03CE94D-60CB-4719-B6CF-A5DB4FBF2E16}" dt="2022-06-17T18:46:10.800" v="2626" actId="27636"/>
          <ac:spMkLst>
            <pc:docMk/>
            <pc:sldMk cId="1783861273" sldId="275"/>
            <ac:spMk id="14" creationId="{C9EFCEA0-78F8-4C05-BD50-5D777CF69855}"/>
          </ac:spMkLst>
        </pc:spChg>
      </pc:sldChg>
      <pc:sldChg chg="modSp add mod">
        <pc:chgData name="Richard Prußas" userId="95997a070391755a" providerId="LiveId" clId="{E03CE94D-60CB-4719-B6CF-A5DB4FBF2E16}" dt="2022-06-19T17:44:00.591" v="3793" actId="20577"/>
        <pc:sldMkLst>
          <pc:docMk/>
          <pc:sldMk cId="3786494514" sldId="276"/>
        </pc:sldMkLst>
        <pc:spChg chg="mod">
          <ac:chgData name="Richard Prußas" userId="95997a070391755a" providerId="LiveId" clId="{E03CE94D-60CB-4719-B6CF-A5DB4FBF2E16}" dt="2022-06-17T17:21:05.909" v="1211" actId="20577"/>
          <ac:spMkLst>
            <pc:docMk/>
            <pc:sldMk cId="3786494514" sldId="276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9T17:44:00.591" v="3793" actId="20577"/>
          <ac:spMkLst>
            <pc:docMk/>
            <pc:sldMk cId="3786494514" sldId="276"/>
            <ac:spMk id="3" creationId="{BF443B84-3FB3-479F-A968-ECE71FD4DD3B}"/>
          </ac:spMkLst>
        </pc:spChg>
      </pc:sldChg>
      <pc:sldChg chg="modSp add mod">
        <pc:chgData name="Richard Prußas" userId="95997a070391755a" providerId="LiveId" clId="{E03CE94D-60CB-4719-B6CF-A5DB4FBF2E16}" dt="2022-06-17T17:52:54.279" v="1968" actId="20577"/>
        <pc:sldMkLst>
          <pc:docMk/>
          <pc:sldMk cId="3022497268" sldId="277"/>
        </pc:sldMkLst>
        <pc:spChg chg="mod">
          <ac:chgData name="Richard Prußas" userId="95997a070391755a" providerId="LiveId" clId="{E03CE94D-60CB-4719-B6CF-A5DB4FBF2E16}" dt="2022-06-17T17:52:54.279" v="1968" actId="20577"/>
          <ac:spMkLst>
            <pc:docMk/>
            <pc:sldMk cId="3022497268" sldId="277"/>
            <ac:spMk id="3" creationId="{BF443B84-3FB3-479F-A968-ECE71FD4DD3B}"/>
          </ac:spMkLst>
        </pc:spChg>
      </pc:sldChg>
      <pc:sldChg chg="addSp modSp add mod">
        <pc:chgData name="Richard Prußas" userId="95997a070391755a" providerId="LiveId" clId="{E03CE94D-60CB-4719-B6CF-A5DB4FBF2E16}" dt="2022-06-17T18:46:51.027" v="2637" actId="14100"/>
        <pc:sldMkLst>
          <pc:docMk/>
          <pc:sldMk cId="589967000" sldId="278"/>
        </pc:sldMkLst>
        <pc:spChg chg="mod">
          <ac:chgData name="Richard Prußas" userId="95997a070391755a" providerId="LiveId" clId="{E03CE94D-60CB-4719-B6CF-A5DB4FBF2E16}" dt="2022-06-17T17:48:45.997" v="1932" actId="20577"/>
          <ac:spMkLst>
            <pc:docMk/>
            <pc:sldMk cId="589967000" sldId="278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7T18:43:54.913" v="2623" actId="20577"/>
          <ac:spMkLst>
            <pc:docMk/>
            <pc:sldMk cId="589967000" sldId="278"/>
            <ac:spMk id="3" creationId="{BF443B84-3FB3-479F-A968-ECE71FD4DD3B}"/>
          </ac:spMkLst>
        </pc:spChg>
        <pc:picChg chg="add mod">
          <ac:chgData name="Richard Prußas" userId="95997a070391755a" providerId="LiveId" clId="{E03CE94D-60CB-4719-B6CF-A5DB4FBF2E16}" dt="2022-06-17T18:46:51.027" v="2637" actId="14100"/>
          <ac:picMkLst>
            <pc:docMk/>
            <pc:sldMk cId="589967000" sldId="278"/>
            <ac:picMk id="5" creationId="{61D8B146-B198-8F7D-D790-88CD5F2A2E39}"/>
          </ac:picMkLst>
        </pc:picChg>
      </pc:sldChg>
      <pc:sldChg chg="modSp add mod">
        <pc:chgData name="Richard Prußas" userId="95997a070391755a" providerId="LiveId" clId="{E03CE94D-60CB-4719-B6CF-A5DB4FBF2E16}" dt="2022-06-17T17:43:25.505" v="1843" actId="20577"/>
        <pc:sldMkLst>
          <pc:docMk/>
          <pc:sldMk cId="3789600709" sldId="279"/>
        </pc:sldMkLst>
        <pc:spChg chg="mod">
          <ac:chgData name="Richard Prußas" userId="95997a070391755a" providerId="LiveId" clId="{E03CE94D-60CB-4719-B6CF-A5DB4FBF2E16}" dt="2022-06-17T17:43:25.505" v="1843" actId="20577"/>
          <ac:spMkLst>
            <pc:docMk/>
            <pc:sldMk cId="3789600709" sldId="279"/>
            <ac:spMk id="3" creationId="{BF443B84-3FB3-479F-A968-ECE71FD4DD3B}"/>
          </ac:spMkLst>
        </pc:spChg>
      </pc:sldChg>
      <pc:sldChg chg="modSp add mod ord">
        <pc:chgData name="Richard Prußas" userId="95997a070391755a" providerId="LiveId" clId="{E03CE94D-60CB-4719-B6CF-A5DB4FBF2E16}" dt="2022-06-17T19:04:51.164" v="3266" actId="27636"/>
        <pc:sldMkLst>
          <pc:docMk/>
          <pc:sldMk cId="991260897" sldId="280"/>
        </pc:sldMkLst>
        <pc:spChg chg="mod">
          <ac:chgData name="Richard Prußas" userId="95997a070391755a" providerId="LiveId" clId="{E03CE94D-60CB-4719-B6CF-A5DB4FBF2E16}" dt="2022-06-17T18:56:39.462" v="2800" actId="20577"/>
          <ac:spMkLst>
            <pc:docMk/>
            <pc:sldMk cId="991260897" sldId="280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7T19:04:51.164" v="3266" actId="27636"/>
          <ac:spMkLst>
            <pc:docMk/>
            <pc:sldMk cId="991260897" sldId="280"/>
            <ac:spMk id="3" creationId="{BF443B84-3FB3-479F-A968-ECE71FD4DD3B}"/>
          </ac:spMkLst>
        </pc:spChg>
      </pc:sldChg>
      <pc:sldChg chg="delSp modSp add del mod">
        <pc:chgData name="Richard Prußas" userId="95997a070391755a" providerId="LiveId" clId="{E03CE94D-60CB-4719-B6CF-A5DB4FBF2E16}" dt="2022-06-17T18:55:28.769" v="2789" actId="2696"/>
        <pc:sldMkLst>
          <pc:docMk/>
          <pc:sldMk cId="1478500350" sldId="280"/>
        </pc:sldMkLst>
        <pc:spChg chg="mod">
          <ac:chgData name="Richard Prußas" userId="95997a070391755a" providerId="LiveId" clId="{E03CE94D-60CB-4719-B6CF-A5DB4FBF2E16}" dt="2022-06-17T18:55:24.594" v="2788" actId="20577"/>
          <ac:spMkLst>
            <pc:docMk/>
            <pc:sldMk cId="1478500350" sldId="280"/>
            <ac:spMk id="3" creationId="{BF443B84-3FB3-479F-A968-ECE71FD4DD3B}"/>
          </ac:spMkLst>
        </pc:spChg>
        <pc:picChg chg="del">
          <ac:chgData name="Richard Prußas" userId="95997a070391755a" providerId="LiveId" clId="{E03CE94D-60CB-4719-B6CF-A5DB4FBF2E16}" dt="2022-06-17T18:49:11.385" v="2649" actId="478"/>
          <ac:picMkLst>
            <pc:docMk/>
            <pc:sldMk cId="1478500350" sldId="280"/>
            <ac:picMk id="5" creationId="{61D8B146-B198-8F7D-D790-88CD5F2A2E39}"/>
          </ac:picMkLst>
        </pc:picChg>
      </pc:sldChg>
      <pc:sldChg chg="add del ord">
        <pc:chgData name="Richard Prußas" userId="95997a070391755a" providerId="LiveId" clId="{E03CE94D-60CB-4719-B6CF-A5DB4FBF2E16}" dt="2022-06-17T18:55:46.714" v="2793" actId="47"/>
        <pc:sldMkLst>
          <pc:docMk/>
          <pc:sldMk cId="3959441456" sldId="280"/>
        </pc:sldMkLst>
      </pc:sldChg>
      <pc:sldChg chg="modSp add mod">
        <pc:chgData name="Richard Prußas" userId="95997a070391755a" providerId="LiveId" clId="{E03CE94D-60CB-4719-B6CF-A5DB4FBF2E16}" dt="2022-06-17T19:06:51.152" v="3355" actId="14"/>
        <pc:sldMkLst>
          <pc:docMk/>
          <pc:sldMk cId="228757911" sldId="281"/>
        </pc:sldMkLst>
        <pc:spChg chg="mod">
          <ac:chgData name="Richard Prußas" userId="95997a070391755a" providerId="LiveId" clId="{E03CE94D-60CB-4719-B6CF-A5DB4FBF2E16}" dt="2022-06-17T19:06:32.468" v="3349" actId="20577"/>
          <ac:spMkLst>
            <pc:docMk/>
            <pc:sldMk cId="228757911" sldId="281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7T19:06:51.152" v="3355" actId="14"/>
          <ac:spMkLst>
            <pc:docMk/>
            <pc:sldMk cId="228757911" sldId="281"/>
            <ac:spMk id="3" creationId="{BF443B84-3FB3-479F-A968-ECE71FD4DD3B}"/>
          </ac:spMkLst>
        </pc:spChg>
      </pc:sldChg>
      <pc:sldChg chg="modSp add del mod">
        <pc:chgData name="Richard Prußas" userId="95997a070391755a" providerId="LiveId" clId="{E03CE94D-60CB-4719-B6CF-A5DB4FBF2E16}" dt="2022-06-17T18:54:48.350" v="2761" actId="47"/>
        <pc:sldMkLst>
          <pc:docMk/>
          <pc:sldMk cId="2389376690" sldId="281"/>
        </pc:sldMkLst>
        <pc:spChg chg="mod">
          <ac:chgData name="Richard Prußas" userId="95997a070391755a" providerId="LiveId" clId="{E03CE94D-60CB-4719-B6CF-A5DB4FBF2E16}" dt="2022-06-17T18:54:46.239" v="2760" actId="6549"/>
          <ac:spMkLst>
            <pc:docMk/>
            <pc:sldMk cId="2389376690" sldId="281"/>
            <ac:spMk id="3" creationId="{BF443B84-3FB3-479F-A968-ECE71FD4DD3B}"/>
          </ac:spMkLst>
        </pc:spChg>
      </pc:sldChg>
      <pc:sldChg chg="addSp delSp modSp add mod">
        <pc:chgData name="Richard Prußas" userId="95997a070391755a" providerId="LiveId" clId="{E03CE94D-60CB-4719-B6CF-A5DB4FBF2E16}" dt="2022-06-19T17:39:41.820" v="3792" actId="1076"/>
        <pc:sldMkLst>
          <pc:docMk/>
          <pc:sldMk cId="2830676010" sldId="282"/>
        </pc:sldMkLst>
        <pc:spChg chg="mod">
          <ac:chgData name="Richard Prußas" userId="95997a070391755a" providerId="LiveId" clId="{E03CE94D-60CB-4719-B6CF-A5DB4FBF2E16}" dt="2022-06-19T17:16:20.725" v="3556" actId="14100"/>
          <ac:spMkLst>
            <pc:docMk/>
            <pc:sldMk cId="2830676010" sldId="282"/>
            <ac:spMk id="3" creationId="{BF443B84-3FB3-479F-A968-ECE71FD4DD3B}"/>
          </ac:spMkLst>
        </pc:spChg>
        <pc:spChg chg="add del mod">
          <ac:chgData name="Richard Prußas" userId="95997a070391755a" providerId="LiveId" clId="{E03CE94D-60CB-4719-B6CF-A5DB4FBF2E16}" dt="2022-06-19T17:07:25.708" v="3459"/>
          <ac:spMkLst>
            <pc:docMk/>
            <pc:sldMk cId="2830676010" sldId="282"/>
            <ac:spMk id="8" creationId="{1648CEB3-5E07-E5E7-4A98-DCD7D6023FF2}"/>
          </ac:spMkLst>
        </pc:spChg>
        <pc:spChg chg="add del mod">
          <ac:chgData name="Richard Prußas" userId="95997a070391755a" providerId="LiveId" clId="{E03CE94D-60CB-4719-B6CF-A5DB4FBF2E16}" dt="2022-06-19T17:12:51.432" v="3504" actId="478"/>
          <ac:spMkLst>
            <pc:docMk/>
            <pc:sldMk cId="2830676010" sldId="282"/>
            <ac:spMk id="10" creationId="{022300E0-A4DE-4FD9-FFCC-72CD2A80DD98}"/>
          </ac:spMkLst>
        </pc:spChg>
        <pc:spChg chg="add mod">
          <ac:chgData name="Richard Prußas" userId="95997a070391755a" providerId="LiveId" clId="{E03CE94D-60CB-4719-B6CF-A5DB4FBF2E16}" dt="2022-06-19T17:17:47.167" v="3558" actId="1076"/>
          <ac:spMkLst>
            <pc:docMk/>
            <pc:sldMk cId="2830676010" sldId="282"/>
            <ac:spMk id="11" creationId="{B3D34066-C7B5-CD44-BC99-1C812914D959}"/>
          </ac:spMkLst>
        </pc:spChg>
        <pc:spChg chg="add">
          <ac:chgData name="Richard Prußas" userId="95997a070391755a" providerId="LiveId" clId="{E03CE94D-60CB-4719-B6CF-A5DB4FBF2E16}" dt="2022-06-19T17:39:18.800" v="3787" actId="22"/>
          <ac:spMkLst>
            <pc:docMk/>
            <pc:sldMk cId="2830676010" sldId="282"/>
            <ac:spMk id="13" creationId="{F74152D0-E5D0-A3A0-3B59-0FE947DBD387}"/>
          </ac:spMkLst>
        </pc:spChg>
        <pc:spChg chg="add mod">
          <ac:chgData name="Richard Prußas" userId="95997a070391755a" providerId="LiveId" clId="{E03CE94D-60CB-4719-B6CF-A5DB4FBF2E16}" dt="2022-06-19T17:39:41.820" v="3792" actId="1076"/>
          <ac:spMkLst>
            <pc:docMk/>
            <pc:sldMk cId="2830676010" sldId="282"/>
            <ac:spMk id="15" creationId="{1B3CC313-414E-9A8A-3560-35DED0CC58C0}"/>
          </ac:spMkLst>
        </pc:spChg>
        <pc:picChg chg="del">
          <ac:chgData name="Richard Prußas" userId="95997a070391755a" providerId="LiveId" clId="{E03CE94D-60CB-4719-B6CF-A5DB4FBF2E16}" dt="2022-06-19T17:07:26.646" v="3460" actId="478"/>
          <ac:picMkLst>
            <pc:docMk/>
            <pc:sldMk cId="2830676010" sldId="282"/>
            <ac:picMk id="7" creationId="{A0F35382-07D1-9F9A-E0FA-7C82E4F9A56E}"/>
          </ac:picMkLst>
        </pc:picChg>
        <pc:picChg chg="del">
          <ac:chgData name="Richard Prußas" userId="95997a070391755a" providerId="LiveId" clId="{E03CE94D-60CB-4719-B6CF-A5DB4FBF2E16}" dt="2022-06-19T17:07:27.376" v="3461" actId="478"/>
          <ac:picMkLst>
            <pc:docMk/>
            <pc:sldMk cId="2830676010" sldId="282"/>
            <ac:picMk id="9" creationId="{950F78C4-72FD-EE67-6797-98137E0148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9DDD3DCB-111F-4BF6-A415-C806864EB957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95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90EDBD6-5601-45FD-BC9A-76457DD8116F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013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FAC2864-82FA-4EA3-B9C8-F7D7320378E3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2647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324F-6E2E-46BA-8657-30B76A53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E4383-C854-49A9-8C98-03E89A32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6D639-0473-4CBC-8A50-197BDF1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034CC-4D24-46F1-8B5C-89E4D83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5CA7CD19-FE09-4291-8630-B037C92D211C}" type="slidenum">
              <a:rPr lang="de-DE" smtClean="0"/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0238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E5F0DD1F-2D8E-4D32-9256-B1242B61E88A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02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78989B7-EC9C-4F15-BC22-B59DEA340F1E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52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DB53301-AF8A-410C-A697-8771ECA0837E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53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6A27467-4B00-40D4-BB34-B8102B7A69D6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AC2B8EF1-D026-4B9B-97ED-C2D91BBC8963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8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7DE0FD90-8BF6-4E5D-90AB-9D4903E72E4E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1832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1583EF5-98B0-4300-A40C-6CC61874DB84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647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D15EAAD-5B81-4AE1-979B-F2595C2191C4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116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673236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2256818"/>
            <a:ext cx="11423100" cy="4590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886124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9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u="sng" dirty="0"/>
              <a:t>Interaktive Karte Leipzigs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1998921"/>
            <a:ext cx="11558870" cy="526311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Fragestellung:</a:t>
            </a:r>
            <a:r>
              <a:rPr lang="de-DE" dirty="0">
                <a:latin typeface="+mn-lt"/>
              </a:rPr>
              <a:t> 	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Lässt sich für die Stadt Leipzig ein Zusammenhang zwischen Vegetation und Einkommen feststellen?</a:t>
            </a:r>
          </a:p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Daten/Datenaufbereitung: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Einkommensdaten: </a:t>
            </a:r>
            <a:r>
              <a:rPr lang="de-DE" dirty="0" err="1">
                <a:latin typeface="+mn-lt"/>
              </a:rPr>
              <a:t>csv</a:t>
            </a:r>
            <a:r>
              <a:rPr lang="de-DE" dirty="0">
                <a:latin typeface="+mn-lt"/>
              </a:rPr>
              <a:t>-Datei (Open-Data-Portal der Stadt Leipzig)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Geodaten: </a:t>
            </a:r>
            <a:r>
              <a:rPr lang="de-DE" dirty="0" err="1">
                <a:latin typeface="+mn-lt"/>
              </a:rPr>
              <a:t>shapefiles</a:t>
            </a:r>
            <a:r>
              <a:rPr lang="de-DE" dirty="0">
                <a:latin typeface="+mn-lt"/>
              </a:rPr>
              <a:t> (Open-Data-Portal der Stadt Leipzig)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GeoJson</a:t>
            </a:r>
            <a:endParaRPr lang="de-DE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Vegetationsindex: Satellitendaten (ESA) + </a:t>
            </a:r>
            <a:r>
              <a:rPr lang="de-DE" dirty="0" err="1">
                <a:latin typeface="+mn-lt"/>
              </a:rPr>
              <a:t>shapefiles</a:t>
            </a:r>
            <a:r>
              <a:rPr lang="de-DE" dirty="0">
                <a:latin typeface="+mn-lt"/>
              </a:rPr>
              <a:t>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csv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-Datei mit berechnetem NDVI</a:t>
            </a:r>
            <a:endParaRPr lang="de-DE" dirty="0">
              <a:latin typeface="+mn-lt"/>
            </a:endParaRPr>
          </a:p>
          <a:p>
            <a:pPr algn="l">
              <a:lnSpc>
                <a:spcPts val="120"/>
              </a:lnSpc>
            </a:pPr>
            <a:r>
              <a:rPr lang="de-DE" dirty="0">
                <a:latin typeface="+mn-lt"/>
              </a:rPr>
              <a:t>					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FE09EE1-6429-F532-3B11-9B5B6511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76" y="0"/>
            <a:ext cx="3062399" cy="27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2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u="sng" dirty="0"/>
              <a:t>Interaktive Karte Leipzigs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1998921"/>
            <a:ext cx="11558870" cy="52631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Beschreibung der Daten:</a:t>
            </a:r>
            <a:r>
              <a:rPr lang="de-DE" dirty="0">
                <a:latin typeface="+mn-lt"/>
              </a:rPr>
              <a:t> 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	</a:t>
            </a:r>
          </a:p>
          <a:p>
            <a:pPr algn="l">
              <a:lnSpc>
                <a:spcPts val="120"/>
              </a:lnSpc>
            </a:pPr>
            <a:r>
              <a:rPr lang="de-DE" dirty="0">
                <a:latin typeface="+mn-lt"/>
              </a:rPr>
              <a:t>			</a:t>
            </a:r>
          </a:p>
          <a:p>
            <a:pPr lvl="3" indent="0">
              <a:buNone/>
            </a:pPr>
            <a:r>
              <a:rPr lang="de-DE" dirty="0">
                <a:latin typeface="+mn-l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61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u="sng" dirty="0"/>
              <a:t>Interaktive Karte Leipzigs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1998921"/>
            <a:ext cx="11558870" cy="52631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Fragestellung:</a:t>
            </a:r>
            <a:r>
              <a:rPr lang="de-DE" dirty="0">
                <a:latin typeface="+mn-lt"/>
              </a:rPr>
              <a:t> 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Lässt sich für die Stadt Leipzig ein Zusammenhang zwischen Vegetation und 	Einkommen feststellen?</a:t>
            </a:r>
          </a:p>
          <a:p>
            <a:pPr algn="l">
              <a:lnSpc>
                <a:spcPct val="150000"/>
              </a:lnSpc>
            </a:pPr>
            <a:endParaRPr lang="de-DE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	</a:t>
            </a:r>
          </a:p>
          <a:p>
            <a:pPr algn="l">
              <a:lnSpc>
                <a:spcPts val="120"/>
              </a:lnSpc>
            </a:pPr>
            <a:r>
              <a:rPr lang="de-DE" dirty="0">
                <a:latin typeface="+mn-lt"/>
              </a:rPr>
              <a:t>			</a:t>
            </a:r>
          </a:p>
          <a:p>
            <a:pPr lvl="3" indent="0">
              <a:buNone/>
            </a:pPr>
            <a:r>
              <a:rPr lang="de-DE" dirty="0">
                <a:latin typeface="+mn-l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8779933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Bold</vt:lpstr>
      <vt:lpstr>Noto Sans Regular</vt:lpstr>
      <vt:lpstr>1_Design1</vt:lpstr>
      <vt:lpstr>Interaktive Karte Leipzigs</vt:lpstr>
      <vt:lpstr>Interaktive Karte Leipzigs</vt:lpstr>
      <vt:lpstr>Interaktive Karte Leipzigs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and the Complexity of  Difference in Text and Culture</dc:title>
  <dc:creator>ms829623</dc:creator>
  <cp:lastModifiedBy>Richard Prußas</cp:lastModifiedBy>
  <cp:revision>97</cp:revision>
  <dcterms:created xsi:type="dcterms:W3CDTF">2020-12-22T12:57:28Z</dcterms:created>
  <dcterms:modified xsi:type="dcterms:W3CDTF">2022-07-11T10:20:27Z</dcterms:modified>
</cp:coreProperties>
</file>