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8"/>
  </p:notesMasterIdLst>
  <p:sldIdLst>
    <p:sldId id="256" r:id="rId3"/>
    <p:sldId id="272" r:id="rId4"/>
    <p:sldId id="276" r:id="rId5"/>
    <p:sldId id="277" r:id="rId6"/>
    <p:sldId id="261" r:id="rId7"/>
  </p:sldIdLst>
  <p:sldSz cx="1343977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829623" initials="m" lastIdx="1" clrIdx="0">
    <p:extLst>
      <p:ext uri="{19B8F6BF-5375-455C-9EA6-DF929625EA0E}">
        <p15:presenceInfo xmlns:p15="http://schemas.microsoft.com/office/powerpoint/2012/main" userId="ms8296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E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D1790-9E49-4996-B44A-DAB2EC6E6E06}" v="3" dt="2022-01-30T14:17:56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rußas" userId="95997a070391755a" providerId="LiveId" clId="{EE22F5F0-5606-419F-81A2-2B90EFBE1A4F}"/>
    <pc:docChg chg="undo custSel addSld delSld modSld modShowInfo">
      <pc:chgData name="Richard Prußas" userId="95997a070391755a" providerId="LiveId" clId="{EE22F5F0-5606-419F-81A2-2B90EFBE1A4F}" dt="2021-01-19T17:06:46.467" v="1912" actId="1076"/>
      <pc:docMkLst>
        <pc:docMk/>
      </pc:docMkLst>
      <pc:sldChg chg="modSp mod">
        <pc:chgData name="Richard Prußas" userId="95997a070391755a" providerId="LiveId" clId="{EE22F5F0-5606-419F-81A2-2B90EFBE1A4F}" dt="2021-01-19T17:06:46.467" v="1912" actId="1076"/>
        <pc:sldMkLst>
          <pc:docMk/>
          <pc:sldMk cId="3865996125" sldId="264"/>
        </pc:sldMkLst>
        <pc:picChg chg="mod">
          <ac:chgData name="Richard Prußas" userId="95997a070391755a" providerId="LiveId" clId="{EE22F5F0-5606-419F-81A2-2B90EFBE1A4F}" dt="2021-01-19T17:06:46.467" v="1912" actId="1076"/>
          <ac:picMkLst>
            <pc:docMk/>
            <pc:sldMk cId="3865996125" sldId="264"/>
            <ac:picMk id="7" creationId="{B9032310-4188-40ED-9C11-143008FC78CE}"/>
          </ac:picMkLst>
        </pc:picChg>
      </pc:sldChg>
      <pc:sldChg chg="modSp mod">
        <pc:chgData name="Richard Prußas" userId="95997a070391755a" providerId="LiveId" clId="{EE22F5F0-5606-419F-81A2-2B90EFBE1A4F}" dt="2021-01-19T17:05:29.953" v="1910" actId="20577"/>
        <pc:sldMkLst>
          <pc:docMk/>
          <pc:sldMk cId="1286434338" sldId="269"/>
        </pc:sldMkLst>
        <pc:spChg chg="mod">
          <ac:chgData name="Richard Prußas" userId="95997a070391755a" providerId="LiveId" clId="{EE22F5F0-5606-419F-81A2-2B90EFBE1A4F}" dt="2021-01-19T17:05:29.953" v="1910" actId="20577"/>
          <ac:spMkLst>
            <pc:docMk/>
            <pc:sldMk cId="1286434338" sldId="269"/>
            <ac:spMk id="3" creationId="{E7C28288-6F92-4953-9885-88FE3A8ABE45}"/>
          </ac:spMkLst>
        </pc:spChg>
      </pc:sldChg>
      <pc:sldChg chg="modSp mod">
        <pc:chgData name="Richard Prußas" userId="95997a070391755a" providerId="LiveId" clId="{EE22F5F0-5606-419F-81A2-2B90EFBE1A4F}" dt="2021-01-17T01:44:48.054" v="1103" actId="255"/>
        <pc:sldMkLst>
          <pc:docMk/>
          <pc:sldMk cId="2320013059" sldId="271"/>
        </pc:sldMkLst>
        <pc:spChg chg="mod">
          <ac:chgData name="Richard Prußas" userId="95997a070391755a" providerId="LiveId" clId="{EE22F5F0-5606-419F-81A2-2B90EFBE1A4F}" dt="2021-01-17T01:44:48.054" v="1103" actId="255"/>
          <ac:spMkLst>
            <pc:docMk/>
            <pc:sldMk cId="2320013059" sldId="271"/>
            <ac:spMk id="4" creationId="{430DA712-3E81-4A18-B967-B541CD754841}"/>
          </ac:spMkLst>
        </pc:spChg>
        <pc:spChg chg="mod">
          <ac:chgData name="Richard Prußas" userId="95997a070391755a" providerId="LiveId" clId="{EE22F5F0-5606-419F-81A2-2B90EFBE1A4F}" dt="2021-01-17T01:23:50.250" v="685" actId="20577"/>
          <ac:spMkLst>
            <pc:docMk/>
            <pc:sldMk cId="2320013059" sldId="271"/>
            <ac:spMk id="5" creationId="{CDD260A8-E043-4C62-B0C5-6472B687F29F}"/>
          </ac:spMkLst>
        </pc:spChg>
      </pc:sldChg>
      <pc:sldChg chg="modSp mod">
        <pc:chgData name="Richard Prußas" userId="95997a070391755a" providerId="LiveId" clId="{EE22F5F0-5606-419F-81A2-2B90EFBE1A4F}" dt="2021-01-17T01:44:32.707" v="1102" actId="255"/>
        <pc:sldMkLst>
          <pc:docMk/>
          <pc:sldMk cId="3717923415" sldId="272"/>
        </pc:sldMkLst>
        <pc:spChg chg="mod">
          <ac:chgData name="Richard Prußas" userId="95997a070391755a" providerId="LiveId" clId="{EE22F5F0-5606-419F-81A2-2B90EFBE1A4F}" dt="2021-01-17T01:44:32.707" v="1102" actId="255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7T01:13:15.275" v="609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addSp modSp mod">
        <pc:chgData name="Richard Prußas" userId="95997a070391755a" providerId="LiveId" clId="{EE22F5F0-5606-419F-81A2-2B90EFBE1A4F}" dt="2021-01-19T16:32:40.774" v="1724" actId="27636"/>
        <pc:sldMkLst>
          <pc:docMk/>
          <pc:sldMk cId="1993307517" sldId="273"/>
        </pc:sldMkLst>
        <pc:spChg chg="mod">
          <ac:chgData name="Richard Prußas" userId="95997a070391755a" providerId="LiveId" clId="{EE22F5F0-5606-419F-81A2-2B90EFBE1A4F}" dt="2021-01-17T01:43:40.758" v="1098" actId="255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9T16:32:40.774" v="1724" actId="27636"/>
          <ac:spMkLst>
            <pc:docMk/>
            <pc:sldMk cId="1993307517" sldId="273"/>
            <ac:spMk id="3" creationId="{BF443B84-3FB3-479F-A968-ECE71FD4DD3B}"/>
          </ac:spMkLst>
        </pc:spChg>
        <pc:picChg chg="add mod">
          <ac:chgData name="Richard Prußas" userId="95997a070391755a" providerId="LiveId" clId="{EE22F5F0-5606-419F-81A2-2B90EFBE1A4F}" dt="2021-01-19T16:31:51.896" v="1638" actId="14100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EE22F5F0-5606-419F-81A2-2B90EFBE1A4F}" dt="2021-01-17T15:42:13.591" v="1555" actId="20577"/>
        <pc:sldMkLst>
          <pc:docMk/>
          <pc:sldMk cId="515398634" sldId="274"/>
        </pc:sldMkLst>
        <pc:spChg chg="mod">
          <ac:chgData name="Richard Prußas" userId="95997a070391755a" providerId="LiveId" clId="{EE22F5F0-5606-419F-81A2-2B90EFBE1A4F}" dt="2021-01-17T15:42:13.591" v="1555" actId="20577"/>
          <ac:spMkLst>
            <pc:docMk/>
            <pc:sldMk cId="515398634" sldId="274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7T00:33:06.745" v="307" actId="22"/>
          <ac:spMkLst>
            <pc:docMk/>
            <pc:sldMk cId="515398634" sldId="274"/>
            <ac:spMk id="3" creationId="{BF443B84-3FB3-479F-A968-ECE71FD4DD3B}"/>
          </ac:spMkLst>
        </pc:spChg>
        <pc:picChg chg="add mod ord">
          <ac:chgData name="Richard Prußas" userId="95997a070391755a" providerId="LiveId" clId="{EE22F5F0-5606-419F-81A2-2B90EFBE1A4F}" dt="2021-01-17T15:41:19.586" v="1545" actId="1076"/>
          <ac:picMkLst>
            <pc:docMk/>
            <pc:sldMk cId="515398634" sldId="274"/>
            <ac:picMk id="5" creationId="{FFBFE34F-7FEB-43E3-BE57-60110F596728}"/>
          </ac:picMkLst>
        </pc:picChg>
      </pc:sldChg>
      <pc:sldChg chg="addSp delSp modSp mod modAnim">
        <pc:chgData name="Richard Prußas" userId="95997a070391755a" providerId="LiveId" clId="{EE22F5F0-5606-419F-81A2-2B90EFBE1A4F}" dt="2021-01-19T16:46:48.417" v="1909" actId="20577"/>
        <pc:sldMkLst>
          <pc:docMk/>
          <pc:sldMk cId="1783861273" sldId="275"/>
        </pc:sldMkLst>
        <pc:spChg chg="mod">
          <ac:chgData name="Richard Prußas" userId="95997a070391755a" providerId="LiveId" clId="{EE22F5F0-5606-419F-81A2-2B90EFBE1A4F}" dt="2021-01-17T01:47:21.378" v="1126" actId="404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6T17:23:51.786" v="46" actId="22"/>
          <ac:spMkLst>
            <pc:docMk/>
            <pc:sldMk cId="1783861273" sldId="275"/>
            <ac:spMk id="3" creationId="{BF443B84-3FB3-479F-A968-ECE71FD4DD3B}"/>
          </ac:spMkLst>
        </pc:spChg>
        <pc:spChg chg="add del mod">
          <ac:chgData name="Richard Prußas" userId="95997a070391755a" providerId="LiveId" clId="{EE22F5F0-5606-419F-81A2-2B90EFBE1A4F}" dt="2021-01-16T17:24:14.774" v="48"/>
          <ac:spMkLst>
            <pc:docMk/>
            <pc:sldMk cId="1783861273" sldId="275"/>
            <ac:spMk id="7" creationId="{28AC43A7-5478-40FC-94CA-459B1BFF304D}"/>
          </ac:spMkLst>
        </pc:spChg>
        <pc:spChg chg="add del mod">
          <ac:chgData name="Richard Prußas" userId="95997a070391755a" providerId="LiveId" clId="{EE22F5F0-5606-419F-81A2-2B90EFBE1A4F}" dt="2021-01-16T17:34:59.837" v="60" actId="22"/>
          <ac:spMkLst>
            <pc:docMk/>
            <pc:sldMk cId="1783861273" sldId="275"/>
            <ac:spMk id="10" creationId="{AAF1ABA1-2BD8-44E6-A409-7703B368ABFE}"/>
          </ac:spMkLst>
        </pc:spChg>
        <pc:spChg chg="add mod">
          <ac:chgData name="Richard Prußas" userId="95997a070391755a" providerId="LiveId" clId="{EE22F5F0-5606-419F-81A2-2B90EFBE1A4F}" dt="2021-01-19T16:46:48.417" v="1909" actId="20577"/>
          <ac:spMkLst>
            <pc:docMk/>
            <pc:sldMk cId="1783861273" sldId="275"/>
            <ac:spMk id="14" creationId="{C9EFCEA0-78F8-4C05-BD50-5D777CF69855}"/>
          </ac:spMkLst>
        </pc:spChg>
        <pc:picChg chg="add del mod ord">
          <ac:chgData name="Richard Prußas" userId="95997a070391755a" providerId="LiveId" clId="{EE22F5F0-5606-419F-81A2-2B90EFBE1A4F}" dt="2021-01-16T17:24:12.282" v="47" actId="21"/>
          <ac:picMkLst>
            <pc:docMk/>
            <pc:sldMk cId="1783861273" sldId="275"/>
            <ac:picMk id="5" creationId="{E2339533-03DD-4B71-908D-0C7CAA92EF47}"/>
          </ac:picMkLst>
        </pc:picChg>
        <pc:picChg chg="add del mod">
          <ac:chgData name="Richard Prußas" userId="95997a070391755a" providerId="LiveId" clId="{EE22F5F0-5606-419F-81A2-2B90EFBE1A4F}" dt="2021-01-16T17:27:16.048" v="59" actId="478"/>
          <ac:picMkLst>
            <pc:docMk/>
            <pc:sldMk cId="1783861273" sldId="275"/>
            <ac:picMk id="8" creationId="{5184F86C-EB3A-4F05-8841-70FE289611AD}"/>
          </ac:picMkLst>
        </pc:picChg>
        <pc:picChg chg="add del mod ord">
          <ac:chgData name="Richard Prußas" userId="95997a070391755a" providerId="LiveId" clId="{EE22F5F0-5606-419F-81A2-2B90EFBE1A4F}" dt="2021-01-16T17:35:27.541" v="63" actId="478"/>
          <ac:picMkLst>
            <pc:docMk/>
            <pc:sldMk cId="1783861273" sldId="275"/>
            <ac:picMk id="12" creationId="{04AC2DEC-17F6-45BE-884B-3CEA1D920495}"/>
          </ac:picMkLst>
        </pc:picChg>
        <pc:picChg chg="add del mod modCrop">
          <ac:chgData name="Richard Prußas" userId="95997a070391755a" providerId="LiveId" clId="{EE22F5F0-5606-419F-81A2-2B90EFBE1A4F}" dt="2021-01-16T17:52:08.279" v="293" actId="478"/>
          <ac:picMkLst>
            <pc:docMk/>
            <pc:sldMk cId="1783861273" sldId="275"/>
            <ac:picMk id="16" creationId="{26A29534-AB01-4B33-BE06-D39E4E46DED0}"/>
          </ac:picMkLst>
        </pc:picChg>
        <pc:picChg chg="add mod">
          <ac:chgData name="Richard Prußas" userId="95997a070391755a" providerId="LiveId" clId="{EE22F5F0-5606-419F-81A2-2B90EFBE1A4F}" dt="2021-01-17T01:48:02.311" v="1138" actId="1076"/>
          <ac:picMkLst>
            <pc:docMk/>
            <pc:sldMk cId="1783861273" sldId="275"/>
            <ac:picMk id="18" creationId="{AEB6ABC3-E6DD-43BA-B1B2-90E09EE641B1}"/>
          </ac:picMkLst>
        </pc:picChg>
      </pc:sldChg>
      <pc:sldChg chg="modSp add del mod">
        <pc:chgData name="Richard Prußas" userId="95997a070391755a" providerId="LiveId" clId="{EE22F5F0-5606-419F-81A2-2B90EFBE1A4F}" dt="2021-01-17T01:36:25.339" v="1073" actId="2696"/>
        <pc:sldMkLst>
          <pc:docMk/>
          <pc:sldMk cId="4037109453" sldId="276"/>
        </pc:sldMkLst>
        <pc:spChg chg="mod">
          <ac:chgData name="Richard Prußas" userId="95997a070391755a" providerId="LiveId" clId="{EE22F5F0-5606-419F-81A2-2B90EFBE1A4F}" dt="2021-01-17T00:46:23.011" v="601" actId="20577"/>
          <ac:spMkLst>
            <pc:docMk/>
            <pc:sldMk cId="4037109453" sldId="276"/>
            <ac:spMk id="14" creationId="{C9EFCEA0-78F8-4C05-BD50-5D777CF69855}"/>
          </ac:spMkLst>
        </pc:spChg>
      </pc:sldChg>
      <pc:sldChg chg="modSp add del mod modShow">
        <pc:chgData name="Richard Prußas" userId="95997a070391755a" providerId="LiveId" clId="{EE22F5F0-5606-419F-81A2-2B90EFBE1A4F}" dt="2021-01-19T16:40:24.003" v="1850" actId="47"/>
        <pc:sldMkLst>
          <pc:docMk/>
          <pc:sldMk cId="3834361682" sldId="277"/>
        </pc:sldMkLst>
        <pc:spChg chg="mod">
          <ac:chgData name="Richard Prußas" userId="95997a070391755a" providerId="LiveId" clId="{EE22F5F0-5606-419F-81A2-2B90EFBE1A4F}" dt="2021-01-17T01:44:20.656" v="1101" actId="255"/>
          <ac:spMkLst>
            <pc:docMk/>
            <pc:sldMk cId="3834361682" sldId="277"/>
            <ac:spMk id="2" creationId="{2721229F-F71F-4F54-9B3C-65369978C7AB}"/>
          </ac:spMkLst>
        </pc:spChg>
      </pc:sldChg>
    </pc:docChg>
  </pc:docChgLst>
  <pc:docChgLst>
    <pc:chgData name="Richard Prußas" userId="95997a070391755a" providerId="LiveId" clId="{A6B3ABA8-9542-46AA-B7BA-E0562E333046}"/>
    <pc:docChg chg="undo custSel modSld">
      <pc:chgData name="Richard Prußas" userId="95997a070391755a" providerId="LiveId" clId="{A6B3ABA8-9542-46AA-B7BA-E0562E333046}" dt="2021-01-31T01:46:14.368" v="67" actId="20577"/>
      <pc:docMkLst>
        <pc:docMk/>
      </pc:docMkLst>
      <pc:sldChg chg="modSp mod">
        <pc:chgData name="Richard Prußas" userId="95997a070391755a" providerId="LiveId" clId="{A6B3ABA8-9542-46AA-B7BA-E0562E333046}" dt="2021-01-31T01:46:14.368" v="67" actId="20577"/>
        <pc:sldMkLst>
          <pc:docMk/>
          <pc:sldMk cId="1692141195" sldId="256"/>
        </pc:sldMkLst>
        <pc:spChg chg="mod">
          <ac:chgData name="Richard Prußas" userId="95997a070391755a" providerId="LiveId" clId="{A6B3ABA8-9542-46AA-B7BA-E0562E333046}" dt="2021-01-31T01:46:14.368" v="67" actId="20577"/>
          <ac:spMkLst>
            <pc:docMk/>
            <pc:sldMk cId="1692141195" sldId="256"/>
            <ac:spMk id="4" creationId="{631C1984-E1C2-4081-A331-384FB621FE99}"/>
          </ac:spMkLst>
        </pc:spChg>
      </pc:sldChg>
    </pc:docChg>
  </pc:docChgLst>
  <pc:docChgLst>
    <pc:chgData name="Richard Prußas" userId="95997a070391755a" providerId="LiveId" clId="{3C63FD4A-D116-4E69-8CC3-5F9C3795D023}"/>
    <pc:docChg chg="modSld">
      <pc:chgData name="Richard Prußas" userId="95997a070391755a" providerId="LiveId" clId="{3C63FD4A-D116-4E69-8CC3-5F9C3795D023}" dt="2022-01-30T17:00:09.492" v="32" actId="20577"/>
      <pc:docMkLst>
        <pc:docMk/>
      </pc:docMkLst>
      <pc:sldChg chg="modSp mod">
        <pc:chgData name="Richard Prußas" userId="95997a070391755a" providerId="LiveId" clId="{3C63FD4A-D116-4E69-8CC3-5F9C3795D023}" dt="2022-01-30T17:00:09.492" v="32" actId="20577"/>
        <pc:sldMkLst>
          <pc:docMk/>
          <pc:sldMk cId="0" sldId="277"/>
        </pc:sldMkLst>
        <pc:spChg chg="mod">
          <ac:chgData name="Richard Prußas" userId="95997a070391755a" providerId="LiveId" clId="{3C63FD4A-D116-4E69-8CC3-5F9C3795D023}" dt="2022-01-30T16:59:08.101" v="31" actId="1076"/>
          <ac:spMkLst>
            <pc:docMk/>
            <pc:sldMk cId="0" sldId="277"/>
            <ac:spMk id="2" creationId="{83A875DD-0ACB-4151-B359-A9DD49F5BEDB}"/>
          </ac:spMkLst>
        </pc:spChg>
        <pc:spChg chg="mod">
          <ac:chgData name="Richard Prußas" userId="95997a070391755a" providerId="LiveId" clId="{3C63FD4A-D116-4E69-8CC3-5F9C3795D023}" dt="2022-01-30T17:00:09.492" v="32" actId="20577"/>
          <ac:spMkLst>
            <pc:docMk/>
            <pc:sldMk cId="0" sldId="277"/>
            <ac:spMk id="143" creationId="{00000000-0000-0000-0000-000000000000}"/>
          </ac:spMkLst>
        </pc:spChg>
      </pc:sldChg>
    </pc:docChg>
  </pc:docChgLst>
  <pc:docChgLst>
    <pc:chgData name="Richard Prußas" userId="95997a070391755a" providerId="LiveId" clId="{470D1790-9E49-4996-B44A-DAB2EC6E6E06}"/>
    <pc:docChg chg="undo custSel addSld delSld modSld sldOrd">
      <pc:chgData name="Richard Prußas" userId="95997a070391755a" providerId="LiveId" clId="{470D1790-9E49-4996-B44A-DAB2EC6E6E06}" dt="2022-01-30T15:42:05.171" v="1068" actId="20577"/>
      <pc:docMkLst>
        <pc:docMk/>
      </pc:docMkLst>
      <pc:sldChg chg="modSp mod">
        <pc:chgData name="Richard Prußas" userId="95997a070391755a" providerId="LiveId" clId="{470D1790-9E49-4996-B44A-DAB2EC6E6E06}" dt="2022-01-30T14:06:55.310" v="805" actId="255"/>
        <pc:sldMkLst>
          <pc:docMk/>
          <pc:sldMk cId="1692141195" sldId="256"/>
        </pc:sldMkLst>
        <pc:spChg chg="mod">
          <ac:chgData name="Richard Prußas" userId="95997a070391755a" providerId="LiveId" clId="{470D1790-9E49-4996-B44A-DAB2EC6E6E06}" dt="2022-01-30T14:06:55.310" v="805" actId="255"/>
          <ac:spMkLst>
            <pc:docMk/>
            <pc:sldMk cId="1692141195" sldId="256"/>
            <ac:spMk id="4" creationId="{631C1984-E1C2-4081-A331-384FB621FE99}"/>
          </ac:spMkLst>
        </pc:spChg>
      </pc:sldChg>
      <pc:sldChg chg="add ord">
        <pc:chgData name="Richard Prußas" userId="95997a070391755a" providerId="LiveId" clId="{470D1790-9E49-4996-B44A-DAB2EC6E6E06}" dt="2022-01-30T14:17:47.780" v="1007"/>
        <pc:sldMkLst>
          <pc:docMk/>
          <pc:sldMk cId="0" sldId="260"/>
        </pc:sldMkLst>
      </pc:sldChg>
      <pc:sldChg chg="modSp add mod">
        <pc:chgData name="Richard Prußas" userId="95997a070391755a" providerId="LiveId" clId="{470D1790-9E49-4996-B44A-DAB2EC6E6E06}" dt="2022-01-30T15:21:17.405" v="1063" actId="20577"/>
        <pc:sldMkLst>
          <pc:docMk/>
          <pc:sldMk cId="0" sldId="261"/>
        </pc:sldMkLst>
        <pc:spChg chg="mod">
          <ac:chgData name="Richard Prußas" userId="95997a070391755a" providerId="LiveId" clId="{470D1790-9E49-4996-B44A-DAB2EC6E6E06}" dt="2022-01-30T15:21:17.405" v="1063" actId="20577"/>
          <ac:spMkLst>
            <pc:docMk/>
            <pc:sldMk cId="0" sldId="261"/>
            <ac:spMk id="143" creationId="{00000000-0000-0000-0000-000000000000}"/>
          </ac:spMkLst>
        </pc:spChg>
        <pc:spChg chg="mod">
          <ac:chgData name="Richard Prußas" userId="95997a070391755a" providerId="LiveId" clId="{470D1790-9E49-4996-B44A-DAB2EC6E6E06}" dt="2022-01-30T14:19:28.793" v="1046" actId="20577"/>
          <ac:spMkLst>
            <pc:docMk/>
            <pc:sldMk cId="0" sldId="261"/>
            <ac:spMk id="144" creationId="{00000000-0000-0000-0000-000000000000}"/>
          </ac:spMkLst>
        </pc:spChg>
      </pc:sldChg>
      <pc:sldChg chg="del">
        <pc:chgData name="Richard Prußas" userId="95997a070391755a" providerId="LiveId" clId="{470D1790-9E49-4996-B44A-DAB2EC6E6E06}" dt="2022-01-30T14:18:03.090" v="1010" actId="47"/>
        <pc:sldMkLst>
          <pc:docMk/>
          <pc:sldMk cId="2256368694" sldId="270"/>
        </pc:sldMkLst>
      </pc:sldChg>
      <pc:sldChg chg="modSp mod">
        <pc:chgData name="Richard Prußas" userId="95997a070391755a" providerId="LiveId" clId="{470D1790-9E49-4996-B44A-DAB2EC6E6E06}" dt="2022-01-30T15:42:05.171" v="1068" actId="20577"/>
        <pc:sldMkLst>
          <pc:docMk/>
          <pc:sldMk cId="3717923415" sldId="272"/>
        </pc:sldMkLst>
        <pc:spChg chg="mod">
          <ac:chgData name="Richard Prußas" userId="95997a070391755a" providerId="LiveId" clId="{470D1790-9E49-4996-B44A-DAB2EC6E6E06}" dt="2022-01-30T15:19:21.241" v="1049" actId="255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470D1790-9E49-4996-B44A-DAB2EC6E6E06}" dt="2022-01-30T15:42:05.171" v="1068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del">
        <pc:chgData name="Richard Prußas" userId="95997a070391755a" providerId="LiveId" clId="{470D1790-9E49-4996-B44A-DAB2EC6E6E06}" dt="2022-01-30T14:00:40.163" v="653" actId="2696"/>
        <pc:sldMkLst>
          <pc:docMk/>
          <pc:sldMk cId="1993307517" sldId="273"/>
        </pc:sldMkLst>
      </pc:sldChg>
      <pc:sldChg chg="modSp del mod">
        <pc:chgData name="Richard Prußas" userId="95997a070391755a" providerId="LiveId" clId="{470D1790-9E49-4996-B44A-DAB2EC6E6E06}" dt="2022-01-30T14:17:59.965" v="1009" actId="47"/>
        <pc:sldMkLst>
          <pc:docMk/>
          <pc:sldMk cId="515398634" sldId="274"/>
        </pc:sldMkLst>
        <pc:spChg chg="mod">
          <ac:chgData name="Richard Prußas" userId="95997a070391755a" providerId="LiveId" clId="{470D1790-9E49-4996-B44A-DAB2EC6E6E06}" dt="2022-01-30T14:04:22.499" v="752" actId="115"/>
          <ac:spMkLst>
            <pc:docMk/>
            <pc:sldMk cId="515398634" sldId="274"/>
            <ac:spMk id="2" creationId="{2721229F-F71F-4F54-9B3C-65369978C7AB}"/>
          </ac:spMkLst>
        </pc:spChg>
      </pc:sldChg>
      <pc:sldChg chg="del">
        <pc:chgData name="Richard Prußas" userId="95997a070391755a" providerId="LiveId" clId="{470D1790-9E49-4996-B44A-DAB2EC6E6E06}" dt="2022-01-30T13:24:11.459" v="2" actId="47"/>
        <pc:sldMkLst>
          <pc:docMk/>
          <pc:sldMk cId="1783861273" sldId="275"/>
        </pc:sldMkLst>
      </pc:sldChg>
      <pc:sldChg chg="modSp add mod">
        <pc:chgData name="Richard Prußas" userId="95997a070391755a" providerId="LiveId" clId="{470D1790-9E49-4996-B44A-DAB2EC6E6E06}" dt="2022-01-30T14:04:16.820" v="751" actId="115"/>
        <pc:sldMkLst>
          <pc:docMk/>
          <pc:sldMk cId="1314457143" sldId="276"/>
        </pc:sldMkLst>
        <pc:spChg chg="mod">
          <ac:chgData name="Richard Prußas" userId="95997a070391755a" providerId="LiveId" clId="{470D1790-9E49-4996-B44A-DAB2EC6E6E06}" dt="2022-01-30T14:04:16.820" v="751" actId="115"/>
          <ac:spMkLst>
            <pc:docMk/>
            <pc:sldMk cId="1314457143" sldId="276"/>
            <ac:spMk id="2" creationId="{2721229F-F71F-4F54-9B3C-65369978C7AB}"/>
          </ac:spMkLst>
        </pc:spChg>
      </pc:sldChg>
    </pc:docChg>
  </pc:docChgLst>
  <pc:docChgLst>
    <pc:chgData name="Richard Prußas" userId="95997a070391755a" providerId="LiveId" clId="{56566531-A57B-4A0A-8447-5B274490052F}"/>
    <pc:docChg chg="undo custSel delSld modSld">
      <pc:chgData name="Richard Prußas" userId="95997a070391755a" providerId="LiveId" clId="{56566531-A57B-4A0A-8447-5B274490052F}" dt="2022-01-29T12:58:26.802" v="181" actId="6549"/>
      <pc:docMkLst>
        <pc:docMk/>
      </pc:docMkLst>
      <pc:sldChg chg="modSp mod">
        <pc:chgData name="Richard Prußas" userId="95997a070391755a" providerId="LiveId" clId="{56566531-A57B-4A0A-8447-5B274490052F}" dt="2022-01-29T12:56:17.685" v="72" actId="255"/>
        <pc:sldMkLst>
          <pc:docMk/>
          <pc:sldMk cId="1692141195" sldId="256"/>
        </pc:sldMkLst>
        <pc:spChg chg="mod">
          <ac:chgData name="Richard Prußas" userId="95997a070391755a" providerId="LiveId" clId="{56566531-A57B-4A0A-8447-5B274490052F}" dt="2022-01-29T12:56:17.685" v="72" actId="255"/>
          <ac:spMkLst>
            <pc:docMk/>
            <pc:sldMk cId="1692141195" sldId="256"/>
            <ac:spMk id="4" creationId="{631C1984-E1C2-4081-A331-384FB621FE99}"/>
          </ac:spMkLst>
        </pc:spChg>
      </pc:sldChg>
      <pc:sldChg chg="del">
        <pc:chgData name="Richard Prußas" userId="95997a070391755a" providerId="LiveId" clId="{56566531-A57B-4A0A-8447-5B274490052F}" dt="2022-01-29T12:57:51.661" v="159" actId="2696"/>
        <pc:sldMkLst>
          <pc:docMk/>
          <pc:sldMk cId="3621465286" sldId="258"/>
        </pc:sldMkLst>
      </pc:sldChg>
      <pc:sldChg chg="del">
        <pc:chgData name="Richard Prußas" userId="95997a070391755a" providerId="LiveId" clId="{56566531-A57B-4A0A-8447-5B274490052F}" dt="2022-01-29T12:57:54.156" v="160" actId="2696"/>
        <pc:sldMkLst>
          <pc:docMk/>
          <pc:sldMk cId="1535067899" sldId="259"/>
        </pc:sldMkLst>
      </pc:sldChg>
      <pc:sldChg chg="del">
        <pc:chgData name="Richard Prußas" userId="95997a070391755a" providerId="LiveId" clId="{56566531-A57B-4A0A-8447-5B274490052F}" dt="2022-01-29T12:57:56.510" v="161" actId="2696"/>
        <pc:sldMkLst>
          <pc:docMk/>
          <pc:sldMk cId="3152380695" sldId="260"/>
        </pc:sldMkLst>
      </pc:sldChg>
      <pc:sldChg chg="del">
        <pc:chgData name="Richard Prußas" userId="95997a070391755a" providerId="LiveId" clId="{56566531-A57B-4A0A-8447-5B274490052F}" dt="2022-01-29T12:58:02.828" v="164" actId="2696"/>
        <pc:sldMkLst>
          <pc:docMk/>
          <pc:sldMk cId="1800586576" sldId="261"/>
        </pc:sldMkLst>
      </pc:sldChg>
      <pc:sldChg chg="modSp del mod">
        <pc:chgData name="Richard Prußas" userId="95997a070391755a" providerId="LiveId" clId="{56566531-A57B-4A0A-8447-5B274490052F}" dt="2022-01-29T12:58:08.288" v="167" actId="2696"/>
        <pc:sldMkLst>
          <pc:docMk/>
          <pc:sldMk cId="1397291553" sldId="262"/>
        </pc:sldMkLst>
        <pc:spChg chg="mod">
          <ac:chgData name="Richard Prußas" userId="95997a070391755a" providerId="LiveId" clId="{56566531-A57B-4A0A-8447-5B274490052F}" dt="2022-01-29T12:57:09.058" v="105" actId="27636"/>
          <ac:spMkLst>
            <pc:docMk/>
            <pc:sldMk cId="1397291553" sldId="262"/>
            <ac:spMk id="2" creationId="{8862743D-643C-491C-AE9C-37D520427459}"/>
          </ac:spMkLst>
        </pc:spChg>
      </pc:sldChg>
      <pc:sldChg chg="del">
        <pc:chgData name="Richard Prußas" userId="95997a070391755a" providerId="LiveId" clId="{56566531-A57B-4A0A-8447-5B274490052F}" dt="2022-01-29T12:57:58.456" v="162" actId="2696"/>
        <pc:sldMkLst>
          <pc:docMk/>
          <pc:sldMk cId="3112699550" sldId="263"/>
        </pc:sldMkLst>
      </pc:sldChg>
      <pc:sldChg chg="del">
        <pc:chgData name="Richard Prußas" userId="95997a070391755a" providerId="LiveId" clId="{56566531-A57B-4A0A-8447-5B274490052F}" dt="2022-01-29T12:58:00.417" v="163" actId="2696"/>
        <pc:sldMkLst>
          <pc:docMk/>
          <pc:sldMk cId="3865996125" sldId="264"/>
        </pc:sldMkLst>
      </pc:sldChg>
      <pc:sldChg chg="modSp del mod">
        <pc:chgData name="Richard Prußas" userId="95997a070391755a" providerId="LiveId" clId="{56566531-A57B-4A0A-8447-5B274490052F}" dt="2022-01-29T12:58:04.758" v="165" actId="2696"/>
        <pc:sldMkLst>
          <pc:docMk/>
          <pc:sldMk cId="2209796758" sldId="265"/>
        </pc:sldMkLst>
        <pc:spChg chg="mod">
          <ac:chgData name="Richard Prußas" userId="95997a070391755a" providerId="LiveId" clId="{56566531-A57B-4A0A-8447-5B274490052F}" dt="2022-01-29T12:57:09.058" v="104" actId="27636"/>
          <ac:spMkLst>
            <pc:docMk/>
            <pc:sldMk cId="2209796758" sldId="265"/>
            <ac:spMk id="2" creationId="{D80C1C0A-43B9-4F66-81E2-79F022359C76}"/>
          </ac:spMkLst>
        </pc:spChg>
      </pc:sldChg>
      <pc:sldChg chg="del">
        <pc:chgData name="Richard Prußas" userId="95997a070391755a" providerId="LiveId" clId="{56566531-A57B-4A0A-8447-5B274490052F}" dt="2022-01-29T12:58:06.406" v="166" actId="2696"/>
        <pc:sldMkLst>
          <pc:docMk/>
          <pc:sldMk cId="2757728383" sldId="266"/>
        </pc:sldMkLst>
      </pc:sldChg>
      <pc:sldChg chg="modSp del mod">
        <pc:chgData name="Richard Prußas" userId="95997a070391755a" providerId="LiveId" clId="{56566531-A57B-4A0A-8447-5B274490052F}" dt="2022-01-29T12:58:11.602" v="169" actId="2696"/>
        <pc:sldMkLst>
          <pc:docMk/>
          <pc:sldMk cId="1232804649" sldId="267"/>
        </pc:sldMkLst>
        <pc:spChg chg="mod">
          <ac:chgData name="Richard Prußas" userId="95997a070391755a" providerId="LiveId" clId="{56566531-A57B-4A0A-8447-5B274490052F}" dt="2022-01-29T12:57:09.074" v="106" actId="27636"/>
          <ac:spMkLst>
            <pc:docMk/>
            <pc:sldMk cId="1232804649" sldId="267"/>
            <ac:spMk id="3" creationId="{E7C28288-6F92-4953-9885-88FE3A8ABE45}"/>
          </ac:spMkLst>
        </pc:spChg>
      </pc:sldChg>
      <pc:sldChg chg="del">
        <pc:chgData name="Richard Prußas" userId="95997a070391755a" providerId="LiveId" clId="{56566531-A57B-4A0A-8447-5B274490052F}" dt="2022-01-29T12:57:49.293" v="158" actId="2696"/>
        <pc:sldMkLst>
          <pc:docMk/>
          <pc:sldMk cId="3667583323" sldId="268"/>
        </pc:sldMkLst>
      </pc:sldChg>
      <pc:sldChg chg="del">
        <pc:chgData name="Richard Prußas" userId="95997a070391755a" providerId="LiveId" clId="{56566531-A57B-4A0A-8447-5B274490052F}" dt="2022-01-29T12:58:09.971" v="168" actId="2696"/>
        <pc:sldMkLst>
          <pc:docMk/>
          <pc:sldMk cId="1286434338" sldId="269"/>
        </pc:sldMkLst>
      </pc:sldChg>
      <pc:sldChg chg="modSp mod">
        <pc:chgData name="Richard Prußas" userId="95997a070391755a" providerId="LiveId" clId="{56566531-A57B-4A0A-8447-5B274490052F}" dt="2022-01-29T12:58:26.802" v="181" actId="6549"/>
        <pc:sldMkLst>
          <pc:docMk/>
          <pc:sldMk cId="2256368694" sldId="270"/>
        </pc:sldMkLst>
        <pc:spChg chg="mod">
          <ac:chgData name="Richard Prußas" userId="95997a070391755a" providerId="LiveId" clId="{56566531-A57B-4A0A-8447-5B274490052F}" dt="2022-01-29T12:58:21.027" v="180" actId="20577"/>
          <ac:spMkLst>
            <pc:docMk/>
            <pc:sldMk cId="2256368694" sldId="270"/>
            <ac:spMk id="2" creationId="{C734DB47-BA42-428D-AB79-9569D69FE48B}"/>
          </ac:spMkLst>
        </pc:spChg>
        <pc:spChg chg="mod">
          <ac:chgData name="Richard Prußas" userId="95997a070391755a" providerId="LiveId" clId="{56566531-A57B-4A0A-8447-5B274490052F}" dt="2022-01-29T12:58:26.802" v="181" actId="6549"/>
          <ac:spMkLst>
            <pc:docMk/>
            <pc:sldMk cId="2256368694" sldId="270"/>
            <ac:spMk id="3" creationId="{E7C28288-6F92-4953-9885-88FE3A8ABE45}"/>
          </ac:spMkLst>
        </pc:spChg>
      </pc:sldChg>
      <pc:sldChg chg="del">
        <pc:chgData name="Richard Prußas" userId="95997a070391755a" providerId="LiveId" clId="{56566531-A57B-4A0A-8447-5B274490052F}" dt="2022-01-29T12:56:27.213" v="73" actId="2696"/>
        <pc:sldMkLst>
          <pc:docMk/>
          <pc:sldMk cId="2320013059" sldId="271"/>
        </pc:sldMkLst>
      </pc:sldChg>
      <pc:sldChg chg="modSp mod">
        <pc:chgData name="Richard Prußas" userId="95997a070391755a" providerId="LiveId" clId="{56566531-A57B-4A0A-8447-5B274490052F}" dt="2022-01-29T12:56:41.783" v="81" actId="6549"/>
        <pc:sldMkLst>
          <pc:docMk/>
          <pc:sldMk cId="3717923415" sldId="272"/>
        </pc:sldMkLst>
        <pc:spChg chg="mod">
          <ac:chgData name="Richard Prußas" userId="95997a070391755a" providerId="LiveId" clId="{56566531-A57B-4A0A-8447-5B274490052F}" dt="2022-01-29T12:56:36.173" v="80" actId="20577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56566531-A57B-4A0A-8447-5B274490052F}" dt="2022-01-29T12:56:41.783" v="81" actId="6549"/>
          <ac:spMkLst>
            <pc:docMk/>
            <pc:sldMk cId="3717923415" sldId="272"/>
            <ac:spMk id="3" creationId="{BF443B84-3FB3-479F-A968-ECE71FD4DD3B}"/>
          </ac:spMkLst>
        </pc:spChg>
      </pc:sldChg>
      <pc:sldChg chg="delSp modSp mod">
        <pc:chgData name="Richard Prußas" userId="95997a070391755a" providerId="LiveId" clId="{56566531-A57B-4A0A-8447-5B274490052F}" dt="2022-01-29T12:57:01.763" v="101" actId="20577"/>
        <pc:sldMkLst>
          <pc:docMk/>
          <pc:sldMk cId="1993307517" sldId="273"/>
        </pc:sldMkLst>
        <pc:spChg chg="mod">
          <ac:chgData name="Richard Prußas" userId="95997a070391755a" providerId="LiveId" clId="{56566531-A57B-4A0A-8447-5B274490052F}" dt="2022-01-29T12:57:01.763" v="101" actId="20577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56566531-A57B-4A0A-8447-5B274490052F}" dt="2022-01-29T12:56:47.634" v="83" actId="27636"/>
          <ac:spMkLst>
            <pc:docMk/>
            <pc:sldMk cId="1993307517" sldId="273"/>
            <ac:spMk id="3" creationId="{BF443B84-3FB3-479F-A968-ECE71FD4DD3B}"/>
          </ac:spMkLst>
        </pc:spChg>
        <pc:picChg chg="del">
          <ac:chgData name="Richard Prußas" userId="95997a070391755a" providerId="LiveId" clId="{56566531-A57B-4A0A-8447-5B274490052F}" dt="2022-01-29T12:56:49.162" v="84" actId="478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56566531-A57B-4A0A-8447-5B274490052F}" dt="2022-01-29T12:57:45.204" v="157" actId="20577"/>
        <pc:sldMkLst>
          <pc:docMk/>
          <pc:sldMk cId="515398634" sldId="274"/>
        </pc:sldMkLst>
        <pc:spChg chg="mod">
          <ac:chgData name="Richard Prußas" userId="95997a070391755a" providerId="LiveId" clId="{56566531-A57B-4A0A-8447-5B274490052F}" dt="2022-01-29T12:57:45.204" v="157" actId="20577"/>
          <ac:spMkLst>
            <pc:docMk/>
            <pc:sldMk cId="515398634" sldId="274"/>
            <ac:spMk id="2" creationId="{2721229F-F71F-4F54-9B3C-65369978C7AB}"/>
          </ac:spMkLst>
        </pc:spChg>
        <pc:spChg chg="add mod">
          <ac:chgData name="Richard Prußas" userId="95997a070391755a" providerId="LiveId" clId="{56566531-A57B-4A0A-8447-5B274490052F}" dt="2022-01-29T12:57:32.190" v="125" actId="478"/>
          <ac:spMkLst>
            <pc:docMk/>
            <pc:sldMk cId="515398634" sldId="274"/>
            <ac:spMk id="4" creationId="{9A008295-F1DE-4B4F-A2D9-67BCE72B3FFF}"/>
          </ac:spMkLst>
        </pc:spChg>
        <pc:picChg chg="del">
          <ac:chgData name="Richard Prußas" userId="95997a070391755a" providerId="LiveId" clId="{56566531-A57B-4A0A-8447-5B274490052F}" dt="2022-01-29T12:57:32.190" v="125" actId="478"/>
          <ac:picMkLst>
            <pc:docMk/>
            <pc:sldMk cId="515398634" sldId="274"/>
            <ac:picMk id="5" creationId="{FFBFE34F-7FEB-43E3-BE57-60110F596728}"/>
          </ac:picMkLst>
        </pc:picChg>
      </pc:sldChg>
      <pc:sldChg chg="delSp modSp mod">
        <pc:chgData name="Richard Prußas" userId="95997a070391755a" providerId="LiveId" clId="{56566531-A57B-4A0A-8447-5B274490052F}" dt="2022-01-29T12:57:29.564" v="124"/>
        <pc:sldMkLst>
          <pc:docMk/>
          <pc:sldMk cId="1783861273" sldId="275"/>
        </pc:sldMkLst>
        <pc:spChg chg="mod">
          <ac:chgData name="Richard Prußas" userId="95997a070391755a" providerId="LiveId" clId="{56566531-A57B-4A0A-8447-5B274490052F}" dt="2022-01-29T12:57:27.824" v="122" actId="20577"/>
          <ac:spMkLst>
            <pc:docMk/>
            <pc:sldMk cId="1783861273" sldId="275"/>
            <ac:spMk id="2" creationId="{2721229F-F71F-4F54-9B3C-65369978C7AB}"/>
          </ac:spMkLst>
        </pc:spChg>
        <pc:spChg chg="del mod">
          <ac:chgData name="Richard Prußas" userId="95997a070391755a" providerId="LiveId" clId="{56566531-A57B-4A0A-8447-5B274490052F}" dt="2022-01-29T12:57:16.254" v="110" actId="478"/>
          <ac:spMkLst>
            <pc:docMk/>
            <pc:sldMk cId="1783861273" sldId="275"/>
            <ac:spMk id="4" creationId="{44560490-11B4-4676-8A23-946A6EA353DE}"/>
          </ac:spMkLst>
        </pc:spChg>
        <pc:spChg chg="del mod">
          <ac:chgData name="Richard Prußas" userId="95997a070391755a" providerId="LiveId" clId="{56566531-A57B-4A0A-8447-5B274490052F}" dt="2022-01-29T12:57:29.564" v="124"/>
          <ac:spMkLst>
            <pc:docMk/>
            <pc:sldMk cId="1783861273" sldId="275"/>
            <ac:spMk id="5" creationId="{0D88BF4F-DD7E-4FFA-BD76-0ECB57EDE539}"/>
          </ac:spMkLst>
        </pc:spChg>
        <pc:spChg chg="mod">
          <ac:chgData name="Richard Prußas" userId="95997a070391755a" providerId="LiveId" clId="{56566531-A57B-4A0A-8447-5B274490052F}" dt="2022-01-29T12:57:07.597" v="102" actId="20577"/>
          <ac:spMkLst>
            <pc:docMk/>
            <pc:sldMk cId="1783861273" sldId="275"/>
            <ac:spMk id="14" creationId="{C9EFCEA0-78F8-4C05-BD50-5D777CF698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AECA3-B5C8-4C39-A2DB-225FFF009C20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61AE6-988E-48DB-AB37-9AEC10C7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8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3C43157-3062-4295-A46B-AB656C8416A2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D3DCB-111F-4BF6-A415-C806864EB957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8944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9254E52-5AA0-4CD6-A559-7097E1DC0CA1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0EDBD6-5601-45FD-BC9A-76457DD8116F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103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D5BEAA-78D9-4827-9F53-C8F421724C0E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AC2864-82FA-4EA3-B9C8-F7D7320378E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246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46C72DF5-CEF0-4A04-86C8-7BDCCCA18C14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9DDD3DCB-111F-4BF6-A415-C806864EB957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952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CAFD776F-3315-4931-99E4-3B55AF23C40A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E5F0DD1F-2D8E-4D32-9256-B1242B61E88A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02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30D188A0-C573-48A8-900C-5659AC3B2F72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78989B7-EC9C-4F15-BC22-B59DEA340F1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526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D2B75E4D-CF2A-4B63-9F35-674F4566D184}" type="datetime1">
              <a:rPr lang="de-DE" smtClean="0"/>
              <a:t>30.01.2022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DB53301-AF8A-410C-A697-8771ECA0837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5531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486460A-CD5E-40B3-BE86-51A70664893D}" type="datetime1">
              <a:rPr lang="de-DE" smtClean="0"/>
              <a:t>30.01.2022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6A27467-4B00-40D4-BB34-B8102B7A69D6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04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86AE37BE-9585-46C6-8775-74746522BBFA}" type="datetime1">
              <a:rPr lang="de-DE" smtClean="0"/>
              <a:t>30.01.2022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AC2B8EF1-D026-4B9B-97ED-C2D91BBC896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873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CEC28313-7883-4ABF-8B94-0D957A2D72E4}" type="datetime1">
              <a:rPr lang="de-DE" smtClean="0"/>
              <a:t>30.01.2022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7DE0FD90-8BF6-4E5D-90AB-9D4903E72E4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18329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6C415BA7-3AC8-447A-816C-E6D26080F3B5}" type="datetime1">
              <a:rPr lang="de-DE" smtClean="0"/>
              <a:t>30.01.2022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1583EF5-98B0-4300-A40C-6CC61874DB8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647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46BF96C-F9D4-4DB8-8D45-63809C80242A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F0DD1F-2D8E-4D32-9256-B1242B61E88A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79440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3EE811FF-37A8-457A-B266-FE51A4C221F4}" type="datetime1">
              <a:rPr lang="de-DE" smtClean="0"/>
              <a:t>30.01.2022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D15EAAD-5B81-4AE1-979B-F2595C2191C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1167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8F3842EF-3A53-46FE-843B-00C6F79055D4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90EDBD6-5601-45FD-BC9A-76457DD8116F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01330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89ABE115-CA58-49AE-A4FC-A8CD09EFBC6C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FAC2864-82FA-4EA3-B9C8-F7D7320378E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26473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324F-6E2E-46BA-8657-30B76A53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CE4383-C854-49A9-8C98-03E89A32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8C6F152-27A9-458D-A5B5-A222DA1E5493}" type="datetime1">
              <a:rPr lang="de-DE" smtClean="0"/>
              <a:t>30.01.2022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6D639-0473-4CBC-8A50-197BDF1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034CC-4D24-46F1-8B5C-89E4D83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5CA7CD19-FE09-4291-8630-B037C92D211C}" type="slidenum">
              <a:rPr lang="de-DE" smtClean="0"/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023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FC43CE5-8B14-4492-B187-4C594D313256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8989B7-EC9C-4F15-BC22-B59DEA340F1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541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8F63CDB-6BAE-46F9-A8C2-9B9ECC85B0C2}" type="datetime1">
              <a:rPr lang="de-DE" smtClean="0"/>
              <a:t>30.01.2022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B53301-AF8A-410C-A697-8771ECA0837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456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C28A6-16BF-4634-857D-6B218F8465D7}" type="datetime1">
              <a:rPr lang="de-DE" smtClean="0"/>
              <a:t>30.01.2022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27467-4B00-40D4-BB34-B8102B7A69D6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5128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D5ED1E-766A-4FFA-B1D9-9FA0D1962C0C}" type="datetime1">
              <a:rPr lang="de-DE" smtClean="0"/>
              <a:t>30.01.2022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2B8EF1-D026-4B9B-97ED-C2D91BBC896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0729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71C6F9A-FA27-4627-8E5D-2DD3DA2A5C1D}" type="datetime1">
              <a:rPr lang="de-DE" smtClean="0"/>
              <a:t>30.01.2022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E0FD90-8BF6-4E5D-90AB-9D4903E72E4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890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37E1FEB-D76A-4D11-A4A6-41A187D3BEFF}" type="datetime1">
              <a:rPr lang="de-DE" smtClean="0"/>
              <a:t>30.01.2022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583EF5-98B0-4300-A40C-6CC61874DB8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939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073448E-D397-4631-BA9A-4F840A4F0A88}" type="datetime1">
              <a:rPr lang="de-DE" smtClean="0"/>
              <a:t>30.01.2022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15EAAD-5B81-4AE1-979B-F2595C2191C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97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4104000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5903999"/>
            <a:ext cx="114231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F8DB5-D279-4CC8-B46E-1C1DB9900D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BDF0FFF2-B1BA-4733-B8D0-81A2309BBF28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E8EB5-C189-43B9-9308-6FE2041D29A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5CA7CD19-FE09-4291-8630-B037C92D211C}" type="slidenum">
              <a:t>‹Nr.›</a:t>
            </a:fld>
            <a:r>
              <a:rPr lang="de-DE"/>
              <a:t> /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4320000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673236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2256818"/>
            <a:ext cx="11423100" cy="4590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886124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90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2148/001c.175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hlinkClick r:id="rId2"/>
            <a:extLst>
              <a:ext uri="{FF2B5EF4-FFF2-40B4-BE49-F238E27FC236}">
                <a16:creationId xmlns:a16="http://schemas.microsoft.com/office/drawing/2014/main" id="{3A021DB5-63A4-4466-BD64-9B461AF41B08}"/>
              </a:ext>
            </a:extLst>
          </p:cNvPr>
          <p:cNvSpPr/>
          <p:nvPr/>
        </p:nvSpPr>
        <p:spPr>
          <a:xfrm>
            <a:off x="890817" y="3779837"/>
            <a:ext cx="7700733" cy="219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1C1984-E1C2-4081-A331-384FB621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27" y="3779837"/>
            <a:ext cx="11423100" cy="22742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Cecilia </a:t>
            </a:r>
            <a:r>
              <a:rPr lang="en-US" sz="2000" dirty="0" err="1">
                <a:solidFill>
                  <a:schemeClr val="tx1"/>
                </a:solidFill>
              </a:rPr>
              <a:t>Graiff</a:t>
            </a:r>
            <a:r>
              <a:rPr lang="en-US" sz="2000" dirty="0">
                <a:solidFill>
                  <a:schemeClr val="tx1"/>
                </a:solidFill>
              </a:rPr>
              <a:t>, Richard Prußas, Fabian Strobel: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5400" dirty="0" err="1">
                <a:solidFill>
                  <a:schemeClr val="tx1"/>
                </a:solidFill>
              </a:rPr>
              <a:t>DraCor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0" dirty="0"/>
              <a:t>https://doi.org/10.5281/zenodo.4284002</a:t>
            </a:r>
            <a:endParaRPr lang="de-DE" sz="1600" b="0" dirty="0">
              <a:solidFill>
                <a:schemeClr val="tx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DC911-1225-4984-B891-6589919D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01081" y="6788117"/>
            <a:ext cx="3130793" cy="521280"/>
          </a:xfrm>
        </p:spPr>
        <p:txBody>
          <a:bodyPr/>
          <a:lstStyle/>
          <a:p>
            <a:pPr lvl="0" algn="ctr"/>
            <a:r>
              <a:rPr lang="de-DE" dirty="0"/>
              <a:t>01.02.2022</a:t>
            </a:r>
          </a:p>
        </p:txBody>
      </p:sp>
    </p:spTree>
    <p:extLst>
      <p:ext uri="{BB962C8B-B14F-4D97-AF65-F5344CB8AC3E}">
        <p14:creationId xmlns:p14="http://schemas.microsoft.com/office/powerpoint/2010/main" val="16921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u="sng" dirty="0"/>
              <a:t>1. Problem and 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2256818"/>
            <a:ext cx="11558870" cy="45907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‚</a:t>
            </a:r>
            <a:r>
              <a:rPr lang="de-DE" dirty="0" err="1"/>
              <a:t>DraCor</a:t>
            </a:r>
            <a:r>
              <a:rPr lang="de-DE" dirty="0"/>
              <a:t>‘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‚</a:t>
            </a:r>
            <a:r>
              <a:rPr lang="de-DE" dirty="0" err="1"/>
              <a:t>drama</a:t>
            </a:r>
            <a:r>
              <a:rPr lang="de-DE" dirty="0"/>
              <a:t> </a:t>
            </a:r>
            <a:r>
              <a:rPr lang="de-DE" dirty="0" err="1"/>
              <a:t>corpus</a:t>
            </a:r>
            <a:r>
              <a:rPr lang="de-DE" dirty="0"/>
              <a:t>‘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collection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european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plays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accessible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API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web </a:t>
            </a:r>
            <a:r>
              <a:rPr lang="de-DE" dirty="0" err="1">
                <a:sym typeface="Wingdings" panose="05000000000000000000" pitchFamily="2" charset="2"/>
              </a:rPr>
              <a:t>platform</a:t>
            </a:r>
            <a:r>
              <a:rPr lang="de-DE" dirty="0">
                <a:sym typeface="Wingdings" panose="05000000000000000000" pitchFamily="2" charset="2"/>
              </a:rPr>
              <a:t> dracor.org</a:t>
            </a:r>
          </a:p>
          <a:p>
            <a:pPr marL="342900" indent="-34290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raw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metadata</a:t>
            </a:r>
            <a:r>
              <a:rPr lang="de-DE" dirty="0">
                <a:sym typeface="Wingdings" panose="05000000000000000000" pitchFamily="2" charset="2"/>
              </a:rPr>
              <a:t>, network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research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specific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certain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kind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drama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SNA</a:t>
            </a:r>
          </a:p>
          <a:p>
            <a:pPr marL="342900" indent="-34290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RQ:  </a:t>
            </a:r>
            <a:r>
              <a:rPr lang="de-DE" u="sng" dirty="0" err="1">
                <a:sym typeface="Wingdings" panose="05000000000000000000" pitchFamily="2" charset="2"/>
              </a:rPr>
              <a:t>How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can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we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represent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the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history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of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plays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using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stylometry</a:t>
            </a:r>
            <a:r>
              <a:rPr lang="de-DE" u="sng" dirty="0">
                <a:sym typeface="Wingdings" panose="05000000000000000000" pitchFamily="2" charset="2"/>
              </a:rPr>
              <a:t>?</a:t>
            </a:r>
          </a:p>
          <a:p>
            <a:pPr marL="1028700" lvl="1" indent="-342900"/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How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does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that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representation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relate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to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findings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of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traditional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literary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studies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?</a:t>
            </a:r>
          </a:p>
          <a:p>
            <a:pPr marL="1028700" lvl="1" indent="-342900"/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How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does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the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choice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of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textual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properties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to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compare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influence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the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results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?</a:t>
            </a:r>
          </a:p>
          <a:p>
            <a:pPr marL="1028700" lvl="1" indent="-342900"/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What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are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similarities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/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differences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in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italian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vs.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german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drama</a:t>
            </a:r>
            <a:r>
              <a:rPr lang="de-DE" sz="1800" b="1" dirty="0"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Wingdings" panose="05000000000000000000" pitchFamily="2" charset="2"/>
              </a:rPr>
              <a:t>?</a:t>
            </a:r>
          </a:p>
          <a:p>
            <a:pPr marL="1028700" lvl="1" indent="-342900">
              <a:buFontTx/>
              <a:buChar char="-"/>
            </a:pPr>
            <a:endParaRPr lang="de-DE" sz="1800" b="1" dirty="0"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92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u="sng" dirty="0"/>
              <a:t>2. Methods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9EFCEA0-78F8-4C05-BD50-5D777CF6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69" y="2120202"/>
            <a:ext cx="11423100" cy="49491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dirty="0" err="1"/>
              <a:t>Loading</a:t>
            </a:r>
            <a:r>
              <a:rPr dirty="0"/>
              <a:t> </a:t>
            </a:r>
            <a:r>
              <a:rPr dirty="0" err="1"/>
              <a:t>the</a:t>
            </a:r>
            <a:r>
              <a:rPr dirty="0"/>
              <a:t> </a:t>
            </a:r>
            <a:r>
              <a:rPr dirty="0" err="1"/>
              <a:t>corpora</a:t>
            </a:r>
            <a:r>
              <a:rPr dirty="0"/>
              <a:t>, </a:t>
            </a:r>
            <a:r>
              <a:rPr dirty="0" err="1"/>
              <a:t>exploratory</a:t>
            </a:r>
            <a:r>
              <a:rPr dirty="0"/>
              <a:t> </a:t>
            </a:r>
            <a:r>
              <a:rPr dirty="0" err="1"/>
              <a:t>data</a:t>
            </a:r>
            <a:r>
              <a:rPr dirty="0"/>
              <a:t> </a:t>
            </a:r>
            <a:r>
              <a:rPr dirty="0" err="1"/>
              <a:t>analysis</a:t>
            </a:r>
            <a:endParaRPr dirty="0"/>
          </a:p>
          <a:p>
            <a:pPr marL="457200" indent="-457200">
              <a:buAutoNum type="arabicPeriod"/>
            </a:pPr>
            <a:r>
              <a:rPr lang="de-DE" dirty="0" err="1"/>
              <a:t>Vectorization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tf-idf</a:t>
            </a:r>
            <a:r>
              <a:rPr lang="de-DE" dirty="0"/>
              <a:t> (</a:t>
            </a:r>
            <a:r>
              <a:rPr lang="de-DE" dirty="0" err="1"/>
              <a:t>evt</a:t>
            </a:r>
            <a:r>
              <a:rPr lang="de-DE" dirty="0"/>
              <a:t>. </a:t>
            </a:r>
            <a:r>
              <a:rPr dirty="0" err="1"/>
              <a:t>l</a:t>
            </a:r>
            <a:r>
              <a:rPr lang="de-DE" dirty="0" err="1"/>
              <a:t>emmatization</a:t>
            </a:r>
            <a:r>
              <a:rPr lang="de-DE" dirty="0"/>
              <a:t>,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stop </a:t>
            </a:r>
            <a:r>
              <a:rPr lang="de-DE" dirty="0" err="1"/>
              <a:t>words</a:t>
            </a:r>
            <a:r>
              <a:rPr lang="de-DE" dirty="0"/>
              <a:t>, …)</a:t>
            </a:r>
          </a:p>
          <a:p>
            <a:pPr marL="457200" indent="-457200">
              <a:buAutoNum type="arabicPeriod"/>
            </a:pP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PCA</a:t>
            </a:r>
          </a:p>
          <a:p>
            <a:pPr marL="457200" indent="-457200">
              <a:buAutoNum type="arabicPeriod"/>
            </a:pPr>
            <a:r>
              <a:rPr lang="de-DE" dirty="0"/>
              <a:t>Choice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elbow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analyses</a:t>
            </a:r>
            <a:endParaRPr lang="de-DE" dirty="0"/>
          </a:p>
          <a:p>
            <a:pPr marL="457200" indent="-457200">
              <a:buAutoNum type="arabicPeriod"/>
            </a:pPr>
            <a:r>
              <a:rPr lang="it-IT" dirty="0"/>
              <a:t>K</a:t>
            </a:r>
            <a:r>
              <a:rPr dirty="0"/>
              <a:t>-</a:t>
            </a:r>
            <a:r>
              <a:rPr dirty="0" err="1"/>
              <a:t>means</a:t>
            </a:r>
            <a:r>
              <a:rPr dirty="0"/>
              <a:t> </a:t>
            </a:r>
            <a:r>
              <a:rPr dirty="0" err="1"/>
              <a:t>clustering</a:t>
            </a:r>
            <a:endParaRPr dirty="0"/>
          </a:p>
          <a:p>
            <a:pPr marL="457200" indent="-457200">
              <a:buAutoNum type="arabicPeriod"/>
            </a:pPr>
            <a:r>
              <a:rPr dirty="0"/>
              <a:t>Export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data</a:t>
            </a:r>
            <a:r>
              <a:rPr dirty="0"/>
              <a:t> (</a:t>
            </a:r>
            <a:r>
              <a:rPr dirty="0" err="1"/>
              <a:t>probably</a:t>
            </a:r>
            <a:r>
              <a:rPr dirty="0"/>
              <a:t> </a:t>
            </a:r>
            <a:r>
              <a:rPr dirty="0" err="1"/>
              <a:t>as</a:t>
            </a:r>
            <a:r>
              <a:rPr dirty="0"/>
              <a:t> .</a:t>
            </a:r>
            <a:r>
              <a:rPr dirty="0" err="1"/>
              <a:t>csv</a:t>
            </a:r>
            <a:r>
              <a:rPr dirty="0"/>
              <a:t> </a:t>
            </a:r>
            <a:r>
              <a:rPr dirty="0" err="1"/>
              <a:t>file</a:t>
            </a:r>
            <a:r>
              <a:rPr dirty="0"/>
              <a:t>)</a:t>
            </a:r>
          </a:p>
          <a:p>
            <a:pPr marL="457200" indent="-457200">
              <a:buAutoNum type="arabicPeriod"/>
            </a:pPr>
            <a:r>
              <a:rPr dirty="0"/>
              <a:t>Import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data</a:t>
            </a:r>
            <a:r>
              <a:rPr dirty="0"/>
              <a:t> in R-</a:t>
            </a:r>
            <a:r>
              <a:rPr dirty="0" err="1"/>
              <a:t>Shiny</a:t>
            </a:r>
            <a:r>
              <a:rPr dirty="0"/>
              <a:t> and </a:t>
            </a:r>
            <a:r>
              <a:rPr dirty="0" err="1"/>
              <a:t>display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visualizations</a:t>
            </a:r>
            <a:r>
              <a:rPr dirty="0"/>
              <a:t> in an </a:t>
            </a:r>
            <a:r>
              <a:rPr dirty="0" err="1"/>
              <a:t>interactive</a:t>
            </a:r>
            <a:r>
              <a:rPr dirty="0"/>
              <a:t> Web-App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45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55880" y="673200"/>
            <a:ext cx="11422800" cy="14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333333"/>
                </a:solidFill>
                <a:latin typeface="Noto Sans Regular"/>
              </a:rPr>
              <a:t>3. </a:t>
            </a:r>
            <a:r>
              <a:rPr lang="de-DE" sz="4000" b="1" strike="noStrike" spc="-1" dirty="0" err="1">
                <a:solidFill>
                  <a:srgbClr val="333333"/>
                </a:solidFill>
                <a:latin typeface="Noto Sans Regular"/>
              </a:rPr>
              <a:t>Expected</a:t>
            </a:r>
            <a:r>
              <a:rPr lang="de-DE" sz="4000" b="1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r>
              <a:rPr lang="de-DE" sz="4000" b="1" strike="noStrike" spc="-1" dirty="0" err="1">
                <a:solidFill>
                  <a:srgbClr val="333333"/>
                </a:solidFill>
                <a:latin typeface="Noto Sans Regular"/>
              </a:rPr>
              <a:t>Results</a:t>
            </a:r>
            <a:endParaRPr lang="de-DE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Ellipse 92"/>
          <p:cNvSpPr/>
          <p:nvPr/>
        </p:nvSpPr>
        <p:spPr>
          <a:xfrm rot="13745400" flipV="1">
            <a:off x="1795320" y="3633480"/>
            <a:ext cx="1676880" cy="2628000"/>
          </a:xfrm>
          <a:prstGeom prst="ellipse">
            <a:avLst/>
          </a:prstGeom>
          <a:solidFill>
            <a:srgbClr val="AFD095"/>
          </a:solidFill>
          <a:ln w="0">
            <a:solidFill>
              <a:srgbClr val="1E6A3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Tragedies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4" name="Ellipse 93"/>
          <p:cNvSpPr/>
          <p:nvPr/>
        </p:nvSpPr>
        <p:spPr>
          <a:xfrm rot="13745400" flipV="1">
            <a:off x="626400" y="2410200"/>
            <a:ext cx="1676880" cy="2628000"/>
          </a:xfrm>
          <a:prstGeom prst="ellipse">
            <a:avLst/>
          </a:prstGeom>
          <a:solidFill>
            <a:srgbClr val="FFAA95"/>
          </a:solidFill>
          <a:ln w="0">
            <a:solidFill>
              <a:srgbClr val="F10D0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Comedies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2207880" y="305892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D1</a:t>
            </a:r>
          </a:p>
        </p:txBody>
      </p:sp>
      <p:sp>
        <p:nvSpPr>
          <p:cNvPr id="96" name="Ellipse 95"/>
          <p:cNvSpPr/>
          <p:nvPr/>
        </p:nvSpPr>
        <p:spPr>
          <a:xfrm>
            <a:off x="3179880" y="421236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D2</a:t>
            </a:r>
          </a:p>
        </p:txBody>
      </p:sp>
      <p:sp>
        <p:nvSpPr>
          <p:cNvPr id="97" name="Ellipse 96"/>
          <p:cNvSpPr/>
          <p:nvPr/>
        </p:nvSpPr>
        <p:spPr>
          <a:xfrm>
            <a:off x="1739880" y="291492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D3</a:t>
            </a:r>
          </a:p>
        </p:txBody>
      </p:sp>
      <p:sp>
        <p:nvSpPr>
          <p:cNvPr id="98" name="Ellipse 97"/>
          <p:cNvSpPr/>
          <p:nvPr/>
        </p:nvSpPr>
        <p:spPr>
          <a:xfrm>
            <a:off x="2028240" y="511128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D4</a:t>
            </a:r>
          </a:p>
        </p:txBody>
      </p:sp>
      <p:sp>
        <p:nvSpPr>
          <p:cNvPr id="99" name="Ellipse 98"/>
          <p:cNvSpPr/>
          <p:nvPr/>
        </p:nvSpPr>
        <p:spPr>
          <a:xfrm>
            <a:off x="2711880" y="424692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D5</a:t>
            </a:r>
          </a:p>
        </p:txBody>
      </p:sp>
      <p:sp>
        <p:nvSpPr>
          <p:cNvPr id="100" name="Ellipse 99"/>
          <p:cNvSpPr/>
          <p:nvPr/>
        </p:nvSpPr>
        <p:spPr>
          <a:xfrm>
            <a:off x="1632240" y="547128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D6</a:t>
            </a:r>
          </a:p>
        </p:txBody>
      </p:sp>
      <p:sp>
        <p:nvSpPr>
          <p:cNvPr id="101" name="Ellipse 100"/>
          <p:cNvSpPr/>
          <p:nvPr/>
        </p:nvSpPr>
        <p:spPr>
          <a:xfrm>
            <a:off x="551880" y="370836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D7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04240" y="435528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D8</a:t>
            </a:r>
          </a:p>
        </p:txBody>
      </p:sp>
      <p:sp>
        <p:nvSpPr>
          <p:cNvPr id="103" name="Ellipse 102"/>
          <p:cNvSpPr/>
          <p:nvPr/>
        </p:nvSpPr>
        <p:spPr>
          <a:xfrm>
            <a:off x="1847880" y="467892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D9</a:t>
            </a:r>
          </a:p>
        </p:txBody>
      </p:sp>
      <p:sp>
        <p:nvSpPr>
          <p:cNvPr id="104" name="Ellipse 103"/>
          <p:cNvSpPr/>
          <p:nvPr/>
        </p:nvSpPr>
        <p:spPr>
          <a:xfrm>
            <a:off x="9540000" y="1836000"/>
            <a:ext cx="1260000" cy="1260000"/>
          </a:xfrm>
          <a:prstGeom prst="ellipse">
            <a:avLst/>
          </a:prstGeom>
          <a:solidFill>
            <a:srgbClr val="FFB66C"/>
          </a:solidFill>
          <a:ln w="0">
            <a:solidFill>
              <a:srgbClr val="ED4C0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Author2</a:t>
            </a:r>
          </a:p>
        </p:txBody>
      </p:sp>
      <p:sp>
        <p:nvSpPr>
          <p:cNvPr id="105" name="Ellipse 104"/>
          <p:cNvSpPr/>
          <p:nvPr/>
        </p:nvSpPr>
        <p:spPr>
          <a:xfrm>
            <a:off x="10836000" y="1476000"/>
            <a:ext cx="1260000" cy="1260000"/>
          </a:xfrm>
          <a:prstGeom prst="ellipse">
            <a:avLst/>
          </a:prstGeom>
          <a:solidFill>
            <a:srgbClr val="E8F2A1"/>
          </a:solidFill>
          <a:ln w="0">
            <a:solidFill>
              <a:srgbClr val="39551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Author1</a:t>
            </a:r>
          </a:p>
        </p:txBody>
      </p:sp>
      <p:sp>
        <p:nvSpPr>
          <p:cNvPr id="106" name="Ellipse 105"/>
          <p:cNvSpPr/>
          <p:nvPr/>
        </p:nvSpPr>
        <p:spPr>
          <a:xfrm>
            <a:off x="10080000" y="324000"/>
            <a:ext cx="1260000" cy="1260000"/>
          </a:xfrm>
          <a:prstGeom prst="ellipse">
            <a:avLst/>
          </a:prstGeom>
          <a:solidFill>
            <a:srgbClr val="EC9BA4"/>
          </a:solidFill>
          <a:ln w="0">
            <a:solidFill>
              <a:srgbClr val="A7074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Author3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12000" y="828000"/>
            <a:ext cx="1260000" cy="1260000"/>
          </a:xfrm>
          <a:prstGeom prst="ellipse">
            <a:avLst/>
          </a:prstGeom>
          <a:solidFill>
            <a:srgbClr val="FFFFA6"/>
          </a:solidFill>
          <a:ln w="0">
            <a:solidFill>
              <a:srgbClr val="E8A20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Author4</a:t>
            </a:r>
          </a:p>
        </p:txBody>
      </p:sp>
      <p:sp>
        <p:nvSpPr>
          <p:cNvPr id="108" name="Ellipse 107"/>
          <p:cNvSpPr/>
          <p:nvPr/>
        </p:nvSpPr>
        <p:spPr>
          <a:xfrm>
            <a:off x="10260000" y="468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D1</a:t>
            </a:r>
          </a:p>
        </p:txBody>
      </p:sp>
      <p:sp>
        <p:nvSpPr>
          <p:cNvPr id="109" name="Ellipse 108"/>
          <p:cNvSpPr/>
          <p:nvPr/>
        </p:nvSpPr>
        <p:spPr>
          <a:xfrm>
            <a:off x="10692000" y="504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D2</a:t>
            </a:r>
          </a:p>
        </p:txBody>
      </p:sp>
      <p:sp>
        <p:nvSpPr>
          <p:cNvPr id="110" name="Ellipse 109"/>
          <p:cNvSpPr/>
          <p:nvPr/>
        </p:nvSpPr>
        <p:spPr>
          <a:xfrm>
            <a:off x="11412000" y="162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D3</a:t>
            </a:r>
          </a:p>
        </p:txBody>
      </p:sp>
      <p:sp>
        <p:nvSpPr>
          <p:cNvPr id="111" name="Ellipse 110"/>
          <p:cNvSpPr/>
          <p:nvPr/>
        </p:nvSpPr>
        <p:spPr>
          <a:xfrm>
            <a:off x="10116000" y="2592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D4</a:t>
            </a:r>
          </a:p>
        </p:txBody>
      </p:sp>
      <p:sp>
        <p:nvSpPr>
          <p:cNvPr id="112" name="Ellipse 111"/>
          <p:cNvSpPr/>
          <p:nvPr/>
        </p:nvSpPr>
        <p:spPr>
          <a:xfrm>
            <a:off x="10368000" y="108216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D5</a:t>
            </a:r>
          </a:p>
        </p:txBody>
      </p:sp>
      <p:sp>
        <p:nvSpPr>
          <p:cNvPr id="113" name="Ellipse 112"/>
          <p:cNvSpPr/>
          <p:nvPr/>
        </p:nvSpPr>
        <p:spPr>
          <a:xfrm>
            <a:off x="9720000" y="2592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D6</a:t>
            </a:r>
          </a:p>
        </p:txBody>
      </p:sp>
      <p:sp>
        <p:nvSpPr>
          <p:cNvPr id="114" name="Ellipse 113"/>
          <p:cNvSpPr/>
          <p:nvPr/>
        </p:nvSpPr>
        <p:spPr>
          <a:xfrm>
            <a:off x="8928000" y="162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D7</a:t>
            </a:r>
          </a:p>
        </p:txBody>
      </p:sp>
      <p:sp>
        <p:nvSpPr>
          <p:cNvPr id="115" name="Ellipse 114"/>
          <p:cNvSpPr/>
          <p:nvPr/>
        </p:nvSpPr>
        <p:spPr>
          <a:xfrm>
            <a:off x="9216000" y="972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D8</a:t>
            </a:r>
          </a:p>
        </p:txBody>
      </p:sp>
      <p:sp>
        <p:nvSpPr>
          <p:cNvPr id="116" name="Ellipse 115"/>
          <p:cNvSpPr/>
          <p:nvPr/>
        </p:nvSpPr>
        <p:spPr>
          <a:xfrm>
            <a:off x="9360000" y="1548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D9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12096000" y="4644000"/>
            <a:ext cx="864000" cy="24120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600" b="0" strike="noStrike" spc="-1">
                <a:latin typeface="Arial"/>
              </a:rPr>
              <a:t>Modern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1239935" y="4644000"/>
            <a:ext cx="864000" cy="241200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600" b="0" strike="noStrike" spc="-1">
                <a:latin typeface="Arial"/>
              </a:rPr>
              <a:t>Romantic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10368000" y="4644000"/>
            <a:ext cx="864000" cy="2412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600" b="0" strike="noStrike" spc="-1">
                <a:latin typeface="Arial"/>
              </a:rPr>
              <a:t>Classic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20" name="Ellipse 119"/>
          <p:cNvSpPr/>
          <p:nvPr/>
        </p:nvSpPr>
        <p:spPr>
          <a:xfrm>
            <a:off x="11916000" y="4932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D1</a:t>
            </a:r>
          </a:p>
        </p:txBody>
      </p:sp>
      <p:sp>
        <p:nvSpPr>
          <p:cNvPr id="121" name="Ellipse 120"/>
          <p:cNvSpPr/>
          <p:nvPr/>
        </p:nvSpPr>
        <p:spPr>
          <a:xfrm>
            <a:off x="10800000" y="4752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D2</a:t>
            </a:r>
          </a:p>
        </p:txBody>
      </p:sp>
      <p:sp>
        <p:nvSpPr>
          <p:cNvPr id="122" name="Ellipse 121"/>
          <p:cNvSpPr/>
          <p:nvPr/>
        </p:nvSpPr>
        <p:spPr>
          <a:xfrm>
            <a:off x="10440000" y="6588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D3</a:t>
            </a:r>
          </a:p>
        </p:txBody>
      </p:sp>
      <p:sp>
        <p:nvSpPr>
          <p:cNvPr id="123" name="Ellipse 122"/>
          <p:cNvSpPr/>
          <p:nvPr/>
        </p:nvSpPr>
        <p:spPr>
          <a:xfrm>
            <a:off x="12492000" y="6156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D4</a:t>
            </a:r>
          </a:p>
        </p:txBody>
      </p:sp>
      <p:sp>
        <p:nvSpPr>
          <p:cNvPr id="124" name="Ellipse 123"/>
          <p:cNvSpPr/>
          <p:nvPr/>
        </p:nvSpPr>
        <p:spPr>
          <a:xfrm>
            <a:off x="12240000" y="5328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D5</a:t>
            </a:r>
          </a:p>
        </p:txBody>
      </p:sp>
      <p:sp>
        <p:nvSpPr>
          <p:cNvPr id="125" name="Ellipse 124"/>
          <p:cNvSpPr/>
          <p:nvPr/>
        </p:nvSpPr>
        <p:spPr>
          <a:xfrm>
            <a:off x="11556000" y="6516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D6</a:t>
            </a:r>
          </a:p>
        </p:txBody>
      </p:sp>
      <p:sp>
        <p:nvSpPr>
          <p:cNvPr id="126" name="Ellipse 125"/>
          <p:cNvSpPr/>
          <p:nvPr/>
        </p:nvSpPr>
        <p:spPr>
          <a:xfrm>
            <a:off x="10836000" y="6156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D7</a:t>
            </a:r>
          </a:p>
        </p:txBody>
      </p:sp>
      <p:sp>
        <p:nvSpPr>
          <p:cNvPr id="127" name="Ellipse 126"/>
          <p:cNvSpPr/>
          <p:nvPr/>
        </p:nvSpPr>
        <p:spPr>
          <a:xfrm>
            <a:off x="10728000" y="540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D8</a:t>
            </a:r>
          </a:p>
        </p:txBody>
      </p:sp>
      <p:sp>
        <p:nvSpPr>
          <p:cNvPr id="128" name="Ellipse 127"/>
          <p:cNvSpPr/>
          <p:nvPr/>
        </p:nvSpPr>
        <p:spPr>
          <a:xfrm>
            <a:off x="11340000" y="5364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D9</a:t>
            </a:r>
          </a:p>
        </p:txBody>
      </p:sp>
      <p:sp>
        <p:nvSpPr>
          <p:cNvPr id="129" name="Ellipse 128"/>
          <p:cNvSpPr/>
          <p:nvPr/>
        </p:nvSpPr>
        <p:spPr>
          <a:xfrm>
            <a:off x="6012000" y="2088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D1</a:t>
            </a:r>
          </a:p>
        </p:txBody>
      </p:sp>
      <p:sp>
        <p:nvSpPr>
          <p:cNvPr id="130" name="Ellipse 129"/>
          <p:cNvSpPr/>
          <p:nvPr/>
        </p:nvSpPr>
        <p:spPr>
          <a:xfrm>
            <a:off x="6912000" y="2016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D2</a:t>
            </a:r>
          </a:p>
        </p:txBody>
      </p:sp>
      <p:sp>
        <p:nvSpPr>
          <p:cNvPr id="131" name="Ellipse 130"/>
          <p:cNvSpPr/>
          <p:nvPr/>
        </p:nvSpPr>
        <p:spPr>
          <a:xfrm>
            <a:off x="7380000" y="306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D3</a:t>
            </a:r>
          </a:p>
        </p:txBody>
      </p:sp>
      <p:sp>
        <p:nvSpPr>
          <p:cNvPr id="132" name="Ellipse 131"/>
          <p:cNvSpPr/>
          <p:nvPr/>
        </p:nvSpPr>
        <p:spPr>
          <a:xfrm>
            <a:off x="6048000" y="3312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D4</a:t>
            </a:r>
          </a:p>
        </p:txBody>
      </p:sp>
      <p:sp>
        <p:nvSpPr>
          <p:cNvPr id="133" name="Ellipse 132"/>
          <p:cNvSpPr/>
          <p:nvPr/>
        </p:nvSpPr>
        <p:spPr>
          <a:xfrm>
            <a:off x="6336000" y="2484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D5</a:t>
            </a:r>
          </a:p>
        </p:txBody>
      </p:sp>
      <p:sp>
        <p:nvSpPr>
          <p:cNvPr id="134" name="Ellipse 133"/>
          <p:cNvSpPr/>
          <p:nvPr/>
        </p:nvSpPr>
        <p:spPr>
          <a:xfrm>
            <a:off x="5652000" y="3672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D6</a:t>
            </a:r>
          </a:p>
        </p:txBody>
      </p:sp>
      <p:sp>
        <p:nvSpPr>
          <p:cNvPr id="135" name="Ellipse 134"/>
          <p:cNvSpPr/>
          <p:nvPr/>
        </p:nvSpPr>
        <p:spPr>
          <a:xfrm>
            <a:off x="5112000" y="3312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D7</a:t>
            </a:r>
          </a:p>
        </p:txBody>
      </p:sp>
      <p:sp>
        <p:nvSpPr>
          <p:cNvPr id="136" name="Ellipse 135"/>
          <p:cNvSpPr/>
          <p:nvPr/>
        </p:nvSpPr>
        <p:spPr>
          <a:xfrm>
            <a:off x="7092000" y="2520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D8</a:t>
            </a:r>
          </a:p>
        </p:txBody>
      </p:sp>
      <p:sp>
        <p:nvSpPr>
          <p:cNvPr id="137" name="Ellipse 136"/>
          <p:cNvSpPr/>
          <p:nvPr/>
        </p:nvSpPr>
        <p:spPr>
          <a:xfrm>
            <a:off x="5508000" y="3024000"/>
            <a:ext cx="360000" cy="36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D9</a:t>
            </a:r>
          </a:p>
        </p:txBody>
      </p:sp>
      <p:sp>
        <p:nvSpPr>
          <p:cNvPr id="138" name="Freihandform: Form 137"/>
          <p:cNvSpPr/>
          <p:nvPr/>
        </p:nvSpPr>
        <p:spPr>
          <a:xfrm>
            <a:off x="7380000" y="2052000"/>
            <a:ext cx="612000" cy="612000"/>
          </a:xfrm>
          <a:custGeom>
            <a:avLst/>
            <a:gdLst/>
            <a:ahLst/>
            <a:cxnLst/>
            <a:rect l="0" t="0" r="r" b="b"/>
            <a:pathLst>
              <a:path w="1702" h="1702">
                <a:moveTo>
                  <a:pt x="0" y="850"/>
                </a:moveTo>
                <a:lnTo>
                  <a:pt x="201" y="930"/>
                </a:lnTo>
                <a:lnTo>
                  <a:pt x="28" y="1070"/>
                </a:lnTo>
                <a:lnTo>
                  <a:pt x="244" y="1095"/>
                </a:lnTo>
                <a:lnTo>
                  <a:pt x="113" y="1275"/>
                </a:lnTo>
                <a:lnTo>
                  <a:pt x="328" y="1243"/>
                </a:lnTo>
                <a:lnTo>
                  <a:pt x="249" y="1451"/>
                </a:lnTo>
                <a:lnTo>
                  <a:pt x="448" y="1365"/>
                </a:lnTo>
                <a:lnTo>
                  <a:pt x="425" y="1587"/>
                </a:lnTo>
                <a:lnTo>
                  <a:pt x="595" y="1452"/>
                </a:lnTo>
                <a:lnTo>
                  <a:pt x="630" y="1672"/>
                </a:lnTo>
                <a:lnTo>
                  <a:pt x="759" y="1497"/>
                </a:lnTo>
                <a:lnTo>
                  <a:pt x="850" y="1701"/>
                </a:lnTo>
                <a:lnTo>
                  <a:pt x="930" y="1499"/>
                </a:lnTo>
                <a:lnTo>
                  <a:pt x="1070" y="1672"/>
                </a:lnTo>
                <a:lnTo>
                  <a:pt x="1095" y="1456"/>
                </a:lnTo>
                <a:lnTo>
                  <a:pt x="1275" y="1587"/>
                </a:lnTo>
                <a:lnTo>
                  <a:pt x="1243" y="1372"/>
                </a:lnTo>
                <a:lnTo>
                  <a:pt x="1451" y="1451"/>
                </a:lnTo>
                <a:lnTo>
                  <a:pt x="1365" y="1252"/>
                </a:lnTo>
                <a:lnTo>
                  <a:pt x="1587" y="1275"/>
                </a:lnTo>
                <a:lnTo>
                  <a:pt x="1452" y="1105"/>
                </a:lnTo>
                <a:lnTo>
                  <a:pt x="1672" y="1070"/>
                </a:lnTo>
                <a:lnTo>
                  <a:pt x="1497" y="941"/>
                </a:lnTo>
                <a:lnTo>
                  <a:pt x="1701" y="850"/>
                </a:lnTo>
                <a:lnTo>
                  <a:pt x="1499" y="770"/>
                </a:lnTo>
                <a:lnTo>
                  <a:pt x="1672" y="630"/>
                </a:lnTo>
                <a:lnTo>
                  <a:pt x="1456" y="605"/>
                </a:lnTo>
                <a:lnTo>
                  <a:pt x="1587" y="425"/>
                </a:lnTo>
                <a:lnTo>
                  <a:pt x="1372" y="457"/>
                </a:lnTo>
                <a:lnTo>
                  <a:pt x="1451" y="249"/>
                </a:lnTo>
                <a:lnTo>
                  <a:pt x="1252" y="335"/>
                </a:lnTo>
                <a:lnTo>
                  <a:pt x="1275" y="113"/>
                </a:lnTo>
                <a:lnTo>
                  <a:pt x="1105" y="248"/>
                </a:lnTo>
                <a:lnTo>
                  <a:pt x="1070" y="28"/>
                </a:lnTo>
                <a:lnTo>
                  <a:pt x="941" y="203"/>
                </a:lnTo>
                <a:lnTo>
                  <a:pt x="850" y="0"/>
                </a:lnTo>
                <a:lnTo>
                  <a:pt x="770" y="201"/>
                </a:lnTo>
                <a:lnTo>
                  <a:pt x="630" y="28"/>
                </a:lnTo>
                <a:lnTo>
                  <a:pt x="605" y="244"/>
                </a:lnTo>
                <a:lnTo>
                  <a:pt x="425" y="113"/>
                </a:lnTo>
                <a:lnTo>
                  <a:pt x="457" y="328"/>
                </a:lnTo>
                <a:lnTo>
                  <a:pt x="249" y="249"/>
                </a:lnTo>
                <a:lnTo>
                  <a:pt x="335" y="448"/>
                </a:lnTo>
                <a:lnTo>
                  <a:pt x="113" y="425"/>
                </a:lnTo>
                <a:lnTo>
                  <a:pt x="248" y="595"/>
                </a:lnTo>
                <a:lnTo>
                  <a:pt x="28" y="630"/>
                </a:lnTo>
                <a:lnTo>
                  <a:pt x="203" y="759"/>
                </a:lnTo>
                <a:lnTo>
                  <a:pt x="0" y="850"/>
                </a:lnTo>
              </a:path>
            </a:pathLst>
          </a:custGeom>
          <a:solidFill>
            <a:srgbClr val="BF819E"/>
          </a:solidFill>
          <a:ln w="0">
            <a:solidFill>
              <a:srgbClr val="6509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King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9" name="Freihandform: Form 138"/>
          <p:cNvSpPr/>
          <p:nvPr/>
        </p:nvSpPr>
        <p:spPr>
          <a:xfrm>
            <a:off x="6660000" y="3132000"/>
            <a:ext cx="612000" cy="612000"/>
          </a:xfrm>
          <a:custGeom>
            <a:avLst/>
            <a:gdLst/>
            <a:ahLst/>
            <a:cxnLst/>
            <a:rect l="0" t="0" r="r" b="b"/>
            <a:pathLst>
              <a:path w="1702" h="1702">
                <a:moveTo>
                  <a:pt x="0" y="850"/>
                </a:moveTo>
                <a:lnTo>
                  <a:pt x="201" y="930"/>
                </a:lnTo>
                <a:lnTo>
                  <a:pt x="28" y="1070"/>
                </a:lnTo>
                <a:lnTo>
                  <a:pt x="244" y="1095"/>
                </a:lnTo>
                <a:lnTo>
                  <a:pt x="113" y="1275"/>
                </a:lnTo>
                <a:lnTo>
                  <a:pt x="328" y="1243"/>
                </a:lnTo>
                <a:lnTo>
                  <a:pt x="249" y="1451"/>
                </a:lnTo>
                <a:lnTo>
                  <a:pt x="448" y="1365"/>
                </a:lnTo>
                <a:lnTo>
                  <a:pt x="425" y="1587"/>
                </a:lnTo>
                <a:lnTo>
                  <a:pt x="595" y="1452"/>
                </a:lnTo>
                <a:lnTo>
                  <a:pt x="630" y="1672"/>
                </a:lnTo>
                <a:lnTo>
                  <a:pt x="759" y="1497"/>
                </a:lnTo>
                <a:lnTo>
                  <a:pt x="850" y="1701"/>
                </a:lnTo>
                <a:lnTo>
                  <a:pt x="930" y="1499"/>
                </a:lnTo>
                <a:lnTo>
                  <a:pt x="1070" y="1672"/>
                </a:lnTo>
                <a:lnTo>
                  <a:pt x="1095" y="1456"/>
                </a:lnTo>
                <a:lnTo>
                  <a:pt x="1275" y="1587"/>
                </a:lnTo>
                <a:lnTo>
                  <a:pt x="1243" y="1372"/>
                </a:lnTo>
                <a:lnTo>
                  <a:pt x="1451" y="1451"/>
                </a:lnTo>
                <a:lnTo>
                  <a:pt x="1365" y="1252"/>
                </a:lnTo>
                <a:lnTo>
                  <a:pt x="1587" y="1275"/>
                </a:lnTo>
                <a:lnTo>
                  <a:pt x="1452" y="1105"/>
                </a:lnTo>
                <a:lnTo>
                  <a:pt x="1672" y="1070"/>
                </a:lnTo>
                <a:lnTo>
                  <a:pt x="1497" y="941"/>
                </a:lnTo>
                <a:lnTo>
                  <a:pt x="1701" y="850"/>
                </a:lnTo>
                <a:lnTo>
                  <a:pt x="1499" y="770"/>
                </a:lnTo>
                <a:lnTo>
                  <a:pt x="1672" y="630"/>
                </a:lnTo>
                <a:lnTo>
                  <a:pt x="1456" y="605"/>
                </a:lnTo>
                <a:lnTo>
                  <a:pt x="1587" y="425"/>
                </a:lnTo>
                <a:lnTo>
                  <a:pt x="1372" y="457"/>
                </a:lnTo>
                <a:lnTo>
                  <a:pt x="1451" y="249"/>
                </a:lnTo>
                <a:lnTo>
                  <a:pt x="1252" y="335"/>
                </a:lnTo>
                <a:lnTo>
                  <a:pt x="1275" y="113"/>
                </a:lnTo>
                <a:lnTo>
                  <a:pt x="1105" y="248"/>
                </a:lnTo>
                <a:lnTo>
                  <a:pt x="1070" y="28"/>
                </a:lnTo>
                <a:lnTo>
                  <a:pt x="941" y="203"/>
                </a:lnTo>
                <a:lnTo>
                  <a:pt x="850" y="0"/>
                </a:lnTo>
                <a:lnTo>
                  <a:pt x="770" y="201"/>
                </a:lnTo>
                <a:lnTo>
                  <a:pt x="630" y="28"/>
                </a:lnTo>
                <a:lnTo>
                  <a:pt x="605" y="244"/>
                </a:lnTo>
                <a:lnTo>
                  <a:pt x="425" y="113"/>
                </a:lnTo>
                <a:lnTo>
                  <a:pt x="457" y="328"/>
                </a:lnTo>
                <a:lnTo>
                  <a:pt x="249" y="249"/>
                </a:lnTo>
                <a:lnTo>
                  <a:pt x="335" y="448"/>
                </a:lnTo>
                <a:lnTo>
                  <a:pt x="113" y="425"/>
                </a:lnTo>
                <a:lnTo>
                  <a:pt x="248" y="595"/>
                </a:lnTo>
                <a:lnTo>
                  <a:pt x="28" y="630"/>
                </a:lnTo>
                <a:lnTo>
                  <a:pt x="203" y="759"/>
                </a:lnTo>
                <a:lnTo>
                  <a:pt x="0" y="850"/>
                </a:lnTo>
              </a:path>
            </a:pathLst>
          </a:custGeom>
          <a:solidFill>
            <a:srgbClr val="FFDE59"/>
          </a:solidFill>
          <a:ln w="0">
            <a:solidFill>
              <a:srgbClr val="B4780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War</a:t>
            </a:r>
          </a:p>
        </p:txBody>
      </p:sp>
      <p:sp>
        <p:nvSpPr>
          <p:cNvPr id="140" name="Freihandform: Form 139"/>
          <p:cNvSpPr/>
          <p:nvPr/>
        </p:nvSpPr>
        <p:spPr>
          <a:xfrm>
            <a:off x="5436000" y="2268000"/>
            <a:ext cx="612000" cy="612000"/>
          </a:xfrm>
          <a:custGeom>
            <a:avLst/>
            <a:gdLst/>
            <a:ahLst/>
            <a:cxnLst/>
            <a:rect l="0" t="0" r="r" b="b"/>
            <a:pathLst>
              <a:path w="1702" h="1702">
                <a:moveTo>
                  <a:pt x="0" y="850"/>
                </a:moveTo>
                <a:lnTo>
                  <a:pt x="201" y="930"/>
                </a:lnTo>
                <a:lnTo>
                  <a:pt x="28" y="1070"/>
                </a:lnTo>
                <a:lnTo>
                  <a:pt x="244" y="1095"/>
                </a:lnTo>
                <a:lnTo>
                  <a:pt x="113" y="1275"/>
                </a:lnTo>
                <a:lnTo>
                  <a:pt x="328" y="1243"/>
                </a:lnTo>
                <a:lnTo>
                  <a:pt x="249" y="1451"/>
                </a:lnTo>
                <a:lnTo>
                  <a:pt x="448" y="1365"/>
                </a:lnTo>
                <a:lnTo>
                  <a:pt x="425" y="1587"/>
                </a:lnTo>
                <a:lnTo>
                  <a:pt x="595" y="1452"/>
                </a:lnTo>
                <a:lnTo>
                  <a:pt x="630" y="1672"/>
                </a:lnTo>
                <a:lnTo>
                  <a:pt x="759" y="1497"/>
                </a:lnTo>
                <a:lnTo>
                  <a:pt x="850" y="1701"/>
                </a:lnTo>
                <a:lnTo>
                  <a:pt x="930" y="1499"/>
                </a:lnTo>
                <a:lnTo>
                  <a:pt x="1070" y="1672"/>
                </a:lnTo>
                <a:lnTo>
                  <a:pt x="1095" y="1456"/>
                </a:lnTo>
                <a:lnTo>
                  <a:pt x="1275" y="1587"/>
                </a:lnTo>
                <a:lnTo>
                  <a:pt x="1243" y="1372"/>
                </a:lnTo>
                <a:lnTo>
                  <a:pt x="1451" y="1451"/>
                </a:lnTo>
                <a:lnTo>
                  <a:pt x="1365" y="1252"/>
                </a:lnTo>
                <a:lnTo>
                  <a:pt x="1587" y="1275"/>
                </a:lnTo>
                <a:lnTo>
                  <a:pt x="1452" y="1105"/>
                </a:lnTo>
                <a:lnTo>
                  <a:pt x="1672" y="1070"/>
                </a:lnTo>
                <a:lnTo>
                  <a:pt x="1497" y="941"/>
                </a:lnTo>
                <a:lnTo>
                  <a:pt x="1701" y="850"/>
                </a:lnTo>
                <a:lnTo>
                  <a:pt x="1499" y="770"/>
                </a:lnTo>
                <a:lnTo>
                  <a:pt x="1672" y="630"/>
                </a:lnTo>
                <a:lnTo>
                  <a:pt x="1456" y="605"/>
                </a:lnTo>
                <a:lnTo>
                  <a:pt x="1587" y="425"/>
                </a:lnTo>
                <a:lnTo>
                  <a:pt x="1372" y="457"/>
                </a:lnTo>
                <a:lnTo>
                  <a:pt x="1451" y="249"/>
                </a:lnTo>
                <a:lnTo>
                  <a:pt x="1252" y="335"/>
                </a:lnTo>
                <a:lnTo>
                  <a:pt x="1275" y="113"/>
                </a:lnTo>
                <a:lnTo>
                  <a:pt x="1105" y="248"/>
                </a:lnTo>
                <a:lnTo>
                  <a:pt x="1070" y="28"/>
                </a:lnTo>
                <a:lnTo>
                  <a:pt x="941" y="203"/>
                </a:lnTo>
                <a:lnTo>
                  <a:pt x="850" y="0"/>
                </a:lnTo>
                <a:lnTo>
                  <a:pt x="770" y="201"/>
                </a:lnTo>
                <a:lnTo>
                  <a:pt x="630" y="28"/>
                </a:lnTo>
                <a:lnTo>
                  <a:pt x="605" y="244"/>
                </a:lnTo>
                <a:lnTo>
                  <a:pt x="425" y="113"/>
                </a:lnTo>
                <a:lnTo>
                  <a:pt x="457" y="328"/>
                </a:lnTo>
                <a:lnTo>
                  <a:pt x="249" y="249"/>
                </a:lnTo>
                <a:lnTo>
                  <a:pt x="335" y="448"/>
                </a:lnTo>
                <a:lnTo>
                  <a:pt x="113" y="425"/>
                </a:lnTo>
                <a:lnTo>
                  <a:pt x="248" y="595"/>
                </a:lnTo>
                <a:lnTo>
                  <a:pt x="28" y="630"/>
                </a:lnTo>
                <a:lnTo>
                  <a:pt x="203" y="759"/>
                </a:lnTo>
                <a:lnTo>
                  <a:pt x="0" y="850"/>
                </a:lnTo>
              </a:path>
            </a:pathLst>
          </a:custGeom>
          <a:solidFill>
            <a:srgbClr val="FFA6A6"/>
          </a:solidFill>
          <a:ln w="0">
            <a:solidFill>
              <a:srgbClr val="BE48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300" b="0" strike="noStrike" spc="-1">
                <a:latin typeface="Arial"/>
              </a:rPr>
              <a:t>Family</a:t>
            </a:r>
            <a:endParaRPr lang="de-DE" sz="1300" b="0" strike="noStrike" spc="-1">
              <a:latin typeface="Arial"/>
            </a:endParaRPr>
          </a:p>
        </p:txBody>
      </p:sp>
      <p:sp>
        <p:nvSpPr>
          <p:cNvPr id="141" name="Freihandform: Form 140"/>
          <p:cNvSpPr/>
          <p:nvPr/>
        </p:nvSpPr>
        <p:spPr>
          <a:xfrm>
            <a:off x="5004000" y="3708000"/>
            <a:ext cx="612000" cy="612000"/>
          </a:xfrm>
          <a:custGeom>
            <a:avLst/>
            <a:gdLst/>
            <a:ahLst/>
            <a:cxnLst/>
            <a:rect l="0" t="0" r="r" b="b"/>
            <a:pathLst>
              <a:path w="1702" h="1702">
                <a:moveTo>
                  <a:pt x="0" y="850"/>
                </a:moveTo>
                <a:lnTo>
                  <a:pt x="201" y="930"/>
                </a:lnTo>
                <a:lnTo>
                  <a:pt x="28" y="1070"/>
                </a:lnTo>
                <a:lnTo>
                  <a:pt x="244" y="1095"/>
                </a:lnTo>
                <a:lnTo>
                  <a:pt x="113" y="1275"/>
                </a:lnTo>
                <a:lnTo>
                  <a:pt x="328" y="1243"/>
                </a:lnTo>
                <a:lnTo>
                  <a:pt x="249" y="1451"/>
                </a:lnTo>
                <a:lnTo>
                  <a:pt x="448" y="1365"/>
                </a:lnTo>
                <a:lnTo>
                  <a:pt x="425" y="1587"/>
                </a:lnTo>
                <a:lnTo>
                  <a:pt x="595" y="1452"/>
                </a:lnTo>
                <a:lnTo>
                  <a:pt x="630" y="1672"/>
                </a:lnTo>
                <a:lnTo>
                  <a:pt x="759" y="1497"/>
                </a:lnTo>
                <a:lnTo>
                  <a:pt x="850" y="1701"/>
                </a:lnTo>
                <a:lnTo>
                  <a:pt x="930" y="1499"/>
                </a:lnTo>
                <a:lnTo>
                  <a:pt x="1070" y="1672"/>
                </a:lnTo>
                <a:lnTo>
                  <a:pt x="1095" y="1456"/>
                </a:lnTo>
                <a:lnTo>
                  <a:pt x="1275" y="1587"/>
                </a:lnTo>
                <a:lnTo>
                  <a:pt x="1243" y="1372"/>
                </a:lnTo>
                <a:lnTo>
                  <a:pt x="1451" y="1451"/>
                </a:lnTo>
                <a:lnTo>
                  <a:pt x="1365" y="1252"/>
                </a:lnTo>
                <a:lnTo>
                  <a:pt x="1587" y="1275"/>
                </a:lnTo>
                <a:lnTo>
                  <a:pt x="1452" y="1105"/>
                </a:lnTo>
                <a:lnTo>
                  <a:pt x="1672" y="1070"/>
                </a:lnTo>
                <a:lnTo>
                  <a:pt x="1497" y="941"/>
                </a:lnTo>
                <a:lnTo>
                  <a:pt x="1701" y="850"/>
                </a:lnTo>
                <a:lnTo>
                  <a:pt x="1499" y="770"/>
                </a:lnTo>
                <a:lnTo>
                  <a:pt x="1672" y="630"/>
                </a:lnTo>
                <a:lnTo>
                  <a:pt x="1456" y="605"/>
                </a:lnTo>
                <a:lnTo>
                  <a:pt x="1587" y="425"/>
                </a:lnTo>
                <a:lnTo>
                  <a:pt x="1372" y="457"/>
                </a:lnTo>
                <a:lnTo>
                  <a:pt x="1451" y="249"/>
                </a:lnTo>
                <a:lnTo>
                  <a:pt x="1252" y="335"/>
                </a:lnTo>
                <a:lnTo>
                  <a:pt x="1275" y="113"/>
                </a:lnTo>
                <a:lnTo>
                  <a:pt x="1105" y="248"/>
                </a:lnTo>
                <a:lnTo>
                  <a:pt x="1070" y="28"/>
                </a:lnTo>
                <a:lnTo>
                  <a:pt x="941" y="203"/>
                </a:lnTo>
                <a:lnTo>
                  <a:pt x="850" y="0"/>
                </a:lnTo>
                <a:lnTo>
                  <a:pt x="770" y="201"/>
                </a:lnTo>
                <a:lnTo>
                  <a:pt x="630" y="28"/>
                </a:lnTo>
                <a:lnTo>
                  <a:pt x="605" y="244"/>
                </a:lnTo>
                <a:lnTo>
                  <a:pt x="425" y="113"/>
                </a:lnTo>
                <a:lnTo>
                  <a:pt x="457" y="328"/>
                </a:lnTo>
                <a:lnTo>
                  <a:pt x="249" y="249"/>
                </a:lnTo>
                <a:lnTo>
                  <a:pt x="335" y="448"/>
                </a:lnTo>
                <a:lnTo>
                  <a:pt x="113" y="425"/>
                </a:lnTo>
                <a:lnTo>
                  <a:pt x="248" y="595"/>
                </a:lnTo>
                <a:lnTo>
                  <a:pt x="28" y="630"/>
                </a:lnTo>
                <a:lnTo>
                  <a:pt x="203" y="759"/>
                </a:lnTo>
                <a:lnTo>
                  <a:pt x="0" y="850"/>
                </a:lnTo>
              </a:path>
            </a:pathLst>
          </a:custGeom>
          <a:solidFill>
            <a:srgbClr val="B3CAC7"/>
          </a:solidFill>
          <a:ln w="0">
            <a:solidFill>
              <a:srgbClr val="1E6A3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Love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648000" y="6120000"/>
            <a:ext cx="4680000" cy="176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>
                <a:latin typeface="Arial"/>
              </a:rPr>
              <a:t>We hope for the results to represent categories from comparative literature analysis.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3" name="Gerader Verbinder 142"/>
          <p:cNvSpPr/>
          <p:nvPr/>
        </p:nvSpPr>
        <p:spPr>
          <a:xfrm>
            <a:off x="6084000" y="6768000"/>
            <a:ext cx="29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br>
              <a:rPr dirty="0"/>
            </a:br>
            <a:r>
              <a:rPr lang="de-DE" dirty="0"/>
              <a:t>                                                           </a:t>
            </a:r>
            <a:r>
              <a:rPr lang="de-DE" sz="1800" b="0" strike="noStrike" spc="-1" dirty="0">
                <a:latin typeface="Arial"/>
              </a:rPr>
              <a:t>1800        1900	        2000</a:t>
            </a:r>
          </a:p>
        </p:txBody>
      </p:sp>
      <p:sp>
        <p:nvSpPr>
          <p:cNvPr id="144" name="Gerader Verbinder 143"/>
          <p:cNvSpPr/>
          <p:nvPr/>
        </p:nvSpPr>
        <p:spPr>
          <a:xfrm flipV="1">
            <a:off x="6084000" y="4608000"/>
            <a:ext cx="0" cy="216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de-DE" sz="1800" b="0" strike="noStrike" spc="-1" dirty="0">
              <a:latin typeface="Arial"/>
            </a:endParaRPr>
          </a:p>
        </p:txBody>
      </p:sp>
      <p:sp>
        <p:nvSpPr>
          <p:cNvPr id="145" name="Freihandform: Form 144"/>
          <p:cNvSpPr/>
          <p:nvPr/>
        </p:nvSpPr>
        <p:spPr>
          <a:xfrm>
            <a:off x="6213600" y="5444100"/>
            <a:ext cx="2714400" cy="847800"/>
          </a:xfrm>
          <a:custGeom>
            <a:avLst/>
            <a:gdLst/>
            <a:ahLst/>
            <a:cxnLst/>
            <a:rect l="0" t="0" r="r" b="b"/>
            <a:pathLst>
              <a:path w="7558" h="2489">
                <a:moveTo>
                  <a:pt x="17" y="2488"/>
                </a:moveTo>
                <a:cubicBezTo>
                  <a:pt x="0" y="1962"/>
                  <a:pt x="426" y="1684"/>
                  <a:pt x="758" y="1351"/>
                </a:cubicBezTo>
                <a:cubicBezTo>
                  <a:pt x="969" y="1140"/>
                  <a:pt x="1349" y="1313"/>
                  <a:pt x="1656" y="1298"/>
                </a:cubicBezTo>
                <a:cubicBezTo>
                  <a:pt x="1940" y="1284"/>
                  <a:pt x="2206" y="1143"/>
                  <a:pt x="2424" y="1615"/>
                </a:cubicBezTo>
                <a:cubicBezTo>
                  <a:pt x="2549" y="1884"/>
                  <a:pt x="3021" y="1900"/>
                  <a:pt x="3324" y="1614"/>
                </a:cubicBezTo>
                <a:cubicBezTo>
                  <a:pt x="3590" y="1365"/>
                  <a:pt x="4040" y="1310"/>
                  <a:pt x="4197" y="927"/>
                </a:cubicBezTo>
                <a:cubicBezTo>
                  <a:pt x="4309" y="653"/>
                  <a:pt x="4410" y="234"/>
                  <a:pt x="4806" y="239"/>
                </a:cubicBezTo>
                <a:cubicBezTo>
                  <a:pt x="5113" y="243"/>
                  <a:pt x="5539" y="0"/>
                  <a:pt x="5732" y="239"/>
                </a:cubicBezTo>
                <a:cubicBezTo>
                  <a:pt x="5980" y="547"/>
                  <a:pt x="6156" y="594"/>
                  <a:pt x="6261" y="1007"/>
                </a:cubicBezTo>
                <a:cubicBezTo>
                  <a:pt x="6350" y="1357"/>
                  <a:pt x="6099" y="1767"/>
                  <a:pt x="6658" y="1853"/>
                </a:cubicBezTo>
                <a:lnTo>
                  <a:pt x="7002" y="2038"/>
                </a:lnTo>
                <a:lnTo>
                  <a:pt x="7319" y="2144"/>
                </a:lnTo>
                <a:lnTo>
                  <a:pt x="7557" y="2144"/>
                </a:lnTo>
              </a:path>
            </a:pathLst>
          </a:custGeom>
          <a:ln w="19080">
            <a:solidFill>
              <a:srgbClr val="861141"/>
            </a:solidFill>
            <a:round/>
          </a:ln>
        </p:spPr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A875DD-0ACB-4151-B359-A9DD49F5BEDB}"/>
              </a:ext>
            </a:extLst>
          </p:cNvPr>
          <p:cNvSpPr txBox="1"/>
          <p:nvPr/>
        </p:nvSpPr>
        <p:spPr>
          <a:xfrm rot="16200000">
            <a:off x="4781074" y="5502793"/>
            <a:ext cx="21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stylometric</a:t>
            </a:r>
            <a:r>
              <a:rPr lang="de-DE" dirty="0"/>
              <a:t> </a:t>
            </a:r>
            <a:r>
              <a:rPr lang="de-DE" dirty="0" err="1"/>
              <a:t>novelty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55880" y="673200"/>
            <a:ext cx="11422800" cy="14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000" b="1" u="sng" strike="noStrike" spc="-1" dirty="0" err="1">
                <a:solidFill>
                  <a:srgbClr val="333333"/>
                </a:solidFill>
                <a:latin typeface="Noto Sans Regular"/>
              </a:rPr>
              <a:t>Bibliography</a:t>
            </a:r>
            <a:endParaRPr lang="de-DE" sz="4000" b="0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55880" y="2256840"/>
            <a:ext cx="1197144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-324000">
              <a:lnSpc>
                <a:spcPct val="100000"/>
              </a:lnSpc>
              <a:spcAft>
                <a:spcPts val="1879"/>
              </a:spcAft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Chang, K. and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DeDeo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, S. (2020):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Divergence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and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the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Complexity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of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Difference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in Text and Culture. In: Journal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of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Cultural Analytics 4.11 (2020): 1-36.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doi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: 10.22148/001c.17585.</a:t>
            </a:r>
          </a:p>
          <a:p>
            <a:pPr indent="-324000"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Fischer, F., et al. (2019):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Programmable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Corpora: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Introducing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DraCor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, an Infrastructure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for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the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Research on European Drama. In Proceedings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of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DH2019: "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Complexities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", Utrecht University, doi:10.5281/zenodo.4284002.</a:t>
            </a:r>
          </a:p>
          <a:p>
            <a:pPr indent="-324000">
              <a:lnSpc>
                <a:spcPct val="100000"/>
              </a:lnSpc>
              <a:spcAft>
                <a:spcPts val="1879"/>
              </a:spcAft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Jurczyk, T. (2021): Clustering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with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Scikit-Learn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in Python.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Programming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 </a:t>
            </a:r>
            <a:r>
              <a:rPr lang="de-DE" sz="2400" b="0" strike="noStrike" spc="-1" dirty="0" err="1">
                <a:solidFill>
                  <a:srgbClr val="333333"/>
                </a:solidFill>
                <a:latin typeface="Noto Sans Bold"/>
              </a:rPr>
              <a:t>Historian</a:t>
            </a: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, (10).</a:t>
            </a:r>
          </a:p>
          <a:p>
            <a:pPr indent="-324000">
              <a:lnSpc>
                <a:spcPct val="100000"/>
              </a:lnSpc>
              <a:spcAft>
                <a:spcPts val="1879"/>
              </a:spcAft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de-DE" spc="-1" dirty="0">
                <a:latin typeface="Noto Sans Bold"/>
              </a:rPr>
              <a:t>Pfister, M. (2001): Das Drama.</a:t>
            </a:r>
            <a:endParaRPr lang="de-DE" sz="2400" b="0" strike="noStrike" spc="-1" dirty="0">
              <a:solidFill>
                <a:srgbClr val="333333"/>
              </a:solidFill>
              <a:latin typeface="Noto Sans Bold"/>
            </a:endParaRPr>
          </a:p>
          <a:p>
            <a:pPr indent="-324000">
              <a:lnSpc>
                <a:spcPct val="100000"/>
              </a:lnSpc>
              <a:spcAft>
                <a:spcPts val="1879"/>
              </a:spcAft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333333"/>
                </a:solidFill>
                <a:latin typeface="Noto Sans Bold"/>
              </a:rPr>
              <a:t>Scherer, S. (2013): Einführung in die Dramen-Analyse.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ppt/theme/theme2.xml><?xml version="1.0" encoding="utf-8"?>
<a:theme xmlns:a="http://schemas.openxmlformats.org/drawingml/2006/main" name="1_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Benutzerdefiniert</PresentationFormat>
  <Paragraphs>80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Noto Sans Bold</vt:lpstr>
      <vt:lpstr>Noto Sans Regular</vt:lpstr>
      <vt:lpstr>Wingdings</vt:lpstr>
      <vt:lpstr>Design1</vt:lpstr>
      <vt:lpstr>1_Design1</vt:lpstr>
      <vt:lpstr>Cecilia Graiff, Richard Prußas, Fabian Strobel: DraCor https://doi.org/10.5281/zenodo.4284002</vt:lpstr>
      <vt:lpstr>1. Problem and Research Question</vt:lpstr>
      <vt:lpstr>2. Methods</vt:lpstr>
      <vt:lpstr>3. Expected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Divergence and the Complexity of  Difference in Text and Culture</dc:title>
  <dc:creator>ms829623</dc:creator>
  <cp:lastModifiedBy>Richard Prußas</cp:lastModifiedBy>
  <cp:revision>100</cp:revision>
  <dcterms:created xsi:type="dcterms:W3CDTF">2020-12-22T12:57:28Z</dcterms:created>
  <dcterms:modified xsi:type="dcterms:W3CDTF">2022-01-30T17:00:15Z</dcterms:modified>
</cp:coreProperties>
</file>