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6" r:id="rId14"/>
    <p:sldId id="265" r:id="rId15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Рисунок 105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  <p:pic>
        <p:nvPicPr>
          <p:cNvPr id="107" name="Рисунок 106"/>
          <p:cNvPicPr/>
          <p:nvPr/>
        </p:nvPicPr>
        <p:blipFill>
          <a:blip r:embed="rId2"/>
          <a:stretch/>
        </p:blipFill>
        <p:spPr>
          <a:xfrm>
            <a:off x="2979360" y="1326240"/>
            <a:ext cx="412020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 выбора ковариаций Демпстера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A284179-213D-4587-8709-78FABDDC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87231"/>
              </p:ext>
            </p:extLst>
          </p:nvPr>
        </p:nvGraphicFramePr>
        <p:xfrm>
          <a:off x="394283" y="427839"/>
          <a:ext cx="8850384" cy="483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596">
                  <a:extLst>
                    <a:ext uri="{9D8B030D-6E8A-4147-A177-3AD203B41FA5}">
                      <a16:colId xmlns:a16="http://schemas.microsoft.com/office/drawing/2014/main" val="782977602"/>
                    </a:ext>
                  </a:extLst>
                </a:gridCol>
                <a:gridCol w="2212596">
                  <a:extLst>
                    <a:ext uri="{9D8B030D-6E8A-4147-A177-3AD203B41FA5}">
                      <a16:colId xmlns:a16="http://schemas.microsoft.com/office/drawing/2014/main" val="3525743941"/>
                    </a:ext>
                  </a:extLst>
                </a:gridCol>
                <a:gridCol w="2212596">
                  <a:extLst>
                    <a:ext uri="{9D8B030D-6E8A-4147-A177-3AD203B41FA5}">
                      <a16:colId xmlns:a16="http://schemas.microsoft.com/office/drawing/2014/main" val="3897268873"/>
                    </a:ext>
                  </a:extLst>
                </a:gridCol>
                <a:gridCol w="2212596">
                  <a:extLst>
                    <a:ext uri="{9D8B030D-6E8A-4147-A177-3AD203B41FA5}">
                      <a16:colId xmlns:a16="http://schemas.microsoft.com/office/drawing/2014/main" val="2393105982"/>
                    </a:ext>
                  </a:extLst>
                </a:gridCol>
              </a:tblGrid>
              <a:tr h="1239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Dempster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time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variables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97639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7066595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3968922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6792979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737051"/>
                  </a:ext>
                </a:extLst>
              </a:tr>
              <a:tr h="71841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9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C7BBF-8890-4FAD-827E-25B47146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48B9B6-BAAF-42A8-950D-F02A3E8722E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5497" y="3043862"/>
            <a:ext cx="9071280" cy="124992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/>
              <a:t>Модифицированная версия алгоритма находит почти такую же ковариационную матрицу, как оригинальная, но работает в среднем быстрее на </a:t>
            </a:r>
            <a:r>
              <a:rPr lang="en-US" sz="3200" dirty="0"/>
              <a:t>30%.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496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4B9C-DE97-452A-9B39-6255D59E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Вклад участников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1EBA8-E905-4F75-8E14-B48F1505DE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2699914"/>
            <a:ext cx="9071280" cy="1249920"/>
          </a:xfrm>
        </p:spPr>
        <p:txBody>
          <a:bodyPr/>
          <a:lstStyle/>
          <a:p>
            <a:pPr algn="ctr"/>
            <a:r>
              <a:rPr lang="ru-RU" sz="3200" dirty="0"/>
              <a:t>Николай Пермяков. Написание алгоритма</a:t>
            </a:r>
          </a:p>
          <a:p>
            <a:pPr algn="ctr"/>
            <a:r>
              <a:rPr lang="ru-RU" sz="3200" dirty="0"/>
              <a:t>Сергей Власов. Тестирование</a:t>
            </a:r>
          </a:p>
          <a:p>
            <a:pPr algn="ctr"/>
            <a:r>
              <a:rPr lang="ru-RU" sz="3200" dirty="0"/>
              <a:t>Рокеах Роман. Написание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1124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Написать библиотеку на языке Python, реализующую алгоритм выбора ковариаций Демпстера с модификацией, предложенной Вайнберг (2008)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Цель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Задача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 выборочной матрице ковариаций построить приближение истинной матрицы ковариаций с помощью модели выбора ковариаций.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данной модели делается предположение о разреженности обратной ковариационной матрицы, и приближение ищется выбором пар переменных с нулевой частной корреляцией.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87200"/>
            <a:ext cx="9071280" cy="102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результате работы алгоритма уменьшается число параметров системы.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Полученную обратную матрицу можно представить в виде графа, для визуального анализа взаимосвязи переменных.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Условия применения алгоритма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Большое число переменных, малое относительно них число наблюдений. Выборочная ковариационная матрица плохо обусловлена, и по ней нельзя построить достоверную обратную матрицу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Интересна взаимосвязь переменных с точки зрения условной независимости переменных друг от друга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Лучше получить лишние взаимосвязи, чем потерять истинные. (Если в истинной обратной матрице на какой-то позиции стоит ненулевой коэффициент, то алгоритм также найдет там ненулевой коэффициент)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Области применения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Анализ данных экспрессии генов. Bhadra, Malick (2013), Dobra &amp; West (2004)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Распознавание речи. Chen &amp; Gopinath (1999)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Экономика. Вайнберг (2008)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TextShape 3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Проделанная работа</a:t>
            </a:r>
          </a:p>
        </p:txBody>
      </p:sp>
      <p:sp>
        <p:nvSpPr>
          <p:cNvPr id="122" name="TextShape 4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Команда ознакомилась с материалами по теме работы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Реализован алгоритм Демпстера выбора ковариаций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Реализована модификация алгоритма Демпстера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Проект залит на Github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Библиотеку можно поставить привычной командой </a:t>
            </a:r>
            <a:r>
              <a:rPr lang="ru-RU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 install dempster_algorithm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Проведены тесты на корректность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Проведены замеры скорости работы обоих алгоритмов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Виды тестов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Повторение результатов из оригинальных статей по методу выбора ковариаций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Тесты на случайных данных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Построение ковариационной матрицы по выборочной ковариации из случайного распределения и сравнение на соответствие параметрам распределения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Построение ковариационной матрицы по зашумленной истинной ковариационной матрице и сравнение на соответствие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D15C44-FF53-4303-B757-41CDE3BFE87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672" y="141232"/>
            <a:ext cx="9071280" cy="124992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 = 60</a:t>
            </a:r>
          </a:p>
          <a:p>
            <a:pPr marL="0" indent="0">
              <a:buNone/>
            </a:pPr>
            <a:r>
              <a:rPr lang="en-US" sz="3200" dirty="0"/>
              <a:t>P = 15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99FBDC-B81F-4161-AE2E-079092242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02" y="867432"/>
            <a:ext cx="7769810" cy="46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355</Words>
  <Application>Microsoft Office PowerPoint</Application>
  <PresentationFormat>Произвольный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</vt:lpstr>
      <vt:lpstr>Вклад участников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ru</dc:creator>
  <dc:description/>
  <cp:lastModifiedBy>ru</cp:lastModifiedBy>
  <cp:revision>29</cp:revision>
  <dcterms:created xsi:type="dcterms:W3CDTF">2019-01-15T19:32:54Z</dcterms:created>
  <dcterms:modified xsi:type="dcterms:W3CDTF">2019-01-18T06:36:49Z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