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 выбора ковариаций Демпстера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Написать библиотеку на языке Python, реализующую алгоритм выбора ковариаций Демпстера с модификацией, предложенной Вайнберг (2008)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Цель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Задача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 выборочной матрице ковариаций построить приближение истинной матрицы ковариаций с помощью модели выбора ковариаций.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данной модели делается предположение о разреженности обратной ковариационной матрицы, и приближение ищется выбором пар переменных с нулевой частной корреляцией.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87200"/>
            <a:ext cx="90712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результате работы алгоритма уменьшается число параметров системы.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Полученную обратную матрицу можно представить в виде графа, для визуального анализа взаимосвязи переменных.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Условия применения алгоритма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Большое число переменных, малое относительно них число наблюдений. Выборочная ковариационная матрица плохо обусловлена, и по ней нельзя построить достоверную обратную матрицу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Интересна взаимосвязь переменных с точки зрения условной независимости переменных друг от друга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Лучше получить лишние взаимосвязи, чем потерять истинные. (Если в истинной обратной матрице на какой-то позиции стоит ненулевой коэффициент, то алгоритм также найдет там ненулевой коэффициент)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Области применения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Анализ данных экспрессии генов. Bhadra, Malick (2013), Dobra &amp; West (2004)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Распознавание речи. Chen &amp; Gopinath (1999)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Экономика. Вайнберг (2008)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Проделанная работа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Команда ознакомилась с материалами по теме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 алгоритм Демпстера выбора ковариаций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Реализована модификация алгоритма Демпстера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 залит на Github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Библиотеку можно поставить привычной командой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 install dempster_algorithm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тесты на корректность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замеры скорости работы обоих алгоритмов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Виды тестов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Повторение результатов из оригинальных статей по методу выбора ковариаций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Тесты на случайных данных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выборочной ковариации из случайного распределения и сравнение на соответствие параметрам распределения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зашумленной истинной ковариационной матрице и сравнение на соответствие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LibreOffice/5.1.6.2$Linux_X86_64 LibreOffice_project/10m0$Build-2</Application>
  <Words>237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2019-01-15T19:32:54Z</dcterms:created>
  <dc:creator/>
  <dc:description/>
  <dc:language>ru-RU</dc:language>
  <cp:lastModifiedBy/>
  <dcterms:modified xsi:type="dcterms:W3CDTF">2019-01-17T21:50:57Z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