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198EAA92-CC76-472E-9E95-3C458B9B0E74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3200" spc="-1" strike="noStrike">
                <a:latin typeface="Arial"/>
              </a:rPr>
              <a:t>Алгоритм выбора ковариаций Демпстера</a:t>
            </a:r>
            <a:endParaRPr b="0" lang="ru-RU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Задача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3200" spc="-1" strike="noStrike">
                <a:latin typeface="Arial"/>
              </a:rPr>
              <a:t>На основе статистических данных посчитана выборочная корреляционная матрица. Необходимо по ней построить достоверное приближение истинной корреляционной матрицы.</a:t>
            </a:r>
            <a:endParaRPr b="0" lang="ru-RU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2019-01-15T19:32:54Z</dcterms:created>
  <dc:creator/>
  <dc:description/>
  <dc:language>ru-RU</dc:language>
  <cp:lastModifiedBy/>
  <dcterms:modified xsi:type="dcterms:W3CDTF">2019-01-15T19:39:02Z</dcterms:modified>
  <cp:revision>1</cp:revision>
  <dc:subject/>
  <dc:title/>
</cp:coreProperties>
</file>