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0" r:id="rId9"/>
    <p:sldId id="265" r:id="rId10"/>
    <p:sldId id="261" r:id="rId11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97C51D3-27CC-4200-B304-4901367E6467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>
                <a:latin typeface="Arial"/>
              </a:rPr>
              <a:t>Алгоритм выбора ковариаций Демпстера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Результат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8C852BF-EE84-4F13-84FA-26387240D2D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Написать библиотеку на языке </a:t>
            </a:r>
            <a:r>
              <a:rPr lang="en-US" dirty="0"/>
              <a:t>Python</a:t>
            </a:r>
            <a:r>
              <a:rPr lang="ru-RU" dirty="0"/>
              <a:t>, реализующую алгоритм выбора ковариаций </a:t>
            </a:r>
            <a:r>
              <a:rPr lang="ru-RU" dirty="0" err="1"/>
              <a:t>Демпстера</a:t>
            </a:r>
            <a:r>
              <a:rPr lang="ru-RU" dirty="0"/>
              <a:t> с модификацией, предложенной </a:t>
            </a:r>
            <a:r>
              <a:rPr lang="ru-RU" dirty="0" err="1"/>
              <a:t>Вайнберг</a:t>
            </a:r>
            <a:r>
              <a:rPr lang="ru-RU" dirty="0"/>
              <a:t> (2008)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CB6023-4B5A-4F76-B366-90776D70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223487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 dirty="0">
                <a:latin typeface="Arial"/>
              </a:rPr>
              <a:t>Задача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0" strike="noStrike" spc="-1" dirty="0">
                <a:latin typeface="Arial"/>
              </a:rPr>
              <a:t>По выборочной матрице ковариаций построить приближение истинной матрицы ковариаций с помощью модели выбора ковариаций.</a:t>
            </a:r>
          </a:p>
          <a:p>
            <a:pPr algn="ctr"/>
            <a:endParaRPr lang="ru-RU" sz="3200" spc="-1" dirty="0">
              <a:latin typeface="Arial"/>
            </a:endParaRPr>
          </a:p>
          <a:p>
            <a:pPr algn="ctr"/>
            <a:r>
              <a:rPr lang="ru-RU" sz="3200" spc="-1" dirty="0">
                <a:latin typeface="Arial"/>
              </a:rPr>
              <a:t>В данной модели делается предположение о разреженности обратной ковариационной матрицы, и приближение ищется выбором пар переменных с нулевой частной корреляцией.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600" spc="-1" dirty="0">
                <a:latin typeface="Arial"/>
              </a:rPr>
              <a:t>Алгоритм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algn="ctr"/>
            <a:r>
              <a:rPr lang="ru-RU" sz="3200" b="0" strike="noStrike" spc="-1" dirty="0">
                <a:latin typeface="Arial"/>
              </a:rPr>
              <a:t>В результате работы алгоритма уменьшается число параметров системы.</a:t>
            </a:r>
          </a:p>
          <a:p>
            <a:pPr algn="ctr"/>
            <a:endParaRPr lang="ru-RU" sz="3200" b="0" strike="noStrike" spc="-1" dirty="0">
              <a:latin typeface="Arial"/>
            </a:endParaRPr>
          </a:p>
          <a:p>
            <a:pPr algn="ctr"/>
            <a:r>
              <a:rPr lang="ru-RU" sz="3200" b="0" strike="noStrike" spc="-1" dirty="0">
                <a:latin typeface="Arial"/>
              </a:rPr>
              <a:t>Полученную обратную матрицу можно представить в виде графа, для визуального анализа взаимосвязи переменных.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EEC62-95D6-426C-8577-1DFF9BB3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Условия применения алгоритма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A8FD28-8CD5-440A-A8ED-8E5E576951A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ru-RU" dirty="0"/>
              <a:t>Большое число переменных, малое относительно них число наблюдений. Выборочная ковариационная матрица плохо обусловлена, и по ней нельзя построить достоверную обратную матрицу</a:t>
            </a:r>
          </a:p>
          <a:p>
            <a:pPr algn="ctr"/>
            <a:r>
              <a:rPr lang="ru-RU" dirty="0"/>
              <a:t>Интересна взаимосвязь переменных с точки зрения условной независимости переменных друг от друга</a:t>
            </a:r>
          </a:p>
          <a:p>
            <a:pPr algn="ctr"/>
            <a:r>
              <a:rPr lang="ru-RU" dirty="0"/>
              <a:t>Лучше получить лишние взаимосвязи, чем потерять истинные. (Если в истинной обратной матрице на какой-то позиции стоит ненулевой коэффициент, то алгоритм также найдет там ненулевой коэффициент)</a:t>
            </a:r>
          </a:p>
        </p:txBody>
      </p:sp>
    </p:spTree>
    <p:extLst>
      <p:ext uri="{BB962C8B-B14F-4D97-AF65-F5344CB8AC3E}">
        <p14:creationId xmlns:p14="http://schemas.microsoft.com/office/powerpoint/2010/main" val="132143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A1242-A6F6-4AD9-9B76-7AAEE84C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Области применения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B57EFD-75DE-4F73-9E5B-13A32108561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dirty="0"/>
              <a:t>Анализ данных экспрессии генов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Bhadra, </a:t>
            </a:r>
            <a:r>
              <a:rPr lang="en-US" dirty="0" err="1"/>
              <a:t>Malick</a:t>
            </a:r>
            <a:r>
              <a:rPr lang="en-US" dirty="0"/>
              <a:t> (2013), Dobra &amp; West (2004)</a:t>
            </a:r>
            <a:endParaRPr lang="ru-RU" dirty="0"/>
          </a:p>
          <a:p>
            <a:r>
              <a:rPr lang="ru-RU" dirty="0"/>
              <a:t>Распознавание речи</a:t>
            </a:r>
            <a:r>
              <a:rPr lang="en-US" dirty="0"/>
              <a:t>. Chen &amp; Gopinath (1999)</a:t>
            </a:r>
            <a:endParaRPr lang="ru-RU" dirty="0"/>
          </a:p>
          <a:p>
            <a:r>
              <a:rPr lang="ru-RU" dirty="0"/>
              <a:t>Экономика. </a:t>
            </a:r>
            <a:r>
              <a:rPr lang="ru-RU" dirty="0" err="1"/>
              <a:t>Вайнберг</a:t>
            </a:r>
            <a:r>
              <a:rPr lang="ru-RU" dirty="0"/>
              <a:t> (2008)</a:t>
            </a:r>
          </a:p>
        </p:txBody>
      </p:sp>
    </p:spTree>
    <p:extLst>
      <p:ext uri="{BB962C8B-B14F-4D97-AF65-F5344CB8AC3E}">
        <p14:creationId xmlns:p14="http://schemas.microsoft.com/office/powerpoint/2010/main" val="288978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Некоторые свойства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Проделанная работа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DF642-9041-42C4-A917-E6A813A2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тестов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257E2-5BB4-49F4-8F2B-1775BFDC92D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Повторение результатов из оригинальных статей по методу выбора ковариаций</a:t>
            </a:r>
          </a:p>
          <a:p>
            <a:r>
              <a:rPr lang="ru-RU" dirty="0"/>
              <a:t>Тесты на случайных данных</a:t>
            </a:r>
          </a:p>
          <a:p>
            <a:pPr lvl="1"/>
            <a:r>
              <a:rPr lang="ru-RU" dirty="0"/>
              <a:t>Построение ковариационной матрицы по выборочной ковариации из случайного распределения и сравнение на соответствие параметрам распределения</a:t>
            </a:r>
          </a:p>
          <a:p>
            <a:pPr lvl="1"/>
            <a:r>
              <a:rPr lang="ru-RU" dirty="0"/>
              <a:t>Построение ковариационной матрицы по зашумленной истинной ковариационной матрице и сравнение на соответствие</a:t>
            </a:r>
          </a:p>
        </p:txBody>
      </p:sp>
    </p:spTree>
    <p:extLst>
      <p:ext uri="{BB962C8B-B14F-4D97-AF65-F5344CB8AC3E}">
        <p14:creationId xmlns:p14="http://schemas.microsoft.com/office/powerpoint/2010/main" val="412423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237</Words>
  <Application>Microsoft Office PowerPoint</Application>
  <PresentationFormat>Произвольный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Презентация PowerPoint</vt:lpstr>
      <vt:lpstr>Цель</vt:lpstr>
      <vt:lpstr>Презентация PowerPoint</vt:lpstr>
      <vt:lpstr>Презентация PowerPoint</vt:lpstr>
      <vt:lpstr>Условия применения алгоритма</vt:lpstr>
      <vt:lpstr>Области применения</vt:lpstr>
      <vt:lpstr>Презентация PowerPoint</vt:lpstr>
      <vt:lpstr>Презентация PowerPoint</vt:lpstr>
      <vt:lpstr>Виды тестов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ru</cp:lastModifiedBy>
  <cp:revision>13</cp:revision>
  <dcterms:created xsi:type="dcterms:W3CDTF">2019-01-15T19:32:54Z</dcterms:created>
  <dcterms:modified xsi:type="dcterms:W3CDTF">2019-01-17T13:50:10Z</dcterms:modified>
  <dc:language>ru-RU</dc:language>
</cp:coreProperties>
</file>