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-67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1" y="764275"/>
            <a:ext cx="2101754" cy="77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p-&gt;data      p-&gt;</a:t>
            </a:r>
            <a:r>
              <a:rPr lang="en-US" altLang="zh-CN" dirty="0" err="1" smtClean="0"/>
              <a:t>pNext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87235" y="755176"/>
            <a:ext cx="2301923" cy="77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m-&gt;data      m-&gt;</a:t>
            </a:r>
            <a:r>
              <a:rPr lang="en-US" altLang="zh-CN" dirty="0" err="1" smtClean="0"/>
              <a:t>pNext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55240" y="757453"/>
            <a:ext cx="2204115" cy="77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s-&gt;data      s-&gt;</a:t>
            </a:r>
            <a:r>
              <a:rPr lang="en-US" altLang="zh-CN" dirty="0" err="1" smtClean="0"/>
              <a:t>pNext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01695" y="3500120"/>
            <a:ext cx="2230755" cy="77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q-&gt;data      q-&gt;</a:t>
            </a:r>
            <a:r>
              <a:rPr lang="en-US" altLang="zh-CN" dirty="0" err="1" smtClean="0"/>
              <a:t>pNext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>
            <a:endCxn id="4" idx="1"/>
          </p:cNvCxnSpPr>
          <p:nvPr/>
        </p:nvCxnSpPr>
        <p:spPr>
          <a:xfrm flipV="1">
            <a:off x="204716" y="1153236"/>
            <a:ext cx="709685" cy="6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5" idx="1"/>
          </p:cNvCxnSpPr>
          <p:nvPr/>
        </p:nvCxnSpPr>
        <p:spPr>
          <a:xfrm>
            <a:off x="8789158" y="1144137"/>
            <a:ext cx="507243" cy="25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6" idx="1"/>
          </p:cNvCxnSpPr>
          <p:nvPr/>
        </p:nvCxnSpPr>
        <p:spPr>
          <a:xfrm flipV="1">
            <a:off x="5759355" y="1144137"/>
            <a:ext cx="727880" cy="2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7" idx="1"/>
          </p:cNvCxnSpPr>
          <p:nvPr/>
        </p:nvCxnSpPr>
        <p:spPr>
          <a:xfrm flipV="1">
            <a:off x="3016155" y="1146414"/>
            <a:ext cx="539085" cy="6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6" idx="0"/>
            <a:endCxn id="8" idx="2"/>
          </p:cNvCxnSpPr>
          <p:nvPr/>
        </p:nvCxnSpPr>
        <p:spPr>
          <a:xfrm flipV="1">
            <a:off x="3759360" y="4277701"/>
            <a:ext cx="758190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3" idx="0"/>
            <a:endCxn id="4" idx="2"/>
          </p:cNvCxnSpPr>
          <p:nvPr/>
        </p:nvCxnSpPr>
        <p:spPr>
          <a:xfrm flipH="1" flipV="1">
            <a:off x="1965278" y="1542197"/>
            <a:ext cx="13647" cy="1487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446662" y="3029803"/>
            <a:ext cx="1064526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3227097" y="5517856"/>
            <a:ext cx="1064526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q</a:t>
            </a:r>
            <a:endParaRPr lang="zh-CN" altLang="en-US" sz="2800" dirty="0"/>
          </a:p>
        </p:txBody>
      </p:sp>
      <p:cxnSp>
        <p:nvCxnSpPr>
          <p:cNvPr id="42" name="直接连接符 41"/>
          <p:cNvCxnSpPr>
            <a:stCxn id="8" idx="0"/>
            <a:endCxn id="8" idx="2"/>
          </p:cNvCxnSpPr>
          <p:nvPr/>
        </p:nvCxnSpPr>
        <p:spPr>
          <a:xfrm>
            <a:off x="4517683" y="3500197"/>
            <a:ext cx="0" cy="777875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0"/>
            <a:endCxn id="4" idx="2"/>
          </p:cNvCxnSpPr>
          <p:nvPr/>
        </p:nvCxnSpPr>
        <p:spPr>
          <a:xfrm>
            <a:off x="1965278" y="764275"/>
            <a:ext cx="0" cy="777922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7" idx="0"/>
            <a:endCxn id="7" idx="2"/>
          </p:cNvCxnSpPr>
          <p:nvPr/>
        </p:nvCxnSpPr>
        <p:spPr>
          <a:xfrm>
            <a:off x="4657298" y="757453"/>
            <a:ext cx="0" cy="777922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" idx="0"/>
            <a:endCxn id="6" idx="2"/>
          </p:cNvCxnSpPr>
          <p:nvPr/>
        </p:nvCxnSpPr>
        <p:spPr>
          <a:xfrm>
            <a:off x="7638197" y="755176"/>
            <a:ext cx="0" cy="777922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 flipV="1">
            <a:off x="3275775" y="1202576"/>
            <a:ext cx="313899" cy="229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179929" y="2088107"/>
            <a:ext cx="65509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254134" y="1813580"/>
            <a:ext cx="5845791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</a:t>
            </a:r>
            <a:endParaRPr lang="en-US" altLang="zh-CN" dirty="0" smtClean="0"/>
          </a:p>
          <a:p>
            <a:r>
              <a:rPr lang="en-US" altLang="zh-CN" dirty="0" smtClean="0"/>
              <a:t>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s-&gt;</a:t>
            </a:r>
            <a:r>
              <a:rPr lang="en-US" altLang="zh-CN" dirty="0" err="1" smtClean="0"/>
              <a:t>pNext</a:t>
            </a:r>
            <a:endParaRPr lang="en-US" altLang="zh-CN" dirty="0" smtClean="0"/>
          </a:p>
          <a:p>
            <a:r>
              <a:rPr lang="en-US" altLang="zh-CN" dirty="0" smtClean="0"/>
              <a:t>s-&gt;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m-&gt;</a:t>
            </a:r>
            <a:r>
              <a:rPr lang="en-US" altLang="zh-CN" dirty="0" err="1" smtClean="0"/>
              <a:t>pNext</a:t>
            </a:r>
            <a:endParaRPr lang="en-US" altLang="zh-CN" dirty="0" smtClean="0"/>
          </a:p>
          <a:p>
            <a:r>
              <a:rPr lang="en-US" altLang="zh-CN" dirty="0" smtClean="0"/>
              <a:t>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= m-&gt;</a:t>
            </a:r>
            <a:r>
              <a:rPr lang="en-US" altLang="zh-CN" dirty="0" err="1" smtClean="0"/>
              <a:t>pNext</a:t>
            </a:r>
            <a:endParaRPr lang="zh-CN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854889" y="3718679"/>
            <a:ext cx="5873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</a:t>
            </a:r>
            <a:r>
              <a:rPr lang="zh-CN" altLang="en-US" dirty="0" smtClean="0"/>
              <a:t>方法一*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Node * r;</a:t>
            </a:r>
            <a:endParaRPr lang="en-US" altLang="zh-CN" dirty="0" smtClean="0"/>
          </a:p>
          <a:p>
            <a:r>
              <a:rPr lang="en-US" altLang="zh-CN" dirty="0" smtClean="0"/>
              <a:t>r = 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en-US" altLang="zh-CN" dirty="0" smtClean="0"/>
              <a:t>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q;</a:t>
            </a:r>
            <a:endParaRPr lang="en-US" altLang="zh-CN" dirty="0" smtClean="0"/>
          </a:p>
          <a:p>
            <a:r>
              <a:rPr lang="en-US" altLang="zh-CN" dirty="0" smtClean="0"/>
              <a:t>q-&gt;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r;</a:t>
            </a:r>
            <a:endParaRPr lang="en-US" altLang="zh-CN" dirty="0" smtClean="0"/>
          </a:p>
          <a:p>
            <a:r>
              <a:rPr lang="en-US" altLang="zh-CN" dirty="0" smtClean="0"/>
              <a:t>//r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p-&gt;</a:t>
            </a:r>
            <a:r>
              <a:rPr lang="en-US" altLang="zh-CN" dirty="0" err="1" smtClean="0"/>
              <a:t>pNext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q-&gt;</a:t>
            </a:r>
            <a:r>
              <a:rPr lang="en-US" altLang="zh-CN" dirty="0" err="1" smtClean="0"/>
              <a:t>pNext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* 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/*</a:t>
            </a:r>
            <a:r>
              <a:rPr lang="zh-CN" altLang="en-US" dirty="0" smtClean="0"/>
              <a:t>方法二*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smtClean="0"/>
              <a:t>q-&gt;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q;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9960" y="1540510"/>
            <a:ext cx="1151890" cy="3984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4094328" y="1528549"/>
            <a:ext cx="887105" cy="20062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48690"/>
            <a:ext cx="5950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PNODE</a:t>
            </a:r>
            <a:r>
              <a:rPr lang="zh-CN" altLang="en-US" dirty="0" smtClean="0"/>
              <a:t>所指向链表的第</a:t>
            </a:r>
            <a:r>
              <a:rPr lang="en-US" altLang="zh-CN" dirty="0" smtClean="0"/>
              <a:t>pos</a:t>
            </a:r>
            <a:r>
              <a:rPr lang="zh-CN" altLang="en-US" dirty="0" smtClean="0"/>
              <a:t>个节点的前面插入一个新的节点，该节点的值为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值从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insert_list</a:t>
            </a:r>
            <a:r>
              <a:rPr lang="en-US" altLang="zh-CN" dirty="0" smtClean="0"/>
              <a:t>(PNODE </a:t>
            </a:r>
            <a:r>
              <a:rPr lang="en-US" altLang="zh-CN" dirty="0" err="1" smtClean="0"/>
              <a:t>pHead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pos,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  <a:endParaRPr lang="en-US" altLang="zh-CN" dirty="0" smtClean="0"/>
          </a:p>
          <a:p>
            <a:r>
              <a:rPr lang="en-US" altLang="zh-CN" dirty="0" smtClean="0"/>
              <a:t>	PNODE p = </a:t>
            </a:r>
            <a:r>
              <a:rPr lang="en-US" altLang="zh-CN" dirty="0" err="1" smtClean="0"/>
              <a:t>pHead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请输入插入元素的位置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和内容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:");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d%d",&amp;pos,&amp;val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while (NULL!=p &amp;&amp;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&lt;pos-1)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p = 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&gt;pos-1 || NULL==p)</a:t>
            </a:r>
            <a:endParaRPr lang="en-US" altLang="zh-CN" dirty="0" smtClean="0"/>
          </a:p>
          <a:p>
            <a:r>
              <a:rPr lang="en-US" altLang="zh-CN" dirty="0" smtClean="0"/>
              <a:t>		return false;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PNODE 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 = (PNODE)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(NODE));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2560" y="368489"/>
            <a:ext cx="5682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	if(NULL == 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	{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分配失败，程序终止！</a:t>
            </a:r>
            <a:r>
              <a:rPr lang="en-US" altLang="zh-CN" dirty="0" smtClean="0"/>
              <a:t>\n");</a:t>
            </a:r>
            <a:endParaRPr lang="en-US" altLang="zh-CN" dirty="0" smtClean="0"/>
          </a:p>
          <a:p>
            <a:r>
              <a:rPr lang="en-US" altLang="zh-CN" dirty="0" smtClean="0"/>
              <a:t>		exit(-1);</a:t>
            </a:r>
            <a:endParaRPr lang="en-US" altLang="zh-CN" dirty="0" smtClean="0"/>
          </a:p>
          <a:p>
            <a:r>
              <a:rPr lang="en-US" altLang="zh-CN" dirty="0" smtClean="0"/>
              <a:t>	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-&gt;data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PNODE q = 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p-&gt;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pNew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 = q;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return true;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364" y="300251"/>
            <a:ext cx="545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程序代码：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3905" y="118110"/>
            <a:ext cx="34099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br>
              <a:rPr lang="en-US" altLang="zh-CN"/>
            </a:br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br>
              <a:rPr lang="en-US" altLang="zh-CN"/>
            </a:br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|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自定义</PresentationFormat>
  <Paragraphs>93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康若锦</dc:creator>
  <cp:lastModifiedBy>user</cp:lastModifiedBy>
  <cp:revision>15</cp:revision>
  <dcterms:created xsi:type="dcterms:W3CDTF">2015-05-05T08:02:00Z</dcterms:created>
  <dcterms:modified xsi:type="dcterms:W3CDTF">2016-04-20T05:36:59Z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