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/>
    <p:restoredTop sz="94695"/>
  </p:normalViewPr>
  <p:slideViewPr>
    <p:cSldViewPr snapToGrid="0" snapToObjects="1">
      <p:cViewPr varScale="1">
        <p:scale>
          <a:sx n="214" d="100"/>
          <a:sy n="214" d="100"/>
        </p:scale>
        <p:origin x="3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FC94-5A77-2E43-934D-82A86A4BBD16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4BC8-8078-F146-8017-D36D5904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4423" y="3402507"/>
            <a:ext cx="1751013" cy="17157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8" y="3925596"/>
            <a:ext cx="513304" cy="4812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80351" y="1520042"/>
            <a:ext cx="4585119" cy="38017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2592343" y="5296518"/>
            <a:ext cx="1725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  <a:endParaRPr lang="en-US" sz="14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4" y="1410484"/>
            <a:ext cx="599170" cy="39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36" y="1236650"/>
            <a:ext cx="543639" cy="564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24959" y="748615"/>
            <a:ext cx="1044591" cy="4880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/>
              <a:t>Application Load Balancer</a:t>
            </a:r>
            <a:endParaRPr lang="en-US" sz="1400" b="1" dirty="0"/>
          </a:p>
        </p:txBody>
      </p:sp>
      <p:cxnSp>
        <p:nvCxnSpPr>
          <p:cNvPr id="16" name="Straight Connector 15"/>
          <p:cNvCxnSpPr>
            <a:stCxn id="12" idx="2"/>
          </p:cNvCxnSpPr>
          <p:nvPr/>
        </p:nvCxnSpPr>
        <p:spPr>
          <a:xfrm flipH="1">
            <a:off x="3447254" y="1801609"/>
            <a:ext cx="2" cy="644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9239" y="2540351"/>
            <a:ext cx="256029" cy="2155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/>
              <a:t>/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67797" y="4562200"/>
            <a:ext cx="111705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b="1" dirty="0" smtClean="0"/>
              <a:t>Task/Container</a:t>
            </a:r>
            <a:endParaRPr lang="en-US" sz="1400" b="1" kern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7" y="3883729"/>
            <a:ext cx="544781" cy="564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27410" y="4012319"/>
            <a:ext cx="39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80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71840" y="3402507"/>
            <a:ext cx="1751013" cy="17157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70" y="3925596"/>
            <a:ext cx="513304" cy="48122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15214" y="4562200"/>
            <a:ext cx="111705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b="1" dirty="0" smtClean="0"/>
              <a:t>Task/Container</a:t>
            </a:r>
            <a:endParaRPr lang="en-US" sz="1400" b="1" kern="1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4" y="3883729"/>
            <a:ext cx="544781" cy="56495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74827" y="4012319"/>
            <a:ext cx="39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80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19" idx="1"/>
            <a:endCxn id="21" idx="0"/>
          </p:cNvCxnSpPr>
          <p:nvPr/>
        </p:nvCxnSpPr>
        <p:spPr>
          <a:xfrm flipH="1">
            <a:off x="2293218" y="2648102"/>
            <a:ext cx="1026021" cy="123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3"/>
            <a:endCxn id="33" idx="0"/>
          </p:cNvCxnSpPr>
          <p:nvPr/>
        </p:nvCxnSpPr>
        <p:spPr>
          <a:xfrm>
            <a:off x="3575268" y="2648102"/>
            <a:ext cx="1065367" cy="123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34445" y="2737228"/>
            <a:ext cx="641978" cy="2155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(path)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289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O'Connor</dc:creator>
  <cp:lastModifiedBy>Shawn O'Connor</cp:lastModifiedBy>
  <cp:revision>4</cp:revision>
  <dcterms:created xsi:type="dcterms:W3CDTF">2017-08-21T20:57:51Z</dcterms:created>
  <dcterms:modified xsi:type="dcterms:W3CDTF">2017-08-21T21:28:42Z</dcterms:modified>
</cp:coreProperties>
</file>