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D5"/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/>
    <p:restoredTop sz="94669"/>
  </p:normalViewPr>
  <p:slideViewPr>
    <p:cSldViewPr snapToGrid="0" snapToObjects="1">
      <p:cViewPr varScale="1">
        <p:scale>
          <a:sx n="136" d="100"/>
          <a:sy n="136" d="100"/>
        </p:scale>
        <p:origin x="2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43764" y="289869"/>
            <a:ext cx="9374132" cy="6496390"/>
            <a:chOff x="1845763" y="286838"/>
            <a:chExt cx="8702831" cy="6073442"/>
          </a:xfrm>
        </p:grpSpPr>
        <p:sp>
          <p:nvSpPr>
            <p:cNvPr id="11" name="Rounded Rectangle 10"/>
            <p:cNvSpPr/>
            <p:nvPr/>
          </p:nvSpPr>
          <p:spPr>
            <a:xfrm>
              <a:off x="2173415" y="1029019"/>
              <a:ext cx="7262816" cy="4866351"/>
            </a:xfrm>
            <a:prstGeom prst="roundRect">
              <a:avLst>
                <a:gd name="adj" fmla="val 9818"/>
              </a:avLst>
            </a:prstGeom>
            <a:solidFill>
              <a:srgbClr val="FFFFE5">
                <a:alpha val="80000"/>
              </a:srgbClr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26151" y="645884"/>
              <a:ext cx="3131549" cy="5538603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75166" y="645883"/>
              <a:ext cx="3131549" cy="5538604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71664" y="414778"/>
              <a:ext cx="8676930" cy="59280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" name="TextBox 33"/>
            <p:cNvSpPr txBox="1">
              <a:spLocks noChangeArrowheads="1"/>
            </p:cNvSpPr>
            <p:nvPr/>
          </p:nvSpPr>
          <p:spPr bwMode="auto">
            <a:xfrm>
              <a:off x="5076874" y="6115702"/>
              <a:ext cx="1555750" cy="24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AWS Region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763" y="286838"/>
              <a:ext cx="603504" cy="393954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2776286" y="1391274"/>
              <a:ext cx="2589798" cy="1917181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6041" y="3575415"/>
              <a:ext cx="2589798" cy="2213787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81904" y="1392178"/>
              <a:ext cx="2589798" cy="1914904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251659" y="3575416"/>
              <a:ext cx="2589798" cy="2213786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86" y="653132"/>
              <a:ext cx="538196" cy="56423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03337" y="5947544"/>
              <a:ext cx="1429352" cy="1306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89076" y="5949226"/>
              <a:ext cx="1385104" cy="2159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50233" y="1208571"/>
              <a:ext cx="1170948" cy="182703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</a:p>
          </p:txBody>
        </p:sp>
      </p:grp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9273E5D-1E8C-5E4F-8331-B2592FF0079E}"/>
              </a:ext>
            </a:extLst>
          </p:cNvPr>
          <p:cNvSpPr/>
          <p:nvPr/>
        </p:nvSpPr>
        <p:spPr>
          <a:xfrm>
            <a:off x="3121053" y="4237964"/>
            <a:ext cx="6104714" cy="998819"/>
          </a:xfrm>
          <a:prstGeom prst="roundRect">
            <a:avLst>
              <a:gd name="adj" fmla="val 9818"/>
            </a:avLst>
          </a:prstGeom>
          <a:solidFill>
            <a:srgbClr val="D2D9CA">
              <a:alpha val="50000"/>
            </a:srgbClr>
          </a:solidFill>
          <a:ln w="22225">
            <a:solidFill>
              <a:schemeClr val="accent6">
                <a:lumMod val="75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8B4ED71C-AF49-9A46-AE02-FF912C4DB935}"/>
              </a:ext>
            </a:extLst>
          </p:cNvPr>
          <p:cNvSpPr/>
          <p:nvPr/>
        </p:nvSpPr>
        <p:spPr>
          <a:xfrm>
            <a:off x="4893992" y="5330888"/>
            <a:ext cx="2426036" cy="628902"/>
          </a:xfrm>
          <a:prstGeom prst="roundRect">
            <a:avLst>
              <a:gd name="adj" fmla="val 9818"/>
            </a:avLst>
          </a:prstGeom>
          <a:solidFill>
            <a:srgbClr val="D2D9CA">
              <a:alpha val="50000"/>
            </a:srgbClr>
          </a:solidFill>
          <a:ln w="22225">
            <a:solidFill>
              <a:schemeClr val="accent6">
                <a:lumMod val="75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92" y="989631"/>
            <a:ext cx="548640" cy="3581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3648202"/>
            <a:ext cx="215900" cy="2413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815" y="3648202"/>
            <a:ext cx="215900" cy="2413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1352443"/>
            <a:ext cx="215900" cy="241300"/>
          </a:xfrm>
          <a:prstGeom prst="rect">
            <a:avLst/>
          </a:prstGeom>
        </p:spPr>
      </p:pic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4836493" y="6167595"/>
            <a:ext cx="2602462" cy="329184"/>
          </a:xfrm>
          <a:prstGeom prst="rect">
            <a:avLst/>
          </a:prstGeom>
          <a:solidFill>
            <a:srgbClr val="FFFFE5">
              <a:alpha val="25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private cloud 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10.0.0.0/16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815" y="1352443"/>
            <a:ext cx="215900" cy="2413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10" y="4155581"/>
            <a:ext cx="537318" cy="63806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163209" y="4832662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</a:t>
            </a:r>
            <a:b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 53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37609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ECS Container Instances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258209"/>
            <a:ext cx="514350" cy="533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87" y="4258209"/>
            <a:ext cx="514350" cy="5334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7" y="4258209"/>
            <a:ext cx="514350" cy="5334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34" y="4258209"/>
            <a:ext cx="514350" cy="5334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711894" y="3092029"/>
            <a:ext cx="11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10.0.128.0/20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613000" y="3092029"/>
            <a:ext cx="114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10.0.144.0/20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77246" y="5716712"/>
            <a:ext cx="12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subnet</a:t>
            </a:r>
          </a:p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10.0.0.0/19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14720" y="5667287"/>
            <a:ext cx="1236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subnet</a:t>
            </a:r>
          </a:p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10.0.32.0/19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6004874" y="2275618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159147" y="1413159"/>
            <a:ext cx="1815940" cy="218681"/>
          </a:xfrm>
          <a:prstGeom prst="rect">
            <a:avLst/>
          </a:prstGeom>
          <a:solidFill>
            <a:srgbClr val="FAA6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113846" y="1399234"/>
            <a:ext cx="186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IPs (public route)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3332876" y="1417320"/>
            <a:ext cx="1815940" cy="218681"/>
          </a:xfrm>
          <a:prstGeom prst="rect">
            <a:avLst/>
          </a:prstGeom>
          <a:solidFill>
            <a:srgbClr val="FAA6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332877" y="1399032"/>
            <a:ext cx="1877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IPs (public route)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9183" y="1939599"/>
            <a:ext cx="639765" cy="6705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327531" y="266817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6913" y="1939599"/>
            <a:ext cx="639765" cy="67056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165261" y="266817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5977363" y="1483384"/>
            <a:ext cx="0" cy="1012928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6211399" y="1484526"/>
            <a:ext cx="0" cy="1011786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138"/>
          <p:cNvCxnSpPr>
            <a:cxnSpLocks/>
          </p:cNvCxnSpPr>
          <p:nvPr/>
        </p:nvCxnSpPr>
        <p:spPr>
          <a:xfrm>
            <a:off x="6396622" y="2973897"/>
            <a:ext cx="1107583" cy="812734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42"/>
          <p:cNvCxnSpPr>
            <a:cxnSpLocks/>
          </p:cNvCxnSpPr>
          <p:nvPr/>
        </p:nvCxnSpPr>
        <p:spPr>
          <a:xfrm flipH="1">
            <a:off x="4647787" y="2973897"/>
            <a:ext cx="1112308" cy="810278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14595" y="3576830"/>
            <a:ext cx="865690" cy="553998"/>
          </a:xfrm>
          <a:prstGeom prst="rect">
            <a:avLst/>
          </a:prstGeom>
          <a:solidFill>
            <a:srgbClr val="FFFFE5">
              <a:alpha val="25000"/>
            </a:srgb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Load Balancing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60056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ECS Container Instances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049620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ECS Container Instances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181697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ECS Container Instances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5E8AEC8-2611-214F-84BC-E3CD3F7D616F}"/>
              </a:ext>
            </a:extLst>
          </p:cNvPr>
          <p:cNvSpPr txBox="1"/>
          <p:nvPr/>
        </p:nvSpPr>
        <p:spPr>
          <a:xfrm>
            <a:off x="4893992" y="5038403"/>
            <a:ext cx="2603983" cy="1907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ECS Auto Scaling group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9E7341E-B1CC-4C4C-9F52-89C880E0E2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4" y="4054607"/>
            <a:ext cx="377190" cy="3667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E230483-A473-304C-BF79-B2B3C3B27A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13" y="5365965"/>
            <a:ext cx="512055" cy="53102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DBD50E8-842B-2A43-BEC6-5020EA3DDC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41" y="5373633"/>
            <a:ext cx="512055" cy="53102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BC6BF014-0520-3743-9FC9-406349083B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22" y="2104992"/>
            <a:ext cx="521366" cy="60282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36C6D6F-A740-4A4F-9717-805E6BA96AFF}"/>
              </a:ext>
            </a:extLst>
          </p:cNvPr>
          <p:cNvSpPr txBox="1"/>
          <p:nvPr/>
        </p:nvSpPr>
        <p:spPr>
          <a:xfrm>
            <a:off x="10179626" y="274634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 RDS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E59976B-68A1-694A-8AF3-97A1B439E1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783" y="3188130"/>
            <a:ext cx="513304" cy="48122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C49DBF2-2554-9B41-8FF6-59F6656FFA08}"/>
              </a:ext>
            </a:extLst>
          </p:cNvPr>
          <p:cNvSpPr txBox="1"/>
          <p:nvPr/>
        </p:nvSpPr>
        <p:spPr>
          <a:xfrm>
            <a:off x="10109955" y="3782796"/>
            <a:ext cx="8229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ECS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0DF85FEE-0276-BA48-BA2A-228438177A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0" y="2591202"/>
            <a:ext cx="543639" cy="5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65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Amazon Web Services</dc:creator>
  <cp:keywords>2018-v1 (January 2018)</cp:keywords>
  <cp:lastModifiedBy>Microsoft Office User</cp:lastModifiedBy>
  <cp:revision>47</cp:revision>
  <dcterms:created xsi:type="dcterms:W3CDTF">2016-09-13T03:23:16Z</dcterms:created>
  <dcterms:modified xsi:type="dcterms:W3CDTF">2018-02-21T05:06:41Z</dcterms:modified>
</cp:coreProperties>
</file>