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8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3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5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63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9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3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4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8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3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D2017C-1F77-4B51-8CA8-B984AFFC249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B3AE0F-B626-4FDF-BE81-D9CD50593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89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3">
                <a:lumMod val="75000"/>
              </a:schemeClr>
            </a:gs>
            <a:gs pos="100000">
              <a:schemeClr val="accent2">
                <a:lumMod val="75000"/>
                <a:alpha val="6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5982" y="1687273"/>
            <a:ext cx="9372601" cy="25171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smtClean="0"/>
              <a:t> </a:t>
            </a:r>
            <a:r>
              <a:rPr lang="ru-RU" sz="6000" smtClean="0"/>
              <a:t>Телеграмм-бот</a:t>
            </a:r>
            <a:r>
              <a:rPr lang="ru-RU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«</a:t>
            </a:r>
            <a:r>
              <a:rPr lang="en-US" dirty="0" smtClean="0"/>
              <a:t>Coffeehouse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4006" y="4204446"/>
            <a:ext cx="6176555" cy="1489790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г</a:t>
            </a:r>
            <a:r>
              <a:rPr lang="ru-RU" sz="1800" dirty="0" smtClean="0"/>
              <a:t>. Ростов-на-Дону</a:t>
            </a:r>
          </a:p>
          <a:p>
            <a:pPr algn="ctr"/>
            <a:r>
              <a:rPr lang="ru-RU" sz="1800" dirty="0" smtClean="0"/>
              <a:t>Черникова Аполлинария</a:t>
            </a:r>
          </a:p>
          <a:p>
            <a:pPr algn="ctr"/>
            <a:r>
              <a:rPr lang="ru-RU" sz="1800" dirty="0" smtClean="0"/>
              <a:t>Куратор</a:t>
            </a:r>
            <a:r>
              <a:rPr lang="en-US" sz="1800" dirty="0" smtClean="0"/>
              <a:t>: </a:t>
            </a:r>
            <a:r>
              <a:rPr lang="ru-RU" sz="1800" dirty="0" smtClean="0"/>
              <a:t>Глушенко Сергей Андреевич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1" y="181462"/>
            <a:ext cx="1644632" cy="12483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3" y="197483"/>
            <a:ext cx="2493029" cy="4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3">
                <a:lumMod val="75000"/>
              </a:schemeClr>
            </a:gs>
            <a:gs pos="100000">
              <a:schemeClr val="accent2">
                <a:lumMod val="75000"/>
                <a:alpha val="6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182" y="235131"/>
            <a:ext cx="7295355" cy="92193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Coffeehouse </a:t>
            </a:r>
            <a:r>
              <a:rPr lang="en-US" sz="2800" dirty="0" smtClean="0"/>
              <a:t>– </a:t>
            </a:r>
            <a:r>
              <a:rPr lang="ru-RU" sz="2800" dirty="0" smtClean="0"/>
              <a:t>это телеграмм бот для быстрого обслуживания клиентов в кафе. 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13713" r="26001" b="26221"/>
          <a:stretch/>
        </p:blipFill>
        <p:spPr>
          <a:xfrm>
            <a:off x="7358495" y="696100"/>
            <a:ext cx="4652550" cy="3143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6" t="12825" r="26071" b="26730"/>
          <a:stretch/>
        </p:blipFill>
        <p:spPr>
          <a:xfrm>
            <a:off x="4933405" y="3296198"/>
            <a:ext cx="4603775" cy="3153089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59182" y="1323705"/>
            <a:ext cx="5362052" cy="1805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С помощью него вы сможете оперативно забронировать столик или заказать еду на определенное время</a:t>
            </a:r>
            <a:endParaRPr lang="ru-RU" sz="2800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59182" y="3467548"/>
            <a:ext cx="3813704" cy="1168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Также предусмотрена возможность оставить свою оценку и отзыв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9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3">
                <a:lumMod val="75000"/>
              </a:schemeClr>
            </a:gs>
            <a:gs pos="100000">
              <a:schemeClr val="accent2">
                <a:lumMod val="75000"/>
                <a:alpha val="6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-25464"/>
            <a:ext cx="9995012" cy="6270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600" b="1" dirty="0" smtClean="0"/>
              <a:t>Описание основных команд</a:t>
            </a:r>
            <a:endParaRPr lang="ru-RU" sz="36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68957" y="2215699"/>
            <a:ext cx="3813704" cy="569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/>
              <a:t>3</a:t>
            </a:r>
            <a:r>
              <a:rPr lang="en-US" sz="2400" dirty="0" smtClean="0"/>
              <a:t>. /make_a_reservation</a:t>
            </a:r>
            <a:endParaRPr lang="ru-RU" sz="2400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70171" y="2755647"/>
            <a:ext cx="6407082" cy="1242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С помощью этой команды вы можете заказать столик. </a:t>
            </a:r>
          </a:p>
          <a:p>
            <a:pPr algn="just"/>
            <a:r>
              <a:rPr lang="ru-RU" sz="1800" dirty="0" smtClean="0"/>
              <a:t>Для того, чтобы это сделать, бот потребует от вас ряд основных данных</a:t>
            </a:r>
            <a:r>
              <a:rPr lang="en-US" sz="1800" dirty="0" smtClean="0"/>
              <a:t>: </a:t>
            </a:r>
            <a:r>
              <a:rPr lang="ru-RU" sz="1800" dirty="0" smtClean="0"/>
              <a:t>имя, телефон, дата, время, количество человек </a:t>
            </a:r>
            <a:endParaRPr lang="ru-RU" sz="1800" dirty="0"/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80806" y="4077842"/>
            <a:ext cx="3813704" cy="410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4</a:t>
            </a:r>
            <a:r>
              <a:rPr lang="en-US" sz="2400" dirty="0" smtClean="0"/>
              <a:t>. /make_a_preorder</a:t>
            </a:r>
            <a:endParaRPr lang="ru-RU" sz="24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68957" y="4567765"/>
            <a:ext cx="6407082" cy="123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С помощью этой команды вы можете заказать еду. </a:t>
            </a:r>
          </a:p>
          <a:p>
            <a:pPr algn="just"/>
            <a:r>
              <a:rPr lang="ru-RU" sz="1800" dirty="0" smtClean="0"/>
              <a:t>Для того, чтобы это сделать, бот потребует от вас наименования, которые вы хотите приобрести, время, когда вы приедете</a:t>
            </a:r>
            <a:r>
              <a:rPr lang="en-US" sz="1800" dirty="0" smtClean="0"/>
              <a:t> </a:t>
            </a:r>
            <a:r>
              <a:rPr lang="ru-RU" sz="1800" dirty="0" smtClean="0"/>
              <a:t>и номер телефона</a:t>
            </a:r>
            <a:endParaRPr lang="ru-RU" sz="18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12952" r="26215" b="26476"/>
          <a:stretch/>
        </p:blipFill>
        <p:spPr>
          <a:xfrm>
            <a:off x="7273045" y="212504"/>
            <a:ext cx="4622864" cy="3163711"/>
          </a:xfrm>
          <a:prstGeom prst="rect">
            <a:avLst/>
          </a:prstGeom>
        </p:spPr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68957" y="1704184"/>
            <a:ext cx="6407082" cy="630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Бот поможет вам узнать информацию о заведении и предложит перейти на сайт</a:t>
            </a:r>
            <a:endParaRPr lang="ru-RU" sz="1800" dirty="0"/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80806" y="1224878"/>
            <a:ext cx="2523057" cy="569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2</a:t>
            </a:r>
            <a:r>
              <a:rPr lang="en-US" sz="2400" dirty="0" smtClean="0"/>
              <a:t>. /information</a:t>
            </a:r>
            <a:endParaRPr lang="ru-RU" sz="2400" dirty="0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80806" y="5662280"/>
            <a:ext cx="2270509" cy="569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5</a:t>
            </a:r>
            <a:r>
              <a:rPr lang="en-US" sz="2400" dirty="0" smtClean="0"/>
              <a:t>. /rate</a:t>
            </a:r>
            <a:endParaRPr lang="ru-RU" sz="2400" dirty="0"/>
          </a:p>
        </p:txBody>
      </p:sp>
      <p:sp>
        <p:nvSpPr>
          <p:cNvPr id="18" name="Подзаголовок 2"/>
          <p:cNvSpPr txBox="1">
            <a:spLocks/>
          </p:cNvSpPr>
          <p:nvPr/>
        </p:nvSpPr>
        <p:spPr>
          <a:xfrm>
            <a:off x="89514" y="777406"/>
            <a:ext cx="4125435" cy="525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Начинается общение с ботом</a:t>
            </a:r>
            <a:endParaRPr lang="ru-RU" sz="1800" dirty="0"/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80806" y="398272"/>
            <a:ext cx="2270509" cy="569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1. /start</a:t>
            </a:r>
            <a:endParaRPr lang="ru-RU" sz="2400" dirty="0"/>
          </a:p>
        </p:txBody>
      </p:sp>
      <p:sp>
        <p:nvSpPr>
          <p:cNvPr id="20" name="Подзаголовок 2"/>
          <p:cNvSpPr txBox="1">
            <a:spLocks/>
          </p:cNvSpPr>
          <p:nvPr/>
        </p:nvSpPr>
        <p:spPr>
          <a:xfrm>
            <a:off x="89514" y="6027011"/>
            <a:ext cx="2887602" cy="525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Оставить отзыв</a:t>
            </a:r>
            <a:endParaRPr lang="ru-RU" sz="18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3" t="15619" r="25785" b="26095"/>
          <a:stretch/>
        </p:blipFill>
        <p:spPr>
          <a:xfrm>
            <a:off x="7249500" y="3649387"/>
            <a:ext cx="4646409" cy="30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3">
                <a:lumMod val="75000"/>
              </a:schemeClr>
            </a:gs>
            <a:gs pos="100000">
              <a:schemeClr val="accent2">
                <a:lumMod val="75000"/>
                <a:alpha val="6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-25464"/>
            <a:ext cx="9995012" cy="6270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600" b="1" dirty="0" smtClean="0"/>
              <a:t>Архитектура кода</a:t>
            </a:r>
            <a:endParaRPr lang="ru-RU" sz="3600" b="1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104503" y="-173351"/>
            <a:ext cx="10972800" cy="123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Код состоит из множества функций, каждая из которой отвечает за определенную команду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52" y="3300549"/>
            <a:ext cx="5235419" cy="29449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4" y="3300549"/>
            <a:ext cx="5235419" cy="2944923"/>
          </a:xfrm>
          <a:prstGeom prst="rect">
            <a:avLst/>
          </a:prstGeom>
        </p:spPr>
      </p:pic>
      <p:sp>
        <p:nvSpPr>
          <p:cNvPr id="22" name="Подзаголовок 2"/>
          <p:cNvSpPr txBox="1">
            <a:spLocks/>
          </p:cNvSpPr>
          <p:nvPr/>
        </p:nvSpPr>
        <p:spPr>
          <a:xfrm>
            <a:off x="104503" y="910408"/>
            <a:ext cx="11242765" cy="1001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Для хранения данных используется </a:t>
            </a:r>
            <a:r>
              <a:rPr lang="en-US" sz="1800" dirty="0" err="1" smtClean="0"/>
              <a:t>SQLalchemy</a:t>
            </a:r>
            <a:endParaRPr lang="en-US" sz="1800" dirty="0" smtClean="0"/>
          </a:p>
          <a:p>
            <a:pPr algn="just"/>
            <a:r>
              <a:rPr lang="ru-RU" sz="1800" dirty="0" smtClean="0"/>
              <a:t>Сама база данных состоит из двух таблиц для брони столика и отзывов </a:t>
            </a:r>
            <a:endParaRPr lang="ru-RU" sz="1800" dirty="0"/>
          </a:p>
        </p:txBody>
      </p:sp>
      <p:sp>
        <p:nvSpPr>
          <p:cNvPr id="23" name="Подзаголовок 2"/>
          <p:cNvSpPr txBox="1">
            <a:spLocks/>
          </p:cNvSpPr>
          <p:nvPr/>
        </p:nvSpPr>
        <p:spPr>
          <a:xfrm>
            <a:off x="104503" y="2061741"/>
            <a:ext cx="10972800" cy="1001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800" dirty="0" smtClean="0"/>
              <a:t>Кроме того, после того, как кто-то выполняет какое-то действие (например, заказывает еду), на электронный адрес кафе 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coffehouseproject@mail.ru</a:t>
            </a:r>
            <a:r>
              <a:rPr lang="en-US" sz="1800" dirty="0" smtClean="0"/>
              <a:t> </a:t>
            </a:r>
            <a:r>
              <a:rPr lang="ru-RU" sz="1800" dirty="0" smtClean="0"/>
              <a:t>приходит письмо для того, чтобы менеджер мог быстро связаться с клиентом и начать выполнять его заказ. Для реализации этой функции была использована библиотека </a:t>
            </a:r>
            <a:r>
              <a:rPr lang="ru-RU" altLang="ru-RU" sz="1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smtplib</a:t>
            </a:r>
            <a:endParaRPr lang="ru-RU" altLang="ru-RU" sz="4000" dirty="0">
              <a:solidFill>
                <a:schemeClr val="accent2">
                  <a:lumMod val="20000"/>
                  <a:lumOff val="8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3">
                <a:lumMod val="75000"/>
              </a:schemeClr>
            </a:gs>
            <a:gs pos="100000">
              <a:schemeClr val="accent2">
                <a:lumMod val="75000"/>
                <a:alpha val="6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4096" y="4096999"/>
            <a:ext cx="7182228" cy="1116888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86" y="1264929"/>
            <a:ext cx="4961807" cy="2788536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3560901" y="5042195"/>
            <a:ext cx="4920206" cy="343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з</a:t>
            </a:r>
            <a:r>
              <a:rPr lang="ru-RU" sz="1800" dirty="0" smtClean="0"/>
              <a:t>аказывайте чай и кофе только в нашем кафе ;)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750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1671</TotalTime>
  <Words>248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Глубина</vt:lpstr>
      <vt:lpstr> Телеграмм-бот  «Coffeehouse»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  «Coffehouse_bot»</dc:title>
  <dc:creator>Аполлинария</dc:creator>
  <cp:lastModifiedBy>Аполлинария</cp:lastModifiedBy>
  <cp:revision>11</cp:revision>
  <dcterms:created xsi:type="dcterms:W3CDTF">2021-04-22T11:07:49Z</dcterms:created>
  <dcterms:modified xsi:type="dcterms:W3CDTF">2021-04-24T17:10:37Z</dcterms:modified>
</cp:coreProperties>
</file>