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2" r:id="rId4"/>
    <p:sldId id="259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7F70D-0156-E5C2-D46B-07AB9655D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62DD2-587E-6190-E373-5BF8C3778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E311C-6AEF-7C94-058D-C5B0FD47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1E96-869A-421C-A6C5-76FB4C9428F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01045-F36B-D968-4B5E-FA2BBAE9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7F4F0-AB64-58A0-A756-BD5AE6A8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3CE-6660-417B-AFE1-2B37D852D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1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A308-32B5-76E9-1AF0-4493FDA2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6F64B-5ED5-9C9F-6ECA-5FE1A2708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17671-E247-2AA7-0621-200DD675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1E96-869A-421C-A6C5-76FB4C9428F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00F74-9B19-6536-AE00-5DB22EA7F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1A467-3A5E-AFF0-8873-30EB19EB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3CE-6660-417B-AFE1-2B37D852D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5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0FE1A-2A64-F149-3698-7D31BF433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303BA-EAB2-A864-3255-2ADE1CD80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8691-BA2B-C548-0301-57943252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1E96-869A-421C-A6C5-76FB4C9428F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279D0-6363-751A-7DFD-4A4632094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4892F-32AF-32C6-77CF-D21BAA55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3CE-6660-417B-AFE1-2B37D852D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7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1AF36-0CF4-D8C6-C6A6-AF707757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A0E56-3445-7E51-32BD-E16831974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F09E8-CB79-F421-27AA-8879514F0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1E96-869A-421C-A6C5-76FB4C9428F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8266-A815-943E-FEC6-22DA850B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B0BAA-75EC-ED07-C7E0-A08B88C0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3CE-6660-417B-AFE1-2B37D852D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7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441A7-8BA2-CBE3-9775-D42EB6438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2037F-F94B-8A08-4876-5532124B3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A0575-101C-3489-9462-9F079F512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1E96-869A-421C-A6C5-76FB4C9428F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DB24E-010E-4126-8372-0C0DA7DC0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32812-DE23-E5C5-E6A7-3E7DB021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3CE-6660-417B-AFE1-2B37D852D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3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BE88-C103-CFC6-F0C5-53C597239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4F158-2DDC-5A50-9EA0-5CCEBEB7B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BB398-1CD9-C844-1AE0-5FD2E45C5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A8029-E737-01D0-8521-E9DFFF9C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1E96-869A-421C-A6C5-76FB4C9428F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F99C8-5D49-1B5E-5F1E-F3FA8C17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53351-4CA0-AF4B-B28E-38497FB51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3CE-6660-417B-AFE1-2B37D852D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5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3B6D-6123-4D6B-7733-629BF2CA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F6352-89F7-86D4-09A0-5B03563F3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7EDBC-80E9-67D0-BCF6-383C535A2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86E70-04E2-0292-845F-21EEEFEBD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6B911-4196-22BD-FA92-7BBA9DE8B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BD1F69-6A31-B983-4BA1-6098BBD9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1E96-869A-421C-A6C5-76FB4C9428F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64AE90-055A-8958-08B8-6A8C8E31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BB2955-AE6C-6C41-D01F-6C294C80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3CE-6660-417B-AFE1-2B37D852D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89C1-B7C5-0DB3-677B-F7785109F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C4847-31E5-1E67-A545-664E883D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1E96-869A-421C-A6C5-76FB4C9428F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83221-D686-BA04-D72D-BFC6C7DA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05F3A-82CD-737C-AF17-C37E55B0F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3CE-6660-417B-AFE1-2B37D852D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6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E0DF57-6386-EC7F-DCED-325AABCC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1E96-869A-421C-A6C5-76FB4C9428F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A74FC8-87A9-3DC1-7F90-5429A323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AC043-7A93-8545-0035-EDF0018F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3CE-6660-417B-AFE1-2B37D852D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6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4DD5-A727-1664-770E-E50EBE856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3B1E5-DCB3-3C3B-D939-8F3262EDB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0AB8E-E7A4-F8FF-8EEE-0E28CA3C2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32D5D-83CE-48E8-7D75-0C56234D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1E96-869A-421C-A6C5-76FB4C9428F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B7730-F433-99DD-F255-9C70E24A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2F548-CA91-A4B8-BDDB-C23264F2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3CE-6660-417B-AFE1-2B37D852D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6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3C7C-1DFC-C83A-70E9-36949DDB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601F7C-FEA1-AC9E-3B2E-4467A6396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2DC93-EB99-98DE-2C19-CB0830D22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F406B-40A3-4CE7-6644-020166CC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1E96-869A-421C-A6C5-76FB4C9428F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C7E08-CD63-6433-828C-02B0E771E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D7EAD-E86C-D17B-CA73-4D4524A3F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3CE-6660-417B-AFE1-2B37D852D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9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86CF95-90DD-1B49-1BBA-875DC5E5A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7EB88-5DEC-EB75-A553-D4735A980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E3B57-C58B-9406-21E6-E64F623E2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E01E96-869A-421C-A6C5-76FB4C9428F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56000-BA3A-3386-C5B3-4CA83B153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2E95-89E7-9331-54D9-57CE2A0E4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D833CE-6660-417B-AFE1-2B37D852D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3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93FC4-DAFA-DF50-D753-6FCAD28D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03" y="0"/>
            <a:ext cx="10515600" cy="7604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High Level Architecture -  from the Internet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FB2C67-2A5B-05C8-5792-4E484545B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267" y="1070666"/>
            <a:ext cx="89820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0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93FC4-DAFA-DF50-D753-6FCAD28D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03" y="0"/>
            <a:ext cx="10515600" cy="7604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High Level Architecture – How I see 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CAF5DE-0FB1-5BDA-A885-BD4158A89F1E}"/>
              </a:ext>
            </a:extLst>
          </p:cNvPr>
          <p:cNvSpPr/>
          <p:nvPr/>
        </p:nvSpPr>
        <p:spPr>
          <a:xfrm>
            <a:off x="1466660" y="2279614"/>
            <a:ext cx="896293" cy="22312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5A6A29-B453-2B1A-22B5-F2F722A2CBEF}"/>
              </a:ext>
            </a:extLst>
          </p:cNvPr>
          <p:cNvSpPr/>
          <p:nvPr/>
        </p:nvSpPr>
        <p:spPr>
          <a:xfrm>
            <a:off x="4100464" y="1934828"/>
            <a:ext cx="1576813" cy="8774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frontend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6569B6-026B-299A-CB39-978A58EF31AD}"/>
              </a:ext>
            </a:extLst>
          </p:cNvPr>
          <p:cNvSpPr/>
          <p:nvPr/>
        </p:nvSpPr>
        <p:spPr>
          <a:xfrm>
            <a:off x="4100464" y="3633456"/>
            <a:ext cx="1576813" cy="8774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060FCF-E698-3602-B047-196522019D23}"/>
              </a:ext>
            </a:extLst>
          </p:cNvPr>
          <p:cNvSpPr/>
          <p:nvPr/>
        </p:nvSpPr>
        <p:spPr>
          <a:xfrm>
            <a:off x="7414788" y="3633455"/>
            <a:ext cx="1576813" cy="8774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6E66A1-AF95-B293-788C-91A2B9737124}"/>
              </a:ext>
            </a:extLst>
          </p:cNvPr>
          <p:cNvCxnSpPr/>
          <p:nvPr/>
        </p:nvCxnSpPr>
        <p:spPr>
          <a:xfrm flipV="1">
            <a:off x="2362953" y="2163778"/>
            <a:ext cx="1737511" cy="47983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290752-EDB4-A28A-9BCC-AB5C355333E1}"/>
              </a:ext>
            </a:extLst>
          </p:cNvPr>
          <p:cNvCxnSpPr>
            <a:cxnSpLocks/>
          </p:cNvCxnSpPr>
          <p:nvPr/>
        </p:nvCxnSpPr>
        <p:spPr>
          <a:xfrm>
            <a:off x="2362953" y="3915038"/>
            <a:ext cx="1737511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9295C1-15BF-62F2-38FF-FF01B88CE571}"/>
              </a:ext>
            </a:extLst>
          </p:cNvPr>
          <p:cNvCxnSpPr>
            <a:cxnSpLocks/>
          </p:cNvCxnSpPr>
          <p:nvPr/>
        </p:nvCxnSpPr>
        <p:spPr>
          <a:xfrm>
            <a:off x="5677277" y="3890315"/>
            <a:ext cx="1737511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7B5331-04F0-8E22-0527-6862C0D2D82C}"/>
              </a:ext>
            </a:extLst>
          </p:cNvPr>
          <p:cNvCxnSpPr>
            <a:cxnSpLocks/>
          </p:cNvCxnSpPr>
          <p:nvPr/>
        </p:nvCxnSpPr>
        <p:spPr>
          <a:xfrm flipH="1">
            <a:off x="2362953" y="2403695"/>
            <a:ext cx="1737511" cy="53432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9CD555-CA21-6EB9-2533-C1739B61EA8D}"/>
              </a:ext>
            </a:extLst>
          </p:cNvPr>
          <p:cNvCxnSpPr>
            <a:cxnSpLocks/>
          </p:cNvCxnSpPr>
          <p:nvPr/>
        </p:nvCxnSpPr>
        <p:spPr>
          <a:xfrm flipH="1">
            <a:off x="2362953" y="4171754"/>
            <a:ext cx="1737511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A8D817C-04D3-A949-39AC-636B549BEA51}"/>
              </a:ext>
            </a:extLst>
          </p:cNvPr>
          <p:cNvCxnSpPr>
            <a:cxnSpLocks/>
          </p:cNvCxnSpPr>
          <p:nvPr/>
        </p:nvCxnSpPr>
        <p:spPr>
          <a:xfrm flipH="1">
            <a:off x="5677277" y="4150250"/>
            <a:ext cx="1737511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DAF00A-AF02-6E68-79B8-A1981CA0BFDF}"/>
              </a:ext>
            </a:extLst>
          </p:cNvPr>
          <p:cNvCxnSpPr/>
          <p:nvPr/>
        </p:nvCxnSpPr>
        <p:spPr>
          <a:xfrm>
            <a:off x="3231708" y="1249378"/>
            <a:ext cx="0" cy="4508626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A black and green hexagons with a black background&#10;&#10;Description automatically generated">
            <a:extLst>
              <a:ext uri="{FF2B5EF4-FFF2-40B4-BE49-F238E27FC236}">
                <a16:creationId xmlns:a16="http://schemas.microsoft.com/office/drawing/2014/main" id="{C94AE176-71B1-0E25-99AB-7BD0BC8D0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464" y="4556404"/>
            <a:ext cx="773258" cy="474265"/>
          </a:xfrm>
          <a:prstGeom prst="rect">
            <a:avLst/>
          </a:prstGeom>
        </p:spPr>
      </p:pic>
      <p:pic>
        <p:nvPicPr>
          <p:cNvPr id="41" name="Picture 40" descr="A black and green hexagons with a black background&#10;&#10;Description automatically generated">
            <a:extLst>
              <a:ext uri="{FF2B5EF4-FFF2-40B4-BE49-F238E27FC236}">
                <a16:creationId xmlns:a16="http://schemas.microsoft.com/office/drawing/2014/main" id="{33DA1CC0-788C-62F2-A795-EF79FF7C8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464" y="2847686"/>
            <a:ext cx="773258" cy="474265"/>
          </a:xfrm>
          <a:prstGeom prst="rect">
            <a:avLst/>
          </a:prstGeom>
        </p:spPr>
      </p:pic>
      <p:pic>
        <p:nvPicPr>
          <p:cNvPr id="43" name="Picture 42" descr="A black background with brown text&#10;&#10;Description automatically generated">
            <a:extLst>
              <a:ext uri="{FF2B5EF4-FFF2-40B4-BE49-F238E27FC236}">
                <a16:creationId xmlns:a16="http://schemas.microsoft.com/office/drawing/2014/main" id="{C3AB50D9-07A6-9455-7CE1-07EFCDC18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280" y="4535942"/>
            <a:ext cx="1421022" cy="474266"/>
          </a:xfrm>
          <a:prstGeom prst="rect">
            <a:avLst/>
          </a:prstGeom>
        </p:spPr>
      </p:pic>
      <p:pic>
        <p:nvPicPr>
          <p:cNvPr id="49" name="Picture 48" descr="A blue and black logo&#10;&#10;Description automatically generated">
            <a:extLst>
              <a:ext uri="{FF2B5EF4-FFF2-40B4-BE49-F238E27FC236}">
                <a16:creationId xmlns:a16="http://schemas.microsoft.com/office/drawing/2014/main" id="{5100257A-A9F8-7AE5-87F1-20B6FFE51A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638" y="2781695"/>
            <a:ext cx="1008252" cy="567415"/>
          </a:xfrm>
          <a:prstGeom prst="rect">
            <a:avLst/>
          </a:prstGeom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10F95A01-6610-47E6-E8B8-543FF381C6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638" y="4593187"/>
            <a:ext cx="1151362" cy="34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7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93FC4-DAFA-DF50-D753-6FCAD28D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03" y="0"/>
            <a:ext cx="10515600" cy="7604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ERD – Entity Relationship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FA7A2D-2474-0830-A2B0-A482E51E5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877" y="1951535"/>
            <a:ext cx="3965846" cy="249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55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E01BA-DAA2-AB78-04EC-96572C932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996174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93FC4-DAFA-DF50-D753-6FCAD28D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03" y="0"/>
            <a:ext cx="10515600" cy="7604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Lobby page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DA07A0-136B-FD3D-2EAA-6E1AFDDF66F5}"/>
              </a:ext>
            </a:extLst>
          </p:cNvPr>
          <p:cNvSpPr/>
          <p:nvPr/>
        </p:nvSpPr>
        <p:spPr>
          <a:xfrm>
            <a:off x="1837854" y="923454"/>
            <a:ext cx="8799968" cy="53687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4D3C50-CFBB-7AF8-FEED-A517E1304674}"/>
              </a:ext>
            </a:extLst>
          </p:cNvPr>
          <p:cNvSpPr/>
          <p:nvPr/>
        </p:nvSpPr>
        <p:spPr>
          <a:xfrm>
            <a:off x="4339627" y="1195057"/>
            <a:ext cx="3512745" cy="5160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code block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AD649-F7E1-93D5-F2D6-F65E4A6B0794}"/>
              </a:ext>
            </a:extLst>
          </p:cNvPr>
          <p:cNvSpPr/>
          <p:nvPr/>
        </p:nvSpPr>
        <p:spPr>
          <a:xfrm>
            <a:off x="5423024" y="1919333"/>
            <a:ext cx="1345949" cy="21275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at least 4 </a:t>
            </a:r>
            <a:r>
              <a:rPr lang="en-US" dirty="0" err="1"/>
              <a:t>codeblocks</a:t>
            </a:r>
            <a:r>
              <a:rPr lang="en-US" dirty="0"/>
              <a:t> pages</a:t>
            </a:r>
          </a:p>
        </p:txBody>
      </p:sp>
    </p:spTree>
    <p:extLst>
      <p:ext uri="{BB962C8B-B14F-4D97-AF65-F5344CB8AC3E}">
        <p14:creationId xmlns:p14="http://schemas.microsoft.com/office/powerpoint/2010/main" val="342646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93FC4-DAFA-DF50-D753-6FCAD28D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03" y="0"/>
            <a:ext cx="10515600" cy="7604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Code Block page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DA07A0-136B-FD3D-2EAA-6E1AFDDF66F5}"/>
              </a:ext>
            </a:extLst>
          </p:cNvPr>
          <p:cNvSpPr/>
          <p:nvPr/>
        </p:nvSpPr>
        <p:spPr>
          <a:xfrm>
            <a:off x="1837854" y="923454"/>
            <a:ext cx="8799968" cy="53687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4D3C50-CFBB-7AF8-FEED-A517E1304674}"/>
              </a:ext>
            </a:extLst>
          </p:cNvPr>
          <p:cNvSpPr/>
          <p:nvPr/>
        </p:nvSpPr>
        <p:spPr>
          <a:xfrm>
            <a:off x="4339627" y="1195056"/>
            <a:ext cx="3512745" cy="5160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block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AD649-F7E1-93D5-F2D6-F65E4A6B0794}"/>
              </a:ext>
            </a:extLst>
          </p:cNvPr>
          <p:cNvSpPr/>
          <p:nvPr/>
        </p:nvSpPr>
        <p:spPr>
          <a:xfrm>
            <a:off x="4339627" y="1874066"/>
            <a:ext cx="3512745" cy="4060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editor - Code block itself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C04A92-2771-7B10-9F3B-416852306B49}"/>
              </a:ext>
            </a:extLst>
          </p:cNvPr>
          <p:cNvSpPr/>
          <p:nvPr/>
        </p:nvSpPr>
        <p:spPr>
          <a:xfrm>
            <a:off x="9710738" y="1181474"/>
            <a:ext cx="643407" cy="5160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Back to the main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1ADBAA-7E46-CD4D-0C89-77CC25A7B71A}"/>
              </a:ext>
            </a:extLst>
          </p:cNvPr>
          <p:cNvSpPr/>
          <p:nvPr/>
        </p:nvSpPr>
        <p:spPr>
          <a:xfrm>
            <a:off x="2127565" y="1195056"/>
            <a:ext cx="1013987" cy="5160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Attributes: </a:t>
            </a:r>
          </a:p>
          <a:p>
            <a:pPr algn="ctr"/>
            <a:r>
              <a:rPr lang="en-US" sz="700" dirty="0"/>
              <a:t>role - mentor/student</a:t>
            </a:r>
          </a:p>
          <a:p>
            <a:pPr algn="ctr"/>
            <a:r>
              <a:rPr lang="en-US" sz="700" dirty="0"/>
              <a:t>Num of participants </a:t>
            </a:r>
          </a:p>
        </p:txBody>
      </p:sp>
    </p:spTree>
    <p:extLst>
      <p:ext uri="{BB962C8B-B14F-4D97-AF65-F5344CB8AC3E}">
        <p14:creationId xmlns:p14="http://schemas.microsoft.com/office/powerpoint/2010/main" val="338242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67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High Level Architecture -  from the Internet</vt:lpstr>
      <vt:lpstr>High Level Architecture – How I see it</vt:lpstr>
      <vt:lpstr>ERD – Entity Relationship diagram</vt:lpstr>
      <vt:lpstr>User Interface</vt:lpstr>
      <vt:lpstr>Lobby page</vt:lpstr>
      <vt:lpstr>Code Block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Amit Sindani</dc:creator>
  <cp:lastModifiedBy>Amit Sindani</cp:lastModifiedBy>
  <cp:revision>5</cp:revision>
  <dcterms:created xsi:type="dcterms:W3CDTF">2024-08-27T09:01:22Z</dcterms:created>
  <dcterms:modified xsi:type="dcterms:W3CDTF">2024-09-01T09:01:41Z</dcterms:modified>
</cp:coreProperties>
</file>