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448" r:id="rId5"/>
    <p:sldId id="2462" r:id="rId6"/>
    <p:sldId id="2464" r:id="rId7"/>
    <p:sldId id="259" r:id="rId8"/>
    <p:sldId id="2451" r:id="rId9"/>
    <p:sldId id="2465" r:id="rId10"/>
    <p:sldId id="2466" r:id="rId11"/>
    <p:sldId id="2467" r:id="rId12"/>
    <p:sldId id="2433" r:id="rId13"/>
    <p:sldId id="2450" r:id="rId14"/>
    <p:sldId id="2468" r:id="rId15"/>
    <p:sldId id="243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4052"/>
    <a:srgbClr val="898989"/>
    <a:srgbClr val="01023B"/>
    <a:srgbClr val="2F3342"/>
    <a:srgbClr val="EA9A5C"/>
    <a:srgbClr val="D17858"/>
    <a:srgbClr val="3C1843"/>
    <a:srgbClr val="2C2153"/>
    <a:srgbClr val="A53F52"/>
    <a:srgbClr val="973A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33" autoAdjust="0"/>
  </p:normalViewPr>
  <p:slideViewPr>
    <p:cSldViewPr snapToGrid="0">
      <p:cViewPr varScale="1">
        <p:scale>
          <a:sx n="72" d="100"/>
          <a:sy n="72" d="100"/>
        </p:scale>
        <p:origin x="660" y="78"/>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isal Ahmmed" userId="51683fdeb238ecfb" providerId="LiveId" clId="{B00CE509-64B0-4779-858D-0F10A12DC879}"/>
    <pc:docChg chg="undo redo custSel addSld delSld modSld sldOrd">
      <pc:chgData name="Faisal Ahmmed" userId="51683fdeb238ecfb" providerId="LiveId" clId="{B00CE509-64B0-4779-858D-0F10A12DC879}" dt="2021-07-12T14:16:55.588" v="4153" actId="207"/>
      <pc:docMkLst>
        <pc:docMk/>
      </pc:docMkLst>
      <pc:sldChg chg="addSp delSp modSp mod">
        <pc:chgData name="Faisal Ahmmed" userId="51683fdeb238ecfb" providerId="LiveId" clId="{B00CE509-64B0-4779-858D-0F10A12DC879}" dt="2021-07-12T14:05:15.195" v="4040" actId="20577"/>
        <pc:sldMkLst>
          <pc:docMk/>
          <pc:sldMk cId="1325373587" sldId="259"/>
        </pc:sldMkLst>
        <pc:spChg chg="add mod ord">
          <ac:chgData name="Faisal Ahmmed" userId="51683fdeb238ecfb" providerId="LiveId" clId="{B00CE509-64B0-4779-858D-0F10A12DC879}" dt="2021-07-12T08:50:29.190" v="3938" actId="2085"/>
          <ac:spMkLst>
            <pc:docMk/>
            <pc:sldMk cId="1325373587" sldId="259"/>
            <ac:spMk id="3" creationId="{42828FFB-9931-4BE5-AEE9-15FA7FCD26DB}"/>
          </ac:spMkLst>
        </pc:spChg>
        <pc:spChg chg="add del mod">
          <ac:chgData name="Faisal Ahmmed" userId="51683fdeb238ecfb" providerId="LiveId" clId="{B00CE509-64B0-4779-858D-0F10A12DC879}" dt="2021-07-11T16:37:19.089" v="750" actId="478"/>
          <ac:spMkLst>
            <pc:docMk/>
            <pc:sldMk cId="1325373587" sldId="259"/>
            <ac:spMk id="3" creationId="{C19D95D7-802D-4F1E-96B9-2027E802B836}"/>
          </ac:spMkLst>
        </pc:spChg>
        <pc:spChg chg="del">
          <ac:chgData name="Faisal Ahmmed" userId="51683fdeb238ecfb" providerId="LiveId" clId="{B00CE509-64B0-4779-858D-0F10A12DC879}" dt="2021-07-11T16:44:12.301" v="775" actId="478"/>
          <ac:spMkLst>
            <pc:docMk/>
            <pc:sldMk cId="1325373587" sldId="259"/>
            <ac:spMk id="4" creationId="{A4BADA18-8F0E-4249-A144-6CB8259BA65B}"/>
          </ac:spMkLst>
        </pc:spChg>
        <pc:spChg chg="add del mod">
          <ac:chgData name="Faisal Ahmmed" userId="51683fdeb238ecfb" providerId="LiveId" clId="{B00CE509-64B0-4779-858D-0F10A12DC879}" dt="2021-07-11T16:37:27.946" v="753" actId="478"/>
          <ac:spMkLst>
            <pc:docMk/>
            <pc:sldMk cId="1325373587" sldId="259"/>
            <ac:spMk id="7" creationId="{AC3579B9-2D8E-4923-95E2-8743797A2489}"/>
          </ac:spMkLst>
        </pc:spChg>
        <pc:spChg chg="del mod">
          <ac:chgData name="Faisal Ahmmed" userId="51683fdeb238ecfb" providerId="LiveId" clId="{B00CE509-64B0-4779-858D-0F10A12DC879}" dt="2021-07-11T16:37:15.949" v="749" actId="478"/>
          <ac:spMkLst>
            <pc:docMk/>
            <pc:sldMk cId="1325373587" sldId="259"/>
            <ac:spMk id="8" creationId="{103950CF-5BF2-4FB0-A36C-48C194F39E12}"/>
          </ac:spMkLst>
        </pc:spChg>
        <pc:spChg chg="del mod">
          <ac:chgData name="Faisal Ahmmed" userId="51683fdeb238ecfb" providerId="LiveId" clId="{B00CE509-64B0-4779-858D-0F10A12DC879}" dt="2021-07-11T16:37:24.805" v="752" actId="478"/>
          <ac:spMkLst>
            <pc:docMk/>
            <pc:sldMk cId="1325373587" sldId="259"/>
            <ac:spMk id="9" creationId="{256319DF-036A-473B-95D3-C5F6FF849FD4}"/>
          </ac:spMkLst>
        </pc:spChg>
        <pc:spChg chg="del mod">
          <ac:chgData name="Faisal Ahmmed" userId="51683fdeb238ecfb" providerId="LiveId" clId="{B00CE509-64B0-4779-858D-0F10A12DC879}" dt="2021-07-11T20:14:52.492" v="1863" actId="478"/>
          <ac:spMkLst>
            <pc:docMk/>
            <pc:sldMk cId="1325373587" sldId="259"/>
            <ac:spMk id="10" creationId="{255FA470-23EB-4512-8FFB-28DDAB08B002}"/>
          </ac:spMkLst>
        </pc:spChg>
        <pc:spChg chg="add del mod">
          <ac:chgData name="Faisal Ahmmed" userId="51683fdeb238ecfb" providerId="LiveId" clId="{B00CE509-64B0-4779-858D-0F10A12DC879}" dt="2021-07-11T16:37:58.787" v="755"/>
          <ac:spMkLst>
            <pc:docMk/>
            <pc:sldMk cId="1325373587" sldId="259"/>
            <ac:spMk id="24" creationId="{9D93D6DD-BD5C-4543-94B9-3141835BEF82}"/>
          </ac:spMkLst>
        </pc:spChg>
        <pc:spChg chg="add del mod">
          <ac:chgData name="Faisal Ahmmed" userId="51683fdeb238ecfb" providerId="LiveId" clId="{B00CE509-64B0-4779-858D-0F10A12DC879}" dt="2021-07-11T16:37:58.787" v="755"/>
          <ac:spMkLst>
            <pc:docMk/>
            <pc:sldMk cId="1325373587" sldId="259"/>
            <ac:spMk id="25" creationId="{F7D86712-F09A-4C6C-AFA7-26F8C7B04F6F}"/>
          </ac:spMkLst>
        </pc:spChg>
        <pc:spChg chg="add del mod">
          <ac:chgData name="Faisal Ahmmed" userId="51683fdeb238ecfb" providerId="LiveId" clId="{B00CE509-64B0-4779-858D-0F10A12DC879}" dt="2021-07-11T16:37:58.787" v="755"/>
          <ac:spMkLst>
            <pc:docMk/>
            <pc:sldMk cId="1325373587" sldId="259"/>
            <ac:spMk id="26" creationId="{EFC1B41D-AC4B-497D-8B31-E816FF620D30}"/>
          </ac:spMkLst>
        </pc:spChg>
        <pc:spChg chg="add del mod">
          <ac:chgData name="Faisal Ahmmed" userId="51683fdeb238ecfb" providerId="LiveId" clId="{B00CE509-64B0-4779-858D-0F10A12DC879}" dt="2021-07-11T16:37:58.787" v="755"/>
          <ac:spMkLst>
            <pc:docMk/>
            <pc:sldMk cId="1325373587" sldId="259"/>
            <ac:spMk id="27" creationId="{CDE0F7D7-F4A9-4D7B-A1E0-4AC3A62BAF00}"/>
          </ac:spMkLst>
        </pc:spChg>
        <pc:spChg chg="add del mod">
          <ac:chgData name="Faisal Ahmmed" userId="51683fdeb238ecfb" providerId="LiveId" clId="{B00CE509-64B0-4779-858D-0F10A12DC879}" dt="2021-07-11T16:37:58.787" v="755"/>
          <ac:spMkLst>
            <pc:docMk/>
            <pc:sldMk cId="1325373587" sldId="259"/>
            <ac:spMk id="28" creationId="{CB41B365-D01B-4528-BF37-86558470508C}"/>
          </ac:spMkLst>
        </pc:spChg>
        <pc:spChg chg="add del mod">
          <ac:chgData name="Faisal Ahmmed" userId="51683fdeb238ecfb" providerId="LiveId" clId="{B00CE509-64B0-4779-858D-0F10A12DC879}" dt="2021-07-11T16:37:58.787" v="755"/>
          <ac:spMkLst>
            <pc:docMk/>
            <pc:sldMk cId="1325373587" sldId="259"/>
            <ac:spMk id="29" creationId="{05090D10-6F3C-4849-9C05-04423D189A00}"/>
          </ac:spMkLst>
        </pc:spChg>
        <pc:spChg chg="add del mod">
          <ac:chgData name="Faisal Ahmmed" userId="51683fdeb238ecfb" providerId="LiveId" clId="{B00CE509-64B0-4779-858D-0F10A12DC879}" dt="2021-07-11T16:37:58.787" v="755"/>
          <ac:spMkLst>
            <pc:docMk/>
            <pc:sldMk cId="1325373587" sldId="259"/>
            <ac:spMk id="30" creationId="{F3118E08-6D9D-4402-9879-C5DA7901D98C}"/>
          </ac:spMkLst>
        </pc:spChg>
        <pc:spChg chg="add del mod">
          <ac:chgData name="Faisal Ahmmed" userId="51683fdeb238ecfb" providerId="LiveId" clId="{B00CE509-64B0-4779-858D-0F10A12DC879}" dt="2021-07-11T16:37:58.787" v="755"/>
          <ac:spMkLst>
            <pc:docMk/>
            <pc:sldMk cId="1325373587" sldId="259"/>
            <ac:spMk id="31" creationId="{E719EF16-BC52-412C-AD20-40083EC7C3EE}"/>
          </ac:spMkLst>
        </pc:spChg>
        <pc:spChg chg="add del mod">
          <ac:chgData name="Faisal Ahmmed" userId="51683fdeb238ecfb" providerId="LiveId" clId="{B00CE509-64B0-4779-858D-0F10A12DC879}" dt="2021-07-11T16:37:58.787" v="755"/>
          <ac:spMkLst>
            <pc:docMk/>
            <pc:sldMk cId="1325373587" sldId="259"/>
            <ac:spMk id="32" creationId="{A3628B3D-716F-4007-8454-EC97C2A60AE0}"/>
          </ac:spMkLst>
        </pc:spChg>
        <pc:spChg chg="add del mod">
          <ac:chgData name="Faisal Ahmmed" userId="51683fdeb238ecfb" providerId="LiveId" clId="{B00CE509-64B0-4779-858D-0F10A12DC879}" dt="2021-07-11T16:37:58.787" v="755"/>
          <ac:spMkLst>
            <pc:docMk/>
            <pc:sldMk cId="1325373587" sldId="259"/>
            <ac:spMk id="33" creationId="{93ABAE1D-1B4C-4C5E-8205-E023AFB484BE}"/>
          </ac:spMkLst>
        </pc:spChg>
        <pc:spChg chg="add del mod">
          <ac:chgData name="Faisal Ahmmed" userId="51683fdeb238ecfb" providerId="LiveId" clId="{B00CE509-64B0-4779-858D-0F10A12DC879}" dt="2021-07-11T16:37:58.787" v="755"/>
          <ac:spMkLst>
            <pc:docMk/>
            <pc:sldMk cId="1325373587" sldId="259"/>
            <ac:spMk id="34" creationId="{8B630178-7EBE-4C46-AC96-111424385CD4}"/>
          </ac:spMkLst>
        </pc:spChg>
        <pc:spChg chg="add del mod">
          <ac:chgData name="Faisal Ahmmed" userId="51683fdeb238ecfb" providerId="LiveId" clId="{B00CE509-64B0-4779-858D-0F10A12DC879}" dt="2021-07-11T16:37:58.787" v="755"/>
          <ac:spMkLst>
            <pc:docMk/>
            <pc:sldMk cId="1325373587" sldId="259"/>
            <ac:spMk id="35" creationId="{C0F884F5-9BC5-46E1-8D0D-8783FCA31E08}"/>
          </ac:spMkLst>
        </pc:spChg>
        <pc:spChg chg="mod">
          <ac:chgData name="Faisal Ahmmed" userId="51683fdeb238ecfb" providerId="LiveId" clId="{B00CE509-64B0-4779-858D-0F10A12DC879}" dt="2021-07-11T16:37:56.889" v="754"/>
          <ac:spMkLst>
            <pc:docMk/>
            <pc:sldMk cId="1325373587" sldId="259"/>
            <ac:spMk id="37" creationId="{B3CD003B-750A-4E0F-AF97-DA59C6548D5A}"/>
          </ac:spMkLst>
        </pc:spChg>
        <pc:spChg chg="mod">
          <ac:chgData name="Faisal Ahmmed" userId="51683fdeb238ecfb" providerId="LiveId" clId="{B00CE509-64B0-4779-858D-0F10A12DC879}" dt="2021-07-11T16:37:56.889" v="754"/>
          <ac:spMkLst>
            <pc:docMk/>
            <pc:sldMk cId="1325373587" sldId="259"/>
            <ac:spMk id="40" creationId="{FC43B7D3-9A28-44DA-99AD-63CB93213549}"/>
          </ac:spMkLst>
        </pc:spChg>
        <pc:spChg chg="mod">
          <ac:chgData name="Faisal Ahmmed" userId="51683fdeb238ecfb" providerId="LiveId" clId="{B00CE509-64B0-4779-858D-0F10A12DC879}" dt="2021-07-11T16:37:56.889" v="754"/>
          <ac:spMkLst>
            <pc:docMk/>
            <pc:sldMk cId="1325373587" sldId="259"/>
            <ac:spMk id="43" creationId="{BBBFCCE3-085F-4F3B-A9F5-D07353B97E9F}"/>
          </ac:spMkLst>
        </pc:spChg>
        <pc:spChg chg="mod">
          <ac:chgData name="Faisal Ahmmed" userId="51683fdeb238ecfb" providerId="LiveId" clId="{B00CE509-64B0-4779-858D-0F10A12DC879}" dt="2021-07-11T16:37:56.889" v="754"/>
          <ac:spMkLst>
            <pc:docMk/>
            <pc:sldMk cId="1325373587" sldId="259"/>
            <ac:spMk id="46" creationId="{920BC2AC-AD57-4797-974A-72C3E1C186C7}"/>
          </ac:spMkLst>
        </pc:spChg>
        <pc:spChg chg="add del mod">
          <ac:chgData name="Faisal Ahmmed" userId="51683fdeb238ecfb" providerId="LiveId" clId="{B00CE509-64B0-4779-858D-0F10A12DC879}" dt="2021-07-11T16:37:58.787" v="755"/>
          <ac:spMkLst>
            <pc:docMk/>
            <pc:sldMk cId="1325373587" sldId="259"/>
            <ac:spMk id="48" creationId="{2BDCC232-A82C-4AE8-A999-281952976316}"/>
          </ac:spMkLst>
        </pc:spChg>
        <pc:spChg chg="add del mod">
          <ac:chgData name="Faisal Ahmmed" userId="51683fdeb238ecfb" providerId="LiveId" clId="{B00CE509-64B0-4779-858D-0F10A12DC879}" dt="2021-07-11T16:37:58.787" v="755"/>
          <ac:spMkLst>
            <pc:docMk/>
            <pc:sldMk cId="1325373587" sldId="259"/>
            <ac:spMk id="49" creationId="{FE5779D7-0470-4245-A5CC-C3FD512F28BB}"/>
          </ac:spMkLst>
        </pc:spChg>
        <pc:spChg chg="add del mod">
          <ac:chgData name="Faisal Ahmmed" userId="51683fdeb238ecfb" providerId="LiveId" clId="{B00CE509-64B0-4779-858D-0F10A12DC879}" dt="2021-07-11T16:37:58.787" v="755"/>
          <ac:spMkLst>
            <pc:docMk/>
            <pc:sldMk cId="1325373587" sldId="259"/>
            <ac:spMk id="50" creationId="{9AE36129-BBC5-4C8A-8D4D-552EB9BCD81D}"/>
          </ac:spMkLst>
        </pc:spChg>
        <pc:spChg chg="add mod ord">
          <ac:chgData name="Faisal Ahmmed" userId="51683fdeb238ecfb" providerId="LiveId" clId="{B00CE509-64B0-4779-858D-0F10A12DC879}" dt="2021-07-12T14:05:12.018" v="4038" actId="20577"/>
          <ac:spMkLst>
            <pc:docMk/>
            <pc:sldMk cId="1325373587" sldId="259"/>
            <ac:spMk id="51" creationId="{6455BD12-D7A6-4A61-95B6-D13929BA0AE6}"/>
          </ac:spMkLst>
        </pc:spChg>
        <pc:spChg chg="add mod ord">
          <ac:chgData name="Faisal Ahmmed" userId="51683fdeb238ecfb" providerId="LiveId" clId="{B00CE509-64B0-4779-858D-0F10A12DC879}" dt="2021-07-12T14:05:15.195" v="4040" actId="20577"/>
          <ac:spMkLst>
            <pc:docMk/>
            <pc:sldMk cId="1325373587" sldId="259"/>
            <ac:spMk id="52" creationId="{F6AFAF4F-38AC-43CE-AFBA-238D1DD29936}"/>
          </ac:spMkLst>
        </pc:spChg>
        <pc:spChg chg="add mod">
          <ac:chgData name="Faisal Ahmmed" userId="51683fdeb238ecfb" providerId="LiveId" clId="{B00CE509-64B0-4779-858D-0F10A12DC879}" dt="2021-07-12T08:48:24.783" v="3916" actId="207"/>
          <ac:spMkLst>
            <pc:docMk/>
            <pc:sldMk cId="1325373587" sldId="259"/>
            <ac:spMk id="53" creationId="{AEDCA419-9634-4403-8998-599D9D6CE9B1}"/>
          </ac:spMkLst>
        </pc:spChg>
        <pc:spChg chg="add mod">
          <ac:chgData name="Faisal Ahmmed" userId="51683fdeb238ecfb" providerId="LiveId" clId="{B00CE509-64B0-4779-858D-0F10A12DC879}" dt="2021-07-12T08:44:00.555" v="3838" actId="164"/>
          <ac:spMkLst>
            <pc:docMk/>
            <pc:sldMk cId="1325373587" sldId="259"/>
            <ac:spMk id="56" creationId="{B73AEB2F-2CDF-4AE0-BC87-E7EFD8D2F38E}"/>
          </ac:spMkLst>
        </pc:spChg>
        <pc:spChg chg="add mod">
          <ac:chgData name="Faisal Ahmmed" userId="51683fdeb238ecfb" providerId="LiveId" clId="{B00CE509-64B0-4779-858D-0F10A12DC879}" dt="2021-07-11T17:39:14.119" v="1701" actId="1035"/>
          <ac:spMkLst>
            <pc:docMk/>
            <pc:sldMk cId="1325373587" sldId="259"/>
            <ac:spMk id="57" creationId="{D76D17EE-3AD4-4F52-8804-3E5E70219E46}"/>
          </ac:spMkLst>
        </pc:spChg>
        <pc:spChg chg="add mod">
          <ac:chgData name="Faisal Ahmmed" userId="51683fdeb238ecfb" providerId="LiveId" clId="{B00CE509-64B0-4779-858D-0F10A12DC879}" dt="2021-07-11T17:39:14.119" v="1701" actId="1035"/>
          <ac:spMkLst>
            <pc:docMk/>
            <pc:sldMk cId="1325373587" sldId="259"/>
            <ac:spMk id="59" creationId="{EEF22AF5-A8D1-4F80-8A0F-2E5370A9FB7C}"/>
          </ac:spMkLst>
        </pc:spChg>
        <pc:spChg chg="add mod">
          <ac:chgData name="Faisal Ahmmed" userId="51683fdeb238ecfb" providerId="LiveId" clId="{B00CE509-64B0-4779-858D-0F10A12DC879}" dt="2021-07-11T17:39:14.119" v="1701" actId="1035"/>
          <ac:spMkLst>
            <pc:docMk/>
            <pc:sldMk cId="1325373587" sldId="259"/>
            <ac:spMk id="60" creationId="{83DE5EB4-5174-449A-815E-3AF4699FE89F}"/>
          </ac:spMkLst>
        </pc:spChg>
        <pc:spChg chg="add mod">
          <ac:chgData name="Faisal Ahmmed" userId="51683fdeb238ecfb" providerId="LiveId" clId="{B00CE509-64B0-4779-858D-0F10A12DC879}" dt="2021-07-11T17:39:14.119" v="1701" actId="1035"/>
          <ac:spMkLst>
            <pc:docMk/>
            <pc:sldMk cId="1325373587" sldId="259"/>
            <ac:spMk id="61" creationId="{7FDDAAA5-81A4-4C49-B58B-D3EF2BD919AF}"/>
          </ac:spMkLst>
        </pc:spChg>
        <pc:spChg chg="add mod">
          <ac:chgData name="Faisal Ahmmed" userId="51683fdeb238ecfb" providerId="LiveId" clId="{B00CE509-64B0-4779-858D-0F10A12DC879}" dt="2021-07-11T17:39:14.119" v="1701" actId="1035"/>
          <ac:spMkLst>
            <pc:docMk/>
            <pc:sldMk cId="1325373587" sldId="259"/>
            <ac:spMk id="62" creationId="{EAF4B39E-504F-4F96-842C-4C9EE49549E6}"/>
          </ac:spMkLst>
        </pc:spChg>
        <pc:spChg chg="add mod">
          <ac:chgData name="Faisal Ahmmed" userId="51683fdeb238ecfb" providerId="LiveId" clId="{B00CE509-64B0-4779-858D-0F10A12DC879}" dt="2021-07-11T17:39:14.119" v="1701" actId="1035"/>
          <ac:spMkLst>
            <pc:docMk/>
            <pc:sldMk cId="1325373587" sldId="259"/>
            <ac:spMk id="63" creationId="{209B34AC-BE64-4F7C-A55C-35D0A175B69A}"/>
          </ac:spMkLst>
        </pc:spChg>
        <pc:spChg chg="add mod">
          <ac:chgData name="Faisal Ahmmed" userId="51683fdeb238ecfb" providerId="LiveId" clId="{B00CE509-64B0-4779-858D-0F10A12DC879}" dt="2021-07-11T17:39:14.119" v="1701" actId="1035"/>
          <ac:spMkLst>
            <pc:docMk/>
            <pc:sldMk cId="1325373587" sldId="259"/>
            <ac:spMk id="64" creationId="{68F2CCB5-2A4D-4D93-979C-EC89480D871D}"/>
          </ac:spMkLst>
        </pc:spChg>
        <pc:spChg chg="add mod">
          <ac:chgData name="Faisal Ahmmed" userId="51683fdeb238ecfb" providerId="LiveId" clId="{B00CE509-64B0-4779-858D-0F10A12DC879}" dt="2021-07-11T17:39:14.119" v="1701" actId="1035"/>
          <ac:spMkLst>
            <pc:docMk/>
            <pc:sldMk cId="1325373587" sldId="259"/>
            <ac:spMk id="65" creationId="{D2CBB97E-90CC-4514-9D23-67D0CEF8D930}"/>
          </ac:spMkLst>
        </pc:spChg>
        <pc:spChg chg="add del mod">
          <ac:chgData name="Faisal Ahmmed" userId="51683fdeb238ecfb" providerId="LiveId" clId="{B00CE509-64B0-4779-858D-0F10A12DC879}" dt="2021-07-11T17:30:20.603" v="1437"/>
          <ac:spMkLst>
            <pc:docMk/>
            <pc:sldMk cId="1325373587" sldId="259"/>
            <ac:spMk id="66" creationId="{DD057E2A-BBCF-4A43-A746-9E176011F7E3}"/>
          </ac:spMkLst>
        </pc:spChg>
        <pc:spChg chg="add mod">
          <ac:chgData name="Faisal Ahmmed" userId="51683fdeb238ecfb" providerId="LiveId" clId="{B00CE509-64B0-4779-858D-0F10A12DC879}" dt="2021-07-11T17:39:14.119" v="1701" actId="1035"/>
          <ac:spMkLst>
            <pc:docMk/>
            <pc:sldMk cId="1325373587" sldId="259"/>
            <ac:spMk id="67" creationId="{2C28D05F-9369-4CB8-9A15-4D13434174B4}"/>
          </ac:spMkLst>
        </pc:spChg>
        <pc:spChg chg="add mod">
          <ac:chgData name="Faisal Ahmmed" userId="51683fdeb238ecfb" providerId="LiveId" clId="{B00CE509-64B0-4779-858D-0F10A12DC879}" dt="2021-07-11T19:59:15.022" v="1725" actId="1035"/>
          <ac:spMkLst>
            <pc:docMk/>
            <pc:sldMk cId="1325373587" sldId="259"/>
            <ac:spMk id="68" creationId="{5AE69293-9B39-429A-9F0A-34EE8B52B54B}"/>
          </ac:spMkLst>
        </pc:spChg>
        <pc:spChg chg="add mod">
          <ac:chgData name="Faisal Ahmmed" userId="51683fdeb238ecfb" providerId="LiveId" clId="{B00CE509-64B0-4779-858D-0F10A12DC879}" dt="2021-07-11T17:39:14.119" v="1701" actId="1035"/>
          <ac:spMkLst>
            <pc:docMk/>
            <pc:sldMk cId="1325373587" sldId="259"/>
            <ac:spMk id="69" creationId="{FF65521D-11E3-40FF-B43E-762A51B0C265}"/>
          </ac:spMkLst>
        </pc:spChg>
        <pc:spChg chg="add mod">
          <ac:chgData name="Faisal Ahmmed" userId="51683fdeb238ecfb" providerId="LiveId" clId="{B00CE509-64B0-4779-858D-0F10A12DC879}" dt="2021-07-11T19:59:17.913" v="1726" actId="1035"/>
          <ac:spMkLst>
            <pc:docMk/>
            <pc:sldMk cId="1325373587" sldId="259"/>
            <ac:spMk id="70" creationId="{12486793-5740-4941-8AE1-67C5A79BBF79}"/>
          </ac:spMkLst>
        </pc:spChg>
        <pc:spChg chg="add mod">
          <ac:chgData name="Faisal Ahmmed" userId="51683fdeb238ecfb" providerId="LiveId" clId="{B00CE509-64B0-4779-858D-0F10A12DC879}" dt="2021-07-11T17:39:14.119" v="1701" actId="1035"/>
          <ac:spMkLst>
            <pc:docMk/>
            <pc:sldMk cId="1325373587" sldId="259"/>
            <ac:spMk id="71" creationId="{F63082D1-4E37-48AE-B1EA-86E60DDBD5AD}"/>
          </ac:spMkLst>
        </pc:spChg>
        <pc:spChg chg="add mod">
          <ac:chgData name="Faisal Ahmmed" userId="51683fdeb238ecfb" providerId="LiveId" clId="{B00CE509-64B0-4779-858D-0F10A12DC879}" dt="2021-07-11T19:59:20.353" v="1727" actId="1035"/>
          <ac:spMkLst>
            <pc:docMk/>
            <pc:sldMk cId="1325373587" sldId="259"/>
            <ac:spMk id="72" creationId="{F4896220-F21F-454F-AF91-1F08DAF165CF}"/>
          </ac:spMkLst>
        </pc:spChg>
        <pc:spChg chg="add mod">
          <ac:chgData name="Faisal Ahmmed" userId="51683fdeb238ecfb" providerId="LiveId" clId="{B00CE509-64B0-4779-858D-0F10A12DC879}" dt="2021-07-11T17:39:14.119" v="1701" actId="1035"/>
          <ac:spMkLst>
            <pc:docMk/>
            <pc:sldMk cId="1325373587" sldId="259"/>
            <ac:spMk id="73" creationId="{12AFB996-DBA3-4D64-A5B8-095356B91EAC}"/>
          </ac:spMkLst>
        </pc:spChg>
        <pc:spChg chg="add mod">
          <ac:chgData name="Faisal Ahmmed" userId="51683fdeb238ecfb" providerId="LiveId" clId="{B00CE509-64B0-4779-858D-0F10A12DC879}" dt="2021-07-11T19:59:22.813" v="1728" actId="1035"/>
          <ac:spMkLst>
            <pc:docMk/>
            <pc:sldMk cId="1325373587" sldId="259"/>
            <ac:spMk id="74" creationId="{C200963B-3603-4E3D-8137-7CD79F2C9E8E}"/>
          </ac:spMkLst>
        </pc:spChg>
        <pc:spChg chg="add mod">
          <ac:chgData name="Faisal Ahmmed" userId="51683fdeb238ecfb" providerId="LiveId" clId="{B00CE509-64B0-4779-858D-0F10A12DC879}" dt="2021-07-11T17:39:14.119" v="1701" actId="1035"/>
          <ac:spMkLst>
            <pc:docMk/>
            <pc:sldMk cId="1325373587" sldId="259"/>
            <ac:spMk id="75" creationId="{293C2909-866B-4A5A-AC87-5C06AC928120}"/>
          </ac:spMkLst>
        </pc:spChg>
        <pc:spChg chg="add mod">
          <ac:chgData name="Faisal Ahmmed" userId="51683fdeb238ecfb" providerId="LiveId" clId="{B00CE509-64B0-4779-858D-0F10A12DC879}" dt="2021-07-11T19:59:25.590" v="1729" actId="1035"/>
          <ac:spMkLst>
            <pc:docMk/>
            <pc:sldMk cId="1325373587" sldId="259"/>
            <ac:spMk id="76" creationId="{E8BEDB76-8F33-43F5-8840-8F52EE8A7E75}"/>
          </ac:spMkLst>
        </pc:spChg>
        <pc:spChg chg="add mod">
          <ac:chgData name="Faisal Ahmmed" userId="51683fdeb238ecfb" providerId="LiveId" clId="{B00CE509-64B0-4779-858D-0F10A12DC879}" dt="2021-07-11T17:39:14.119" v="1701" actId="1035"/>
          <ac:spMkLst>
            <pc:docMk/>
            <pc:sldMk cId="1325373587" sldId="259"/>
            <ac:spMk id="77" creationId="{BAC70A8B-AB28-4764-B0EF-E055F81898DA}"/>
          </ac:spMkLst>
        </pc:spChg>
        <pc:spChg chg="add mod">
          <ac:chgData name="Faisal Ahmmed" userId="51683fdeb238ecfb" providerId="LiveId" clId="{B00CE509-64B0-4779-858D-0F10A12DC879}" dt="2021-07-11T19:59:28.999" v="1730" actId="1035"/>
          <ac:spMkLst>
            <pc:docMk/>
            <pc:sldMk cId="1325373587" sldId="259"/>
            <ac:spMk id="78" creationId="{41536488-C86F-4D3A-84EF-5867B1132D7A}"/>
          </ac:spMkLst>
        </pc:spChg>
        <pc:spChg chg="add mod">
          <ac:chgData name="Faisal Ahmmed" userId="51683fdeb238ecfb" providerId="LiveId" clId="{B00CE509-64B0-4779-858D-0F10A12DC879}" dt="2021-07-11T17:39:14.119" v="1701" actId="1035"/>
          <ac:spMkLst>
            <pc:docMk/>
            <pc:sldMk cId="1325373587" sldId="259"/>
            <ac:spMk id="79" creationId="{10F74E1A-8F44-4581-BF08-9CC95D426FC3}"/>
          </ac:spMkLst>
        </pc:spChg>
        <pc:spChg chg="add mod">
          <ac:chgData name="Faisal Ahmmed" userId="51683fdeb238ecfb" providerId="LiveId" clId="{B00CE509-64B0-4779-858D-0F10A12DC879}" dt="2021-07-11T19:59:31.567" v="1731" actId="1035"/>
          <ac:spMkLst>
            <pc:docMk/>
            <pc:sldMk cId="1325373587" sldId="259"/>
            <ac:spMk id="80" creationId="{2CD5A96C-D0D9-4956-B283-70E00CD84ADE}"/>
          </ac:spMkLst>
        </pc:spChg>
        <pc:spChg chg="add del mod">
          <ac:chgData name="Faisal Ahmmed" userId="51683fdeb238ecfb" providerId="LiveId" clId="{B00CE509-64B0-4779-858D-0F10A12DC879}" dt="2021-07-11T20:14:56.070" v="1864" actId="478"/>
          <ac:spMkLst>
            <pc:docMk/>
            <pc:sldMk cId="1325373587" sldId="259"/>
            <ac:spMk id="82" creationId="{21B5EA5E-7378-4A4E-9CD5-1232BFFCB371}"/>
          </ac:spMkLst>
        </pc:spChg>
        <pc:spChg chg="add mod">
          <ac:chgData name="Faisal Ahmmed" userId="51683fdeb238ecfb" providerId="LiveId" clId="{B00CE509-64B0-4779-858D-0F10A12DC879}" dt="2021-07-11T20:15:33.416" v="1884" actId="1036"/>
          <ac:spMkLst>
            <pc:docMk/>
            <pc:sldMk cId="1325373587" sldId="259"/>
            <ac:spMk id="83" creationId="{7F98F87C-2F68-4762-AB3F-E0AECA82E969}"/>
          </ac:spMkLst>
        </pc:spChg>
        <pc:spChg chg="add del mod">
          <ac:chgData name="Faisal Ahmmed" userId="51683fdeb238ecfb" providerId="LiveId" clId="{B00CE509-64B0-4779-858D-0F10A12DC879}" dt="2021-07-11T20:28:34.144" v="2042" actId="11529"/>
          <ac:spMkLst>
            <pc:docMk/>
            <pc:sldMk cId="1325373587" sldId="259"/>
            <ac:spMk id="84" creationId="{F6CC255E-B67B-42F9-AE23-2B78AE1E8AE7}"/>
          </ac:spMkLst>
        </pc:spChg>
        <pc:grpChg chg="add mod">
          <ac:chgData name="Faisal Ahmmed" userId="51683fdeb238ecfb" providerId="LiveId" clId="{B00CE509-64B0-4779-858D-0F10A12DC879}" dt="2021-07-12T08:44:00.555" v="3838" actId="164"/>
          <ac:grpSpMkLst>
            <pc:docMk/>
            <pc:sldMk cId="1325373587" sldId="259"/>
            <ac:grpSpMk id="2" creationId="{643B7C23-9D74-4C56-AF2F-7888C37C5970}"/>
          </ac:grpSpMkLst>
        </pc:grpChg>
        <pc:grpChg chg="add del mod">
          <ac:chgData name="Faisal Ahmmed" userId="51683fdeb238ecfb" providerId="LiveId" clId="{B00CE509-64B0-4779-858D-0F10A12DC879}" dt="2021-07-11T16:37:58.787" v="755"/>
          <ac:grpSpMkLst>
            <pc:docMk/>
            <pc:sldMk cId="1325373587" sldId="259"/>
            <ac:grpSpMk id="36" creationId="{43EC51A4-F44B-4354-BB5D-1216F9AACDC7}"/>
          </ac:grpSpMkLst>
        </pc:grpChg>
        <pc:grpChg chg="add del mod">
          <ac:chgData name="Faisal Ahmmed" userId="51683fdeb238ecfb" providerId="LiveId" clId="{B00CE509-64B0-4779-858D-0F10A12DC879}" dt="2021-07-11T16:37:58.787" v="755"/>
          <ac:grpSpMkLst>
            <pc:docMk/>
            <pc:sldMk cId="1325373587" sldId="259"/>
            <ac:grpSpMk id="39" creationId="{DB37AF45-623C-4EA1-A04C-B76B80CAEC80}"/>
          </ac:grpSpMkLst>
        </pc:grpChg>
        <pc:grpChg chg="add del mod">
          <ac:chgData name="Faisal Ahmmed" userId="51683fdeb238ecfb" providerId="LiveId" clId="{B00CE509-64B0-4779-858D-0F10A12DC879}" dt="2021-07-11T16:37:58.787" v="755"/>
          <ac:grpSpMkLst>
            <pc:docMk/>
            <pc:sldMk cId="1325373587" sldId="259"/>
            <ac:grpSpMk id="42" creationId="{7C57C5FA-2815-45C2-80D5-81E8BB18C462}"/>
          </ac:grpSpMkLst>
        </pc:grpChg>
        <pc:grpChg chg="add del mod">
          <ac:chgData name="Faisal Ahmmed" userId="51683fdeb238ecfb" providerId="LiveId" clId="{B00CE509-64B0-4779-858D-0F10A12DC879}" dt="2021-07-11T16:37:58.787" v="755"/>
          <ac:grpSpMkLst>
            <pc:docMk/>
            <pc:sldMk cId="1325373587" sldId="259"/>
            <ac:grpSpMk id="45" creationId="{E4EEAB9B-D0DC-4E1A-885D-261594D39DEC}"/>
          </ac:grpSpMkLst>
        </pc:grpChg>
        <pc:picChg chg="mod">
          <ac:chgData name="Faisal Ahmmed" userId="51683fdeb238ecfb" providerId="LiveId" clId="{B00CE509-64B0-4779-858D-0F10A12DC879}" dt="2021-07-11T20:28:34.646" v="2043" actId="1076"/>
          <ac:picMkLst>
            <pc:docMk/>
            <pc:sldMk cId="1325373587" sldId="259"/>
            <ac:picMk id="5" creationId="{A0280051-D7F1-4438-B815-F0FF4906D141}"/>
          </ac:picMkLst>
        </pc:picChg>
        <pc:picChg chg="mod">
          <ac:chgData name="Faisal Ahmmed" userId="51683fdeb238ecfb" providerId="LiveId" clId="{B00CE509-64B0-4779-858D-0F10A12DC879}" dt="2021-07-11T16:37:56.889" v="754"/>
          <ac:picMkLst>
            <pc:docMk/>
            <pc:sldMk cId="1325373587" sldId="259"/>
            <ac:picMk id="38" creationId="{66EEDBCE-A7E0-4A57-9E50-13E38E6BE264}"/>
          </ac:picMkLst>
        </pc:picChg>
        <pc:picChg chg="mod">
          <ac:chgData name="Faisal Ahmmed" userId="51683fdeb238ecfb" providerId="LiveId" clId="{B00CE509-64B0-4779-858D-0F10A12DC879}" dt="2021-07-11T16:37:56.889" v="754"/>
          <ac:picMkLst>
            <pc:docMk/>
            <pc:sldMk cId="1325373587" sldId="259"/>
            <ac:picMk id="41" creationId="{E858CBC2-3282-4347-816F-315807B9CE9F}"/>
          </ac:picMkLst>
        </pc:picChg>
        <pc:picChg chg="mod">
          <ac:chgData name="Faisal Ahmmed" userId="51683fdeb238ecfb" providerId="LiveId" clId="{B00CE509-64B0-4779-858D-0F10A12DC879}" dt="2021-07-11T16:37:56.889" v="754"/>
          <ac:picMkLst>
            <pc:docMk/>
            <pc:sldMk cId="1325373587" sldId="259"/>
            <ac:picMk id="44" creationId="{9914C7C4-11FD-4F22-AE26-18C07A1CFAD1}"/>
          </ac:picMkLst>
        </pc:picChg>
        <pc:picChg chg="mod">
          <ac:chgData name="Faisal Ahmmed" userId="51683fdeb238ecfb" providerId="LiveId" clId="{B00CE509-64B0-4779-858D-0F10A12DC879}" dt="2021-07-11T16:37:56.889" v="754"/>
          <ac:picMkLst>
            <pc:docMk/>
            <pc:sldMk cId="1325373587" sldId="259"/>
            <ac:picMk id="47" creationId="{D10D78F5-B4FC-43D1-AF01-118444A1FA54}"/>
          </ac:picMkLst>
        </pc:picChg>
        <pc:picChg chg="add del mod">
          <ac:chgData name="Faisal Ahmmed" userId="51683fdeb238ecfb" providerId="LiveId" clId="{B00CE509-64B0-4779-858D-0F10A12DC879}" dt="2021-07-11T16:39:25.432" v="762" actId="478"/>
          <ac:picMkLst>
            <pc:docMk/>
            <pc:sldMk cId="1325373587" sldId="259"/>
            <ac:picMk id="54" creationId="{5C0E27FC-78C5-4514-ACD7-AD34888900F9}"/>
          </ac:picMkLst>
        </pc:picChg>
        <pc:picChg chg="add del mod">
          <ac:chgData name="Faisal Ahmmed" userId="51683fdeb238ecfb" providerId="LiveId" clId="{B00CE509-64B0-4779-858D-0F10A12DC879}" dt="2021-07-11T16:41:41.334" v="769" actId="478"/>
          <ac:picMkLst>
            <pc:docMk/>
            <pc:sldMk cId="1325373587" sldId="259"/>
            <ac:picMk id="55" creationId="{6106BD65-C942-43DB-96C7-FF03FDD672EF}"/>
          </ac:picMkLst>
        </pc:picChg>
        <pc:cxnChg chg="add del mod">
          <ac:chgData name="Faisal Ahmmed" userId="51683fdeb238ecfb" providerId="LiveId" clId="{B00CE509-64B0-4779-858D-0F10A12DC879}" dt="2021-07-11T16:37:58.787" v="755"/>
          <ac:cxnSpMkLst>
            <pc:docMk/>
            <pc:sldMk cId="1325373587" sldId="259"/>
            <ac:cxnSpMk id="11" creationId="{B20663E1-0CE7-4C42-B21E-70ED1753E02D}"/>
          </ac:cxnSpMkLst>
        </pc:cxnChg>
        <pc:cxnChg chg="add del mod">
          <ac:chgData name="Faisal Ahmmed" userId="51683fdeb238ecfb" providerId="LiveId" clId="{B00CE509-64B0-4779-858D-0F10A12DC879}" dt="2021-07-11T16:37:58.787" v="755"/>
          <ac:cxnSpMkLst>
            <pc:docMk/>
            <pc:sldMk cId="1325373587" sldId="259"/>
            <ac:cxnSpMk id="12" creationId="{74E7FE0E-B671-411E-B230-93CD714450A0}"/>
          </ac:cxnSpMkLst>
        </pc:cxnChg>
        <pc:cxnChg chg="add del mod">
          <ac:chgData name="Faisal Ahmmed" userId="51683fdeb238ecfb" providerId="LiveId" clId="{B00CE509-64B0-4779-858D-0F10A12DC879}" dt="2021-07-11T16:37:58.787" v="755"/>
          <ac:cxnSpMkLst>
            <pc:docMk/>
            <pc:sldMk cId="1325373587" sldId="259"/>
            <ac:cxnSpMk id="13" creationId="{C696CFC6-35B9-40B5-844C-5614F638387A}"/>
          </ac:cxnSpMkLst>
        </pc:cxnChg>
        <pc:cxnChg chg="add del mod">
          <ac:chgData name="Faisal Ahmmed" userId="51683fdeb238ecfb" providerId="LiveId" clId="{B00CE509-64B0-4779-858D-0F10A12DC879}" dt="2021-07-11T16:37:58.787" v="755"/>
          <ac:cxnSpMkLst>
            <pc:docMk/>
            <pc:sldMk cId="1325373587" sldId="259"/>
            <ac:cxnSpMk id="14" creationId="{450A416D-8427-4E12-8CCB-0019B814AC57}"/>
          </ac:cxnSpMkLst>
        </pc:cxnChg>
        <pc:cxnChg chg="add del mod">
          <ac:chgData name="Faisal Ahmmed" userId="51683fdeb238ecfb" providerId="LiveId" clId="{B00CE509-64B0-4779-858D-0F10A12DC879}" dt="2021-07-11T16:37:58.787" v="755"/>
          <ac:cxnSpMkLst>
            <pc:docMk/>
            <pc:sldMk cId="1325373587" sldId="259"/>
            <ac:cxnSpMk id="15" creationId="{9A13FFB5-7E75-457B-8A69-105CEE85CFEC}"/>
          </ac:cxnSpMkLst>
        </pc:cxnChg>
        <pc:cxnChg chg="add del mod">
          <ac:chgData name="Faisal Ahmmed" userId="51683fdeb238ecfb" providerId="LiveId" clId="{B00CE509-64B0-4779-858D-0F10A12DC879}" dt="2021-07-11T16:37:58.787" v="755"/>
          <ac:cxnSpMkLst>
            <pc:docMk/>
            <pc:sldMk cId="1325373587" sldId="259"/>
            <ac:cxnSpMk id="16" creationId="{10537B23-D96F-4D2D-B5BA-CAB677F6B755}"/>
          </ac:cxnSpMkLst>
        </pc:cxnChg>
        <pc:cxnChg chg="add del mod">
          <ac:chgData name="Faisal Ahmmed" userId="51683fdeb238ecfb" providerId="LiveId" clId="{B00CE509-64B0-4779-858D-0F10A12DC879}" dt="2021-07-11T16:37:58.787" v="755"/>
          <ac:cxnSpMkLst>
            <pc:docMk/>
            <pc:sldMk cId="1325373587" sldId="259"/>
            <ac:cxnSpMk id="17" creationId="{D9F412FF-C3D4-42D2-8A33-BBE04D46F68C}"/>
          </ac:cxnSpMkLst>
        </pc:cxnChg>
        <pc:cxnChg chg="add del mod">
          <ac:chgData name="Faisal Ahmmed" userId="51683fdeb238ecfb" providerId="LiveId" clId="{B00CE509-64B0-4779-858D-0F10A12DC879}" dt="2021-07-11T16:37:58.787" v="755"/>
          <ac:cxnSpMkLst>
            <pc:docMk/>
            <pc:sldMk cId="1325373587" sldId="259"/>
            <ac:cxnSpMk id="18" creationId="{E858D046-709F-4871-859B-C185E2A795DA}"/>
          </ac:cxnSpMkLst>
        </pc:cxnChg>
        <pc:cxnChg chg="add del mod">
          <ac:chgData name="Faisal Ahmmed" userId="51683fdeb238ecfb" providerId="LiveId" clId="{B00CE509-64B0-4779-858D-0F10A12DC879}" dt="2021-07-11T16:37:58.787" v="755"/>
          <ac:cxnSpMkLst>
            <pc:docMk/>
            <pc:sldMk cId="1325373587" sldId="259"/>
            <ac:cxnSpMk id="19" creationId="{A7154E2E-B9FD-450E-8E24-9C4702F0CF99}"/>
          </ac:cxnSpMkLst>
        </pc:cxnChg>
        <pc:cxnChg chg="add del mod">
          <ac:chgData name="Faisal Ahmmed" userId="51683fdeb238ecfb" providerId="LiveId" clId="{B00CE509-64B0-4779-858D-0F10A12DC879}" dt="2021-07-11T16:37:58.787" v="755"/>
          <ac:cxnSpMkLst>
            <pc:docMk/>
            <pc:sldMk cId="1325373587" sldId="259"/>
            <ac:cxnSpMk id="20" creationId="{AF2730CD-9C2C-4AD5-856E-CD0E7138711F}"/>
          </ac:cxnSpMkLst>
        </pc:cxnChg>
        <pc:cxnChg chg="add del mod">
          <ac:chgData name="Faisal Ahmmed" userId="51683fdeb238ecfb" providerId="LiveId" clId="{B00CE509-64B0-4779-858D-0F10A12DC879}" dt="2021-07-11T16:37:58.787" v="755"/>
          <ac:cxnSpMkLst>
            <pc:docMk/>
            <pc:sldMk cId="1325373587" sldId="259"/>
            <ac:cxnSpMk id="21" creationId="{0822FCB5-1799-481D-897D-4CA6CDDDD7DD}"/>
          </ac:cxnSpMkLst>
        </pc:cxnChg>
        <pc:cxnChg chg="add del mod">
          <ac:chgData name="Faisal Ahmmed" userId="51683fdeb238ecfb" providerId="LiveId" clId="{B00CE509-64B0-4779-858D-0F10A12DC879}" dt="2021-07-11T16:37:58.787" v="755"/>
          <ac:cxnSpMkLst>
            <pc:docMk/>
            <pc:sldMk cId="1325373587" sldId="259"/>
            <ac:cxnSpMk id="22" creationId="{48B79E09-6C57-44BD-AB38-DCB61E8861ED}"/>
          </ac:cxnSpMkLst>
        </pc:cxnChg>
        <pc:cxnChg chg="add del mod">
          <ac:chgData name="Faisal Ahmmed" userId="51683fdeb238ecfb" providerId="LiveId" clId="{B00CE509-64B0-4779-858D-0F10A12DC879}" dt="2021-07-11T16:37:58.787" v="755"/>
          <ac:cxnSpMkLst>
            <pc:docMk/>
            <pc:sldMk cId="1325373587" sldId="259"/>
            <ac:cxnSpMk id="23" creationId="{08199682-C136-44B4-BFB5-60A5DB624833}"/>
          </ac:cxnSpMkLst>
        </pc:cxnChg>
      </pc:sldChg>
      <pc:sldChg chg="del">
        <pc:chgData name="Faisal Ahmmed" userId="51683fdeb238ecfb" providerId="LiveId" clId="{B00CE509-64B0-4779-858D-0F10A12DC879}" dt="2021-07-12T08:39:34.296" v="3776" actId="47"/>
        <pc:sldMkLst>
          <pc:docMk/>
          <pc:sldMk cId="2720361709" sldId="260"/>
        </pc:sldMkLst>
      </pc:sldChg>
      <pc:sldChg chg="del">
        <pc:chgData name="Faisal Ahmmed" userId="51683fdeb238ecfb" providerId="LiveId" clId="{B00CE509-64B0-4779-858D-0F10A12DC879}" dt="2021-07-12T08:39:40.194" v="3779" actId="47"/>
        <pc:sldMkLst>
          <pc:docMk/>
          <pc:sldMk cId="1619265676" sldId="262"/>
        </pc:sldMkLst>
      </pc:sldChg>
      <pc:sldChg chg="del ord">
        <pc:chgData name="Faisal Ahmmed" userId="51683fdeb238ecfb" providerId="LiveId" clId="{B00CE509-64B0-4779-858D-0F10A12DC879}" dt="2021-07-12T08:39:43.365" v="3782" actId="47"/>
        <pc:sldMkLst>
          <pc:docMk/>
          <pc:sldMk cId="869470413" sldId="2432"/>
        </pc:sldMkLst>
      </pc:sldChg>
      <pc:sldChg chg="addSp delSp modSp mod">
        <pc:chgData name="Faisal Ahmmed" userId="51683fdeb238ecfb" providerId="LiveId" clId="{B00CE509-64B0-4779-858D-0F10A12DC879}" dt="2021-07-12T14:16:55.588" v="4153" actId="207"/>
        <pc:sldMkLst>
          <pc:docMk/>
          <pc:sldMk cId="2779095684" sldId="2433"/>
        </pc:sldMkLst>
        <pc:spChg chg="del">
          <ac:chgData name="Faisal Ahmmed" userId="51683fdeb238ecfb" providerId="LiveId" clId="{B00CE509-64B0-4779-858D-0F10A12DC879}" dt="2021-07-12T08:51:55.472" v="3951" actId="478"/>
          <ac:spMkLst>
            <pc:docMk/>
            <pc:sldMk cId="2779095684" sldId="2433"/>
            <ac:spMk id="2" creationId="{6AC2F439-9B68-4159-977F-8EC563FB1552}"/>
          </ac:spMkLst>
        </pc:spChg>
        <pc:spChg chg="add mod">
          <ac:chgData name="Faisal Ahmmed" userId="51683fdeb238ecfb" providerId="LiveId" clId="{B00CE509-64B0-4779-858D-0F10A12DC879}" dt="2021-07-12T14:16:55.588" v="4153" actId="207"/>
          <ac:spMkLst>
            <pc:docMk/>
            <pc:sldMk cId="2779095684" sldId="2433"/>
            <ac:spMk id="2" creationId="{B3E9D55A-6E0A-4A11-9371-0FD7C1382E05}"/>
          </ac:spMkLst>
        </pc:spChg>
        <pc:spChg chg="add del mod">
          <ac:chgData name="Faisal Ahmmed" userId="51683fdeb238ecfb" providerId="LiveId" clId="{B00CE509-64B0-4779-858D-0F10A12DC879}" dt="2021-07-12T08:14:19.098" v="3630" actId="478"/>
          <ac:spMkLst>
            <pc:docMk/>
            <pc:sldMk cId="2779095684" sldId="2433"/>
            <ac:spMk id="3" creationId="{1B9E3B0F-3A37-4AED-9087-D3D5E108C63A}"/>
          </ac:spMkLst>
        </pc:spChg>
        <pc:spChg chg="del mod">
          <ac:chgData name="Faisal Ahmmed" userId="51683fdeb238ecfb" providerId="LiveId" clId="{B00CE509-64B0-4779-858D-0F10A12DC879}" dt="2021-07-11T20:51:16.080" v="2129" actId="478"/>
          <ac:spMkLst>
            <pc:docMk/>
            <pc:sldMk cId="2779095684" sldId="2433"/>
            <ac:spMk id="4" creationId="{797EF4CE-E0F9-4353-9C7D-5294DDF363C6}"/>
          </ac:spMkLst>
        </pc:spChg>
        <pc:spChg chg="add mod">
          <ac:chgData name="Faisal Ahmmed" userId="51683fdeb238ecfb" providerId="LiveId" clId="{B00CE509-64B0-4779-858D-0F10A12DC879}" dt="2021-07-12T14:14:25.969" v="4129" actId="1076"/>
          <ac:spMkLst>
            <pc:docMk/>
            <pc:sldMk cId="2779095684" sldId="2433"/>
            <ac:spMk id="4" creationId="{CA0939D5-7D25-4069-A0F7-EBF45E12E5E7}"/>
          </ac:spMkLst>
        </pc:spChg>
        <pc:spChg chg="add del mod">
          <ac:chgData name="Faisal Ahmmed" userId="51683fdeb238ecfb" providerId="LiveId" clId="{B00CE509-64B0-4779-858D-0F10A12DC879}" dt="2021-07-11T20:51:11.832" v="2127" actId="478"/>
          <ac:spMkLst>
            <pc:docMk/>
            <pc:sldMk cId="2779095684" sldId="2433"/>
            <ac:spMk id="5" creationId="{B073AA3F-6D5E-47A1-BD8C-E444EC402F91}"/>
          </ac:spMkLst>
        </pc:spChg>
        <pc:spChg chg="del mod">
          <ac:chgData name="Faisal Ahmmed" userId="51683fdeb238ecfb" providerId="LiveId" clId="{B00CE509-64B0-4779-858D-0F10A12DC879}" dt="2021-07-11T20:51:10.459" v="2126" actId="478"/>
          <ac:spMkLst>
            <pc:docMk/>
            <pc:sldMk cId="2779095684" sldId="2433"/>
            <ac:spMk id="12" creationId="{FAAB2787-6A77-4A87-993D-DDAF924185B5}"/>
          </ac:spMkLst>
        </pc:spChg>
        <pc:spChg chg="add mod">
          <ac:chgData name="Faisal Ahmmed" userId="51683fdeb238ecfb" providerId="LiveId" clId="{B00CE509-64B0-4779-858D-0F10A12DC879}" dt="2021-07-11T21:08:39.548" v="2407" actId="164"/>
          <ac:spMkLst>
            <pc:docMk/>
            <pc:sldMk cId="2779095684" sldId="2433"/>
            <ac:spMk id="16" creationId="{9121EF05-499A-4DA1-9D47-48C71A5FB0A4}"/>
          </ac:spMkLst>
        </pc:spChg>
        <pc:spChg chg="add mod">
          <ac:chgData name="Faisal Ahmmed" userId="51683fdeb238ecfb" providerId="LiveId" clId="{B00CE509-64B0-4779-858D-0F10A12DC879}" dt="2021-07-11T21:08:39.548" v="2407" actId="164"/>
          <ac:spMkLst>
            <pc:docMk/>
            <pc:sldMk cId="2779095684" sldId="2433"/>
            <ac:spMk id="17" creationId="{5F4C6A95-1806-4657-BEF1-0413CA4C4A27}"/>
          </ac:spMkLst>
        </pc:spChg>
        <pc:spChg chg="add mod">
          <ac:chgData name="Faisal Ahmmed" userId="51683fdeb238ecfb" providerId="LiveId" clId="{B00CE509-64B0-4779-858D-0F10A12DC879}" dt="2021-07-11T21:08:39.548" v="2407" actId="164"/>
          <ac:spMkLst>
            <pc:docMk/>
            <pc:sldMk cId="2779095684" sldId="2433"/>
            <ac:spMk id="18" creationId="{0BBA4C41-781E-4F6E-AA21-E12D20729BA4}"/>
          </ac:spMkLst>
        </pc:spChg>
        <pc:spChg chg="add mod">
          <ac:chgData name="Faisal Ahmmed" userId="51683fdeb238ecfb" providerId="LiveId" clId="{B00CE509-64B0-4779-858D-0F10A12DC879}" dt="2021-07-11T21:10:59.046" v="2445" actId="20577"/>
          <ac:spMkLst>
            <pc:docMk/>
            <pc:sldMk cId="2779095684" sldId="2433"/>
            <ac:spMk id="19" creationId="{B576CDB8-F180-4BA3-AB37-753557B825BF}"/>
          </ac:spMkLst>
        </pc:spChg>
        <pc:spChg chg="add mod">
          <ac:chgData name="Faisal Ahmmed" userId="51683fdeb238ecfb" providerId="LiveId" clId="{B00CE509-64B0-4779-858D-0F10A12DC879}" dt="2021-07-12T14:13:01.595" v="4123" actId="13822"/>
          <ac:spMkLst>
            <pc:docMk/>
            <pc:sldMk cId="2779095684" sldId="2433"/>
            <ac:spMk id="20" creationId="{B0B3CFE8-525A-45FE-92BE-D3B9614B4E9E}"/>
          </ac:spMkLst>
        </pc:spChg>
        <pc:spChg chg="add mod">
          <ac:chgData name="Faisal Ahmmed" userId="51683fdeb238ecfb" providerId="LiveId" clId="{B00CE509-64B0-4779-858D-0F10A12DC879}" dt="2021-07-12T14:13:28.800" v="4127" actId="14100"/>
          <ac:spMkLst>
            <pc:docMk/>
            <pc:sldMk cId="2779095684" sldId="2433"/>
            <ac:spMk id="21" creationId="{1AF800C8-6921-46B9-9531-8AE6299EA093}"/>
          </ac:spMkLst>
        </pc:spChg>
        <pc:spChg chg="add mod">
          <ac:chgData name="Faisal Ahmmed" userId="51683fdeb238ecfb" providerId="LiveId" clId="{B00CE509-64B0-4779-858D-0F10A12DC879}" dt="2021-07-12T14:13:10.557" v="4125" actId="13822"/>
          <ac:spMkLst>
            <pc:docMk/>
            <pc:sldMk cId="2779095684" sldId="2433"/>
            <ac:spMk id="22" creationId="{B20FC3AF-96C8-4EFF-AD73-754B6ED26EB6}"/>
          </ac:spMkLst>
        </pc:spChg>
        <pc:spChg chg="add mod">
          <ac:chgData name="Faisal Ahmmed" userId="51683fdeb238ecfb" providerId="LiveId" clId="{B00CE509-64B0-4779-858D-0F10A12DC879}" dt="2021-07-12T14:13:15.527" v="4126" actId="13822"/>
          <ac:spMkLst>
            <pc:docMk/>
            <pc:sldMk cId="2779095684" sldId="2433"/>
            <ac:spMk id="23" creationId="{AD60F7DC-F79E-4F4D-A1A5-207B82DFB09F}"/>
          </ac:spMkLst>
        </pc:spChg>
        <pc:spChg chg="add mod">
          <ac:chgData name="Faisal Ahmmed" userId="51683fdeb238ecfb" providerId="LiveId" clId="{B00CE509-64B0-4779-858D-0F10A12DC879}" dt="2021-07-11T21:09:18.686" v="2431" actId="20577"/>
          <ac:spMkLst>
            <pc:docMk/>
            <pc:sldMk cId="2779095684" sldId="2433"/>
            <ac:spMk id="25" creationId="{14FFA9AC-7309-4FE7-8C78-8180FD25833D}"/>
          </ac:spMkLst>
        </pc:spChg>
        <pc:spChg chg="add mod">
          <ac:chgData name="Faisal Ahmmed" userId="51683fdeb238ecfb" providerId="LiveId" clId="{B00CE509-64B0-4779-858D-0F10A12DC879}" dt="2021-07-12T14:16:53.436" v="4152" actId="207"/>
          <ac:spMkLst>
            <pc:docMk/>
            <pc:sldMk cId="2779095684" sldId="2433"/>
            <ac:spMk id="26" creationId="{A52E7F88-6B49-4CD9-891D-8D9439268272}"/>
          </ac:spMkLst>
        </pc:spChg>
        <pc:spChg chg="mod">
          <ac:chgData name="Faisal Ahmmed" userId="51683fdeb238ecfb" providerId="LiveId" clId="{B00CE509-64B0-4779-858D-0F10A12DC879}" dt="2021-07-12T08:13:45.319" v="3624" actId="207"/>
          <ac:spMkLst>
            <pc:docMk/>
            <pc:sldMk cId="2779095684" sldId="2433"/>
            <ac:spMk id="27" creationId="{699A10BB-B662-4690-8E21-2CB01B057CCA}"/>
          </ac:spMkLst>
        </pc:spChg>
        <pc:spChg chg="mod">
          <ac:chgData name="Faisal Ahmmed" userId="51683fdeb238ecfb" providerId="LiveId" clId="{B00CE509-64B0-4779-858D-0F10A12DC879}" dt="2021-07-12T08:13:45.319" v="3624" actId="207"/>
          <ac:spMkLst>
            <pc:docMk/>
            <pc:sldMk cId="2779095684" sldId="2433"/>
            <ac:spMk id="28" creationId="{45CA52DF-91EE-4C07-80A5-5306FE1AE17E}"/>
          </ac:spMkLst>
        </pc:spChg>
        <pc:spChg chg="add mod">
          <ac:chgData name="Faisal Ahmmed" userId="51683fdeb238ecfb" providerId="LiveId" clId="{B00CE509-64B0-4779-858D-0F10A12DC879}" dt="2021-07-12T14:14:25.969" v="4129" actId="1076"/>
          <ac:spMkLst>
            <pc:docMk/>
            <pc:sldMk cId="2779095684" sldId="2433"/>
            <ac:spMk id="30" creationId="{7096BD45-E960-4F00-8C28-CFAF6270ABD2}"/>
          </ac:spMkLst>
        </pc:spChg>
        <pc:spChg chg="add mod">
          <ac:chgData name="Faisal Ahmmed" userId="51683fdeb238ecfb" providerId="LiveId" clId="{B00CE509-64B0-4779-858D-0F10A12DC879}" dt="2021-07-12T14:14:25.969" v="4129" actId="1076"/>
          <ac:spMkLst>
            <pc:docMk/>
            <pc:sldMk cId="2779095684" sldId="2433"/>
            <ac:spMk id="31" creationId="{7FB0BECC-537A-4086-B9F9-3198E710521F}"/>
          </ac:spMkLst>
        </pc:spChg>
        <pc:spChg chg="add mod">
          <ac:chgData name="Faisal Ahmmed" userId="51683fdeb238ecfb" providerId="LiveId" clId="{B00CE509-64B0-4779-858D-0F10A12DC879}" dt="2021-07-12T14:14:25.969" v="4129" actId="1076"/>
          <ac:spMkLst>
            <pc:docMk/>
            <pc:sldMk cId="2779095684" sldId="2433"/>
            <ac:spMk id="32" creationId="{DF03ADCE-E1AB-49F9-878A-B23A514AA1B1}"/>
          </ac:spMkLst>
        </pc:spChg>
        <pc:spChg chg="add del mod">
          <ac:chgData name="Faisal Ahmmed" userId="51683fdeb238ecfb" providerId="LiveId" clId="{B00CE509-64B0-4779-858D-0F10A12DC879}" dt="2021-07-12T08:17:35.447" v="3658"/>
          <ac:spMkLst>
            <pc:docMk/>
            <pc:sldMk cId="2779095684" sldId="2433"/>
            <ac:spMk id="33" creationId="{56357410-1A46-4651-8738-1380A681C5F7}"/>
          </ac:spMkLst>
        </pc:spChg>
        <pc:spChg chg="add del mod">
          <ac:chgData name="Faisal Ahmmed" userId="51683fdeb238ecfb" providerId="LiveId" clId="{B00CE509-64B0-4779-858D-0F10A12DC879}" dt="2021-07-12T08:17:35.447" v="3658"/>
          <ac:spMkLst>
            <pc:docMk/>
            <pc:sldMk cId="2779095684" sldId="2433"/>
            <ac:spMk id="34" creationId="{610505EB-6E2B-4E2D-8C34-761451DEC4FD}"/>
          </ac:spMkLst>
        </pc:spChg>
        <pc:spChg chg="add del mod">
          <ac:chgData name="Faisal Ahmmed" userId="51683fdeb238ecfb" providerId="LiveId" clId="{B00CE509-64B0-4779-858D-0F10A12DC879}" dt="2021-07-12T08:17:35.447" v="3658"/>
          <ac:spMkLst>
            <pc:docMk/>
            <pc:sldMk cId="2779095684" sldId="2433"/>
            <ac:spMk id="35" creationId="{9D336C57-A1EB-4497-A357-2DB7A8561DDE}"/>
          </ac:spMkLst>
        </pc:spChg>
        <pc:spChg chg="add del mod">
          <ac:chgData name="Faisal Ahmmed" userId="51683fdeb238ecfb" providerId="LiveId" clId="{B00CE509-64B0-4779-858D-0F10A12DC879}" dt="2021-07-12T08:17:35.447" v="3658"/>
          <ac:spMkLst>
            <pc:docMk/>
            <pc:sldMk cId="2779095684" sldId="2433"/>
            <ac:spMk id="36" creationId="{956D9AA9-F492-429D-AF77-B12889C8C7AA}"/>
          </ac:spMkLst>
        </pc:spChg>
        <pc:spChg chg="add del mod">
          <ac:chgData name="Faisal Ahmmed" userId="51683fdeb238ecfb" providerId="LiveId" clId="{B00CE509-64B0-4779-858D-0F10A12DC879}" dt="2021-07-12T08:43:28.922" v="3830"/>
          <ac:spMkLst>
            <pc:docMk/>
            <pc:sldMk cId="2779095684" sldId="2433"/>
            <ac:spMk id="37" creationId="{5A0C7BAB-DFF1-4A7C-BF82-90BD7BD41838}"/>
          </ac:spMkLst>
        </pc:spChg>
        <pc:spChg chg="add del mod">
          <ac:chgData name="Faisal Ahmmed" userId="51683fdeb238ecfb" providerId="LiveId" clId="{B00CE509-64B0-4779-858D-0F10A12DC879}" dt="2021-07-12T08:43:28.922" v="3830"/>
          <ac:spMkLst>
            <pc:docMk/>
            <pc:sldMk cId="2779095684" sldId="2433"/>
            <ac:spMk id="38" creationId="{C4174417-7BFD-4824-9225-8977B2DFE870}"/>
          </ac:spMkLst>
        </pc:spChg>
        <pc:spChg chg="add del mod">
          <ac:chgData name="Faisal Ahmmed" userId="51683fdeb238ecfb" providerId="LiveId" clId="{B00CE509-64B0-4779-858D-0F10A12DC879}" dt="2021-07-12T08:43:28.922" v="3830"/>
          <ac:spMkLst>
            <pc:docMk/>
            <pc:sldMk cId="2779095684" sldId="2433"/>
            <ac:spMk id="39" creationId="{3DC52F5F-4E4D-407F-9826-8F781AE956F8}"/>
          </ac:spMkLst>
        </pc:spChg>
        <pc:spChg chg="add del mod">
          <ac:chgData name="Faisal Ahmmed" userId="51683fdeb238ecfb" providerId="LiveId" clId="{B00CE509-64B0-4779-858D-0F10A12DC879}" dt="2021-07-12T08:51:55.472" v="3951" actId="478"/>
          <ac:spMkLst>
            <pc:docMk/>
            <pc:sldMk cId="2779095684" sldId="2433"/>
            <ac:spMk id="40" creationId="{1A2C4579-BB81-4629-A953-F37B5CD8B258}"/>
          </ac:spMkLst>
        </pc:spChg>
        <pc:spChg chg="add del mod">
          <ac:chgData name="Faisal Ahmmed" userId="51683fdeb238ecfb" providerId="LiveId" clId="{B00CE509-64B0-4779-858D-0F10A12DC879}" dt="2021-07-12T08:51:55.472" v="3951" actId="478"/>
          <ac:spMkLst>
            <pc:docMk/>
            <pc:sldMk cId="2779095684" sldId="2433"/>
            <ac:spMk id="41" creationId="{367AAF0B-58EF-4A3F-9EBA-09FDA42B4199}"/>
          </ac:spMkLst>
        </pc:spChg>
        <pc:spChg chg="mod">
          <ac:chgData name="Faisal Ahmmed" userId="51683fdeb238ecfb" providerId="LiveId" clId="{B00CE509-64B0-4779-858D-0F10A12DC879}" dt="2021-07-12T08:44:25.968" v="3843"/>
          <ac:spMkLst>
            <pc:docMk/>
            <pc:sldMk cId="2779095684" sldId="2433"/>
            <ac:spMk id="43" creationId="{0B830F4B-749F-42AD-8899-99D1EEE0E887}"/>
          </ac:spMkLst>
        </pc:spChg>
        <pc:spChg chg="mod">
          <ac:chgData name="Faisal Ahmmed" userId="51683fdeb238ecfb" providerId="LiveId" clId="{B00CE509-64B0-4779-858D-0F10A12DC879}" dt="2021-07-12T08:44:25.968" v="3843"/>
          <ac:spMkLst>
            <pc:docMk/>
            <pc:sldMk cId="2779095684" sldId="2433"/>
            <ac:spMk id="44" creationId="{C61483ED-D83F-4E61-9BBE-916DE4060A9E}"/>
          </ac:spMkLst>
        </pc:spChg>
        <pc:spChg chg="add mod">
          <ac:chgData name="Faisal Ahmmed" userId="51683fdeb238ecfb" providerId="LiveId" clId="{B00CE509-64B0-4779-858D-0F10A12DC879}" dt="2021-07-12T08:52:12.052" v="3956"/>
          <ac:spMkLst>
            <pc:docMk/>
            <pc:sldMk cId="2779095684" sldId="2433"/>
            <ac:spMk id="45" creationId="{ABC2DB8B-B24E-4076-ADFB-C59FA10BD538}"/>
          </ac:spMkLst>
        </pc:spChg>
        <pc:spChg chg="mod">
          <ac:chgData name="Faisal Ahmmed" userId="51683fdeb238ecfb" providerId="LiveId" clId="{B00CE509-64B0-4779-858D-0F10A12DC879}" dt="2021-07-12T08:52:12.052" v="3956"/>
          <ac:spMkLst>
            <pc:docMk/>
            <pc:sldMk cId="2779095684" sldId="2433"/>
            <ac:spMk id="47" creationId="{725434A8-E1F8-4207-9C8D-76A6A6F76E82}"/>
          </ac:spMkLst>
        </pc:spChg>
        <pc:spChg chg="mod">
          <ac:chgData name="Faisal Ahmmed" userId="51683fdeb238ecfb" providerId="LiveId" clId="{B00CE509-64B0-4779-858D-0F10A12DC879}" dt="2021-07-12T14:06:14.545" v="4064" actId="20577"/>
          <ac:spMkLst>
            <pc:docMk/>
            <pc:sldMk cId="2779095684" sldId="2433"/>
            <ac:spMk id="48" creationId="{89E83E8D-BCA3-4143-B236-A99B9777B939}"/>
          </ac:spMkLst>
        </pc:spChg>
        <pc:spChg chg="add mod">
          <ac:chgData name="Faisal Ahmmed" userId="51683fdeb238ecfb" providerId="LiveId" clId="{B00CE509-64B0-4779-858D-0F10A12DC879}" dt="2021-07-12T14:06:08.138" v="4060" actId="20577"/>
          <ac:spMkLst>
            <pc:docMk/>
            <pc:sldMk cId="2779095684" sldId="2433"/>
            <ac:spMk id="49" creationId="{54ECD885-CBDD-45ED-9861-EE84B7A52EE3}"/>
          </ac:spMkLst>
        </pc:spChg>
        <pc:grpChg chg="add mod">
          <ac:chgData name="Faisal Ahmmed" userId="51683fdeb238ecfb" providerId="LiveId" clId="{B00CE509-64B0-4779-858D-0F10A12DC879}" dt="2021-07-12T14:14:10.320" v="4128" actId="1076"/>
          <ac:grpSpMkLst>
            <pc:docMk/>
            <pc:sldMk cId="2779095684" sldId="2433"/>
            <ac:grpSpMk id="24" creationId="{6B47B1AB-B01F-4B58-B3DB-CAE15EB03BEA}"/>
          </ac:grpSpMkLst>
        </pc:grpChg>
        <pc:grpChg chg="add del mod">
          <ac:chgData name="Faisal Ahmmed" userId="51683fdeb238ecfb" providerId="LiveId" clId="{B00CE509-64B0-4779-858D-0F10A12DC879}" dt="2021-07-12T08:13:47.173" v="3625" actId="478"/>
          <ac:grpSpMkLst>
            <pc:docMk/>
            <pc:sldMk cId="2779095684" sldId="2433"/>
            <ac:grpSpMk id="26" creationId="{590F9EDC-AAC7-41F5-B89A-1F789FCEECC8}"/>
          </ac:grpSpMkLst>
        </pc:grpChg>
        <pc:grpChg chg="add del mod">
          <ac:chgData name="Faisal Ahmmed" userId="51683fdeb238ecfb" providerId="LiveId" clId="{B00CE509-64B0-4779-858D-0F10A12DC879}" dt="2021-07-12T08:51:55.472" v="3951" actId="478"/>
          <ac:grpSpMkLst>
            <pc:docMk/>
            <pc:sldMk cId="2779095684" sldId="2433"/>
            <ac:grpSpMk id="42" creationId="{861C9FF2-22E0-43F2-8BAD-0762076CF29A}"/>
          </ac:grpSpMkLst>
        </pc:grpChg>
        <pc:grpChg chg="add mod">
          <ac:chgData name="Faisal Ahmmed" userId="51683fdeb238ecfb" providerId="LiveId" clId="{B00CE509-64B0-4779-858D-0F10A12DC879}" dt="2021-07-12T08:52:12.052" v="3956"/>
          <ac:grpSpMkLst>
            <pc:docMk/>
            <pc:sldMk cId="2779095684" sldId="2433"/>
            <ac:grpSpMk id="46" creationId="{7E990C58-B984-417F-9FC5-08135483EAC3}"/>
          </ac:grpSpMkLst>
        </pc:grpChg>
        <pc:graphicFrameChg chg="del mod modGraphic">
          <ac:chgData name="Faisal Ahmmed" userId="51683fdeb238ecfb" providerId="LiveId" clId="{B00CE509-64B0-4779-858D-0F10A12DC879}" dt="2021-07-11T20:51:14.223" v="2128" actId="478"/>
          <ac:graphicFrameMkLst>
            <pc:docMk/>
            <pc:sldMk cId="2779095684" sldId="2433"/>
            <ac:graphicFrameMk id="6" creationId="{0E9A2E70-9C73-45A4-9B0C-E2433CF2A835}"/>
          </ac:graphicFrameMkLst>
        </pc:graphicFrameChg>
        <pc:graphicFrameChg chg="mod">
          <ac:chgData name="Faisal Ahmmed" userId="51683fdeb238ecfb" providerId="LiveId" clId="{B00CE509-64B0-4779-858D-0F10A12DC879}" dt="2021-07-12T08:12:18.794" v="3616"/>
          <ac:graphicFrameMkLst>
            <pc:docMk/>
            <pc:sldMk cId="2779095684" sldId="2433"/>
            <ac:graphicFrameMk id="29" creationId="{1DCB1040-0FA0-4CC8-8A46-07E5E27E0D0E}"/>
          </ac:graphicFrameMkLst>
        </pc:graphicFrameChg>
        <pc:picChg chg="add mod">
          <ac:chgData name="Faisal Ahmmed" userId="51683fdeb238ecfb" providerId="LiveId" clId="{B00CE509-64B0-4779-858D-0F10A12DC879}" dt="2021-07-11T21:08:39.548" v="2407" actId="164"/>
          <ac:picMkLst>
            <pc:docMk/>
            <pc:sldMk cId="2779095684" sldId="2433"/>
            <ac:picMk id="8" creationId="{7B65D138-6EAB-4CF1-A138-706B85CBF3DC}"/>
          </ac:picMkLst>
        </pc:picChg>
        <pc:picChg chg="add mod">
          <ac:chgData name="Faisal Ahmmed" userId="51683fdeb238ecfb" providerId="LiveId" clId="{B00CE509-64B0-4779-858D-0F10A12DC879}" dt="2021-07-11T21:08:39.548" v="2407" actId="164"/>
          <ac:picMkLst>
            <pc:docMk/>
            <pc:sldMk cId="2779095684" sldId="2433"/>
            <ac:picMk id="10" creationId="{97A000FC-A119-454F-AF72-CA6457393D15}"/>
          </ac:picMkLst>
        </pc:picChg>
        <pc:picChg chg="add mod">
          <ac:chgData name="Faisal Ahmmed" userId="51683fdeb238ecfb" providerId="LiveId" clId="{B00CE509-64B0-4779-858D-0F10A12DC879}" dt="2021-07-11T21:08:39.548" v="2407" actId="164"/>
          <ac:picMkLst>
            <pc:docMk/>
            <pc:sldMk cId="2779095684" sldId="2433"/>
            <ac:picMk id="13" creationId="{7C01FD0C-4885-4D10-9B5C-FD7A64858F8A}"/>
          </ac:picMkLst>
        </pc:picChg>
        <pc:picChg chg="add mod modCrop">
          <ac:chgData name="Faisal Ahmmed" userId="51683fdeb238ecfb" providerId="LiveId" clId="{B00CE509-64B0-4779-858D-0F10A12DC879}" dt="2021-07-11T21:08:39.548" v="2407" actId="164"/>
          <ac:picMkLst>
            <pc:docMk/>
            <pc:sldMk cId="2779095684" sldId="2433"/>
            <ac:picMk id="15" creationId="{981648C4-958A-4D1E-8A59-A6D51C9CD5C0}"/>
          </ac:picMkLst>
        </pc:picChg>
      </pc:sldChg>
      <pc:sldChg chg="addSp delSp modSp mod">
        <pc:chgData name="Faisal Ahmmed" userId="51683fdeb238ecfb" providerId="LiveId" clId="{B00CE509-64B0-4779-858D-0F10A12DC879}" dt="2021-07-12T08:43:43.388" v="3837" actId="1076"/>
        <pc:sldMkLst>
          <pc:docMk/>
          <pc:sldMk cId="927727573" sldId="2436"/>
        </pc:sldMkLst>
        <pc:spChg chg="del">
          <ac:chgData name="Faisal Ahmmed" userId="51683fdeb238ecfb" providerId="LiveId" clId="{B00CE509-64B0-4779-858D-0F10A12DC879}" dt="2021-07-12T08:39:54.195" v="3783" actId="478"/>
          <ac:spMkLst>
            <pc:docMk/>
            <pc:sldMk cId="927727573" sldId="2436"/>
            <ac:spMk id="3" creationId="{C747C414-85D9-40D6-9BB3-5AF68A84F413}"/>
          </ac:spMkLst>
        </pc:spChg>
        <pc:spChg chg="add del mod">
          <ac:chgData name="Faisal Ahmmed" userId="51683fdeb238ecfb" providerId="LiveId" clId="{B00CE509-64B0-4779-858D-0F10A12DC879}" dt="2021-07-12T08:39:56.174" v="3784" actId="478"/>
          <ac:spMkLst>
            <pc:docMk/>
            <pc:sldMk cId="927727573" sldId="2436"/>
            <ac:spMk id="4" creationId="{429BED39-E52F-4C2D-BAE6-40605EA9D594}"/>
          </ac:spMkLst>
        </pc:spChg>
        <pc:spChg chg="mod">
          <ac:chgData name="Faisal Ahmmed" userId="51683fdeb238ecfb" providerId="LiveId" clId="{B00CE509-64B0-4779-858D-0F10A12DC879}" dt="2021-07-12T08:43:43.388" v="3837" actId="1076"/>
          <ac:spMkLst>
            <pc:docMk/>
            <pc:sldMk cId="927727573" sldId="2436"/>
            <ac:spMk id="6" creationId="{4F7706BE-EF2E-459C-8778-01DDD354C634}"/>
          </ac:spMkLst>
        </pc:spChg>
        <pc:spChg chg="add del mod">
          <ac:chgData name="Faisal Ahmmed" userId="51683fdeb238ecfb" providerId="LiveId" clId="{B00CE509-64B0-4779-858D-0F10A12DC879}" dt="2021-07-12T08:40:02.022" v="3788" actId="478"/>
          <ac:spMkLst>
            <pc:docMk/>
            <pc:sldMk cId="927727573" sldId="2436"/>
            <ac:spMk id="7" creationId="{26081348-C81B-4338-8856-7ED4FE4571DF}"/>
          </ac:spMkLst>
        </pc:spChg>
        <pc:spChg chg="del mod">
          <ac:chgData name="Faisal Ahmmed" userId="51683fdeb238ecfb" providerId="LiveId" clId="{B00CE509-64B0-4779-858D-0F10A12DC879}" dt="2021-07-12T08:40:00.931" v="3787" actId="478"/>
          <ac:spMkLst>
            <pc:docMk/>
            <pc:sldMk cId="927727573" sldId="2436"/>
            <ac:spMk id="8" creationId="{0B070B25-2BBC-49AC-9CFA-1CD7195DF2D6}"/>
          </ac:spMkLst>
        </pc:spChg>
        <pc:spChg chg="del">
          <ac:chgData name="Faisal Ahmmed" userId="51683fdeb238ecfb" providerId="LiveId" clId="{B00CE509-64B0-4779-858D-0F10A12DC879}" dt="2021-07-12T08:40:14.483" v="3794" actId="478"/>
          <ac:spMkLst>
            <pc:docMk/>
            <pc:sldMk cId="927727573" sldId="2436"/>
            <ac:spMk id="9" creationId="{9E2524A0-105C-4170-BB48-CD0756FB3DFE}"/>
          </ac:spMkLst>
        </pc:spChg>
        <pc:spChg chg="del">
          <ac:chgData name="Faisal Ahmmed" userId="51683fdeb238ecfb" providerId="LiveId" clId="{B00CE509-64B0-4779-858D-0F10A12DC879}" dt="2021-07-12T08:40:24.571" v="3800" actId="478"/>
          <ac:spMkLst>
            <pc:docMk/>
            <pc:sldMk cId="927727573" sldId="2436"/>
            <ac:spMk id="10" creationId="{6E57A531-5B0F-485D-A015-BC78AD089BA6}"/>
          </ac:spMkLst>
        </pc:spChg>
        <pc:spChg chg="add del mod">
          <ac:chgData name="Faisal Ahmmed" userId="51683fdeb238ecfb" providerId="LiveId" clId="{B00CE509-64B0-4779-858D-0F10A12DC879}" dt="2021-07-12T08:40:12.133" v="3793" actId="478"/>
          <ac:spMkLst>
            <pc:docMk/>
            <pc:sldMk cId="927727573" sldId="2436"/>
            <ac:spMk id="13" creationId="{AB18AB8D-9759-4715-881D-B55EA69A87F0}"/>
          </ac:spMkLst>
        </pc:spChg>
        <pc:spChg chg="add del mod">
          <ac:chgData name="Faisal Ahmmed" userId="51683fdeb238ecfb" providerId="LiveId" clId="{B00CE509-64B0-4779-858D-0F10A12DC879}" dt="2021-07-12T08:40:15.918" v="3795" actId="478"/>
          <ac:spMkLst>
            <pc:docMk/>
            <pc:sldMk cId="927727573" sldId="2436"/>
            <ac:spMk id="15" creationId="{27CFB0E6-A334-4E3F-BD19-BA7B339F8D43}"/>
          </ac:spMkLst>
        </pc:spChg>
        <pc:spChg chg="add del mod">
          <ac:chgData name="Faisal Ahmmed" userId="51683fdeb238ecfb" providerId="LiveId" clId="{B00CE509-64B0-4779-858D-0F10A12DC879}" dt="2021-07-12T08:40:18.830" v="3797" actId="478"/>
          <ac:spMkLst>
            <pc:docMk/>
            <pc:sldMk cId="927727573" sldId="2436"/>
            <ac:spMk id="17" creationId="{1C1B7BCA-3F57-4394-9D84-7D5EA948189D}"/>
          </ac:spMkLst>
        </pc:spChg>
        <pc:spChg chg="add del mod">
          <ac:chgData name="Faisal Ahmmed" userId="51683fdeb238ecfb" providerId="LiveId" clId="{B00CE509-64B0-4779-858D-0F10A12DC879}" dt="2021-07-12T08:40:22.230" v="3799" actId="478"/>
          <ac:spMkLst>
            <pc:docMk/>
            <pc:sldMk cId="927727573" sldId="2436"/>
            <ac:spMk id="19" creationId="{ECE1E72E-12DC-4FF7-9BDC-35F9CCC39E0C}"/>
          </ac:spMkLst>
        </pc:spChg>
        <pc:spChg chg="add del mod">
          <ac:chgData name="Faisal Ahmmed" userId="51683fdeb238ecfb" providerId="LiveId" clId="{B00CE509-64B0-4779-858D-0F10A12DC879}" dt="2021-07-12T08:40:30.301" v="3803" actId="478"/>
          <ac:spMkLst>
            <pc:docMk/>
            <pc:sldMk cId="927727573" sldId="2436"/>
            <ac:spMk id="21" creationId="{EB8CD12B-AD99-48D2-86CB-8FD9B3D7B5FC}"/>
          </ac:spMkLst>
        </pc:spChg>
        <pc:spChg chg="add del mod">
          <ac:chgData name="Faisal Ahmmed" userId="51683fdeb238ecfb" providerId="LiveId" clId="{B00CE509-64B0-4779-858D-0F10A12DC879}" dt="2021-07-12T08:42:46.528" v="3818"/>
          <ac:spMkLst>
            <pc:docMk/>
            <pc:sldMk cId="927727573" sldId="2436"/>
            <ac:spMk id="25" creationId="{992B4C6E-324C-4901-9188-8CBCD018E115}"/>
          </ac:spMkLst>
        </pc:spChg>
        <pc:spChg chg="add del mod">
          <ac:chgData name="Faisal Ahmmed" userId="51683fdeb238ecfb" providerId="LiveId" clId="{B00CE509-64B0-4779-858D-0F10A12DC879}" dt="2021-07-12T08:42:46.528" v="3818"/>
          <ac:spMkLst>
            <pc:docMk/>
            <pc:sldMk cId="927727573" sldId="2436"/>
            <ac:spMk id="26" creationId="{8746ADA7-6B15-4DB0-BAB8-930BC2386BA3}"/>
          </ac:spMkLst>
        </pc:spChg>
        <pc:spChg chg="add del mod">
          <ac:chgData name="Faisal Ahmmed" userId="51683fdeb238ecfb" providerId="LiveId" clId="{B00CE509-64B0-4779-858D-0F10A12DC879}" dt="2021-07-12T08:42:46.528" v="3818"/>
          <ac:spMkLst>
            <pc:docMk/>
            <pc:sldMk cId="927727573" sldId="2436"/>
            <ac:spMk id="27" creationId="{90EE4E69-775B-4B1B-9063-602455EAE133}"/>
          </ac:spMkLst>
        </pc:spChg>
        <pc:picChg chg="del">
          <ac:chgData name="Faisal Ahmmed" userId="51683fdeb238ecfb" providerId="LiveId" clId="{B00CE509-64B0-4779-858D-0F10A12DC879}" dt="2021-07-12T08:40:17.368" v="3796" actId="478"/>
          <ac:picMkLst>
            <pc:docMk/>
            <pc:sldMk cId="927727573" sldId="2436"/>
            <ac:picMk id="12" creationId="{4E709B75-16EA-4581-AED9-567DEF45A6B2}"/>
          </ac:picMkLst>
        </pc:picChg>
        <pc:picChg chg="del">
          <ac:chgData name="Faisal Ahmmed" userId="51683fdeb238ecfb" providerId="LiveId" clId="{B00CE509-64B0-4779-858D-0F10A12DC879}" dt="2021-07-12T08:39:58.456" v="3785" actId="478"/>
          <ac:picMkLst>
            <pc:docMk/>
            <pc:sldMk cId="927727573" sldId="2436"/>
            <ac:picMk id="24" creationId="{E896B487-8C07-495F-95BF-B8F4960E1E8D}"/>
          </ac:picMkLst>
        </pc:picChg>
        <pc:picChg chg="del">
          <ac:chgData name="Faisal Ahmmed" userId="51683fdeb238ecfb" providerId="LiveId" clId="{B00CE509-64B0-4779-858D-0F10A12DC879}" dt="2021-07-12T08:40:20.785" v="3798" actId="478"/>
          <ac:picMkLst>
            <pc:docMk/>
            <pc:sldMk cId="927727573" sldId="2436"/>
            <ac:picMk id="28" creationId="{D4D09222-33EB-4F99-9A89-51E2E1E97584}"/>
          </ac:picMkLst>
        </pc:picChg>
        <pc:picChg chg="add del">
          <ac:chgData name="Faisal Ahmmed" userId="51683fdeb238ecfb" providerId="LiveId" clId="{B00CE509-64B0-4779-858D-0F10A12DC879}" dt="2021-07-12T08:40:27.642" v="3802" actId="478"/>
          <ac:picMkLst>
            <pc:docMk/>
            <pc:sldMk cId="927727573" sldId="2436"/>
            <ac:picMk id="40" creationId="{D5C5EA1B-F06D-4AD1-B526-89C2DF772232}"/>
          </ac:picMkLst>
        </pc:picChg>
      </pc:sldChg>
      <pc:sldChg chg="addSp delSp modSp mod">
        <pc:chgData name="Faisal Ahmmed" userId="51683fdeb238ecfb" providerId="LiveId" clId="{B00CE509-64B0-4779-858D-0F10A12DC879}" dt="2021-07-11T17:24:17.914" v="1340" actId="1076"/>
        <pc:sldMkLst>
          <pc:docMk/>
          <pc:sldMk cId="3927832306" sldId="2448"/>
        </pc:sldMkLst>
        <pc:spChg chg="add del mod">
          <ac:chgData name="Faisal Ahmmed" userId="51683fdeb238ecfb" providerId="LiveId" clId="{B00CE509-64B0-4779-858D-0F10A12DC879}" dt="2021-07-11T16:00:14.355" v="480"/>
          <ac:spMkLst>
            <pc:docMk/>
            <pc:sldMk cId="3927832306" sldId="2448"/>
            <ac:spMk id="6" creationId="{DAF92424-33F3-485C-AC94-DB82DC4D9F15}"/>
          </ac:spMkLst>
        </pc:spChg>
        <pc:spChg chg="mod">
          <ac:chgData name="Faisal Ahmmed" userId="51683fdeb238ecfb" providerId="LiveId" clId="{B00CE509-64B0-4779-858D-0F10A12DC879}" dt="2021-07-11T17:24:17.914" v="1340" actId="1076"/>
          <ac:spMkLst>
            <pc:docMk/>
            <pc:sldMk cId="3927832306" sldId="2448"/>
            <ac:spMk id="9" creationId="{79DC1498-E692-42BA-B69F-6D37E6CFACA0}"/>
          </ac:spMkLst>
        </pc:spChg>
        <pc:spChg chg="mod">
          <ac:chgData name="Faisal Ahmmed" userId="51683fdeb238ecfb" providerId="LiveId" clId="{B00CE509-64B0-4779-858D-0F10A12DC879}" dt="2021-07-11T17:24:08.070" v="1339" actId="1076"/>
          <ac:spMkLst>
            <pc:docMk/>
            <pc:sldMk cId="3927832306" sldId="2448"/>
            <ac:spMk id="12" creationId="{78F83685-71F0-42B7-9E47-250BDB20F2A5}"/>
          </ac:spMkLst>
        </pc:spChg>
      </pc:sldChg>
      <pc:sldChg chg="addSp delSp modSp mod setBg">
        <pc:chgData name="Faisal Ahmmed" userId="51683fdeb238ecfb" providerId="LiveId" clId="{B00CE509-64B0-4779-858D-0F10A12DC879}" dt="2021-07-12T14:06:20.834" v="4067" actId="20577"/>
        <pc:sldMkLst>
          <pc:docMk/>
          <pc:sldMk cId="839779156" sldId="2450"/>
        </pc:sldMkLst>
        <pc:spChg chg="del">
          <ac:chgData name="Faisal Ahmmed" userId="51683fdeb238ecfb" providerId="LiveId" clId="{B00CE509-64B0-4779-858D-0F10A12DC879}" dt="2021-07-12T08:19:20.076" v="3662" actId="478"/>
          <ac:spMkLst>
            <pc:docMk/>
            <pc:sldMk cId="839779156" sldId="2450"/>
            <ac:spMk id="2" creationId="{DAF72BBC-FC90-4B63-96CA-ABED853DBAD0}"/>
          </ac:spMkLst>
        </pc:spChg>
        <pc:spChg chg="add del mod">
          <ac:chgData name="Faisal Ahmmed" userId="51683fdeb238ecfb" providerId="LiveId" clId="{B00CE509-64B0-4779-858D-0F10A12DC879}" dt="2021-07-12T08:19:07.711" v="3660" actId="478"/>
          <ac:spMkLst>
            <pc:docMk/>
            <pc:sldMk cId="839779156" sldId="2450"/>
            <ac:spMk id="4" creationId="{BDCF5424-C54F-4263-BE4D-655524C91082}"/>
          </ac:spMkLst>
        </pc:spChg>
        <pc:spChg chg="del">
          <ac:chgData name="Faisal Ahmmed" userId="51683fdeb238ecfb" providerId="LiveId" clId="{B00CE509-64B0-4779-858D-0F10A12DC879}" dt="2021-07-12T08:19:24.445" v="3664" actId="478"/>
          <ac:spMkLst>
            <pc:docMk/>
            <pc:sldMk cId="839779156" sldId="2450"/>
            <ac:spMk id="5" creationId="{14AB6F96-E5E8-4B40-A18C-2D078D1C2D4F}"/>
          </ac:spMkLst>
        </pc:spChg>
        <pc:spChg chg="add del mod">
          <ac:chgData name="Faisal Ahmmed" userId="51683fdeb238ecfb" providerId="LiveId" clId="{B00CE509-64B0-4779-858D-0F10A12DC879}" dt="2021-07-12T08:19:21.951" v="3663" actId="478"/>
          <ac:spMkLst>
            <pc:docMk/>
            <pc:sldMk cId="839779156" sldId="2450"/>
            <ac:spMk id="7" creationId="{FD54BA60-5153-490D-9A33-8B22DAACEEBE}"/>
          </ac:spMkLst>
        </pc:spChg>
        <pc:spChg chg="add del mod">
          <ac:chgData name="Faisal Ahmmed" userId="51683fdeb238ecfb" providerId="LiveId" clId="{B00CE509-64B0-4779-858D-0F10A12DC879}" dt="2021-07-12T08:19:27.086" v="3665" actId="478"/>
          <ac:spMkLst>
            <pc:docMk/>
            <pc:sldMk cId="839779156" sldId="2450"/>
            <ac:spMk id="10" creationId="{C4669571-97F3-48F6-BABD-4A667C13D314}"/>
          </ac:spMkLst>
        </pc:spChg>
        <pc:spChg chg="add mod">
          <ac:chgData name="Faisal Ahmmed" userId="51683fdeb238ecfb" providerId="LiveId" clId="{B00CE509-64B0-4779-858D-0F10A12DC879}" dt="2021-07-12T08:19:45.661" v="3685" actId="20577"/>
          <ac:spMkLst>
            <pc:docMk/>
            <pc:sldMk cId="839779156" sldId="2450"/>
            <ac:spMk id="11" creationId="{A771F1E5-7225-46D3-A022-11248B95B335}"/>
          </ac:spMkLst>
        </pc:spChg>
        <pc:spChg chg="add del mod">
          <ac:chgData name="Faisal Ahmmed" userId="51683fdeb238ecfb" providerId="LiveId" clId="{B00CE509-64B0-4779-858D-0F10A12DC879}" dt="2021-07-12T08:43:28.686" v="3829"/>
          <ac:spMkLst>
            <pc:docMk/>
            <pc:sldMk cId="839779156" sldId="2450"/>
            <ac:spMk id="20" creationId="{CBF0921D-9E4A-4B33-8ADF-34995832664C}"/>
          </ac:spMkLst>
        </pc:spChg>
        <pc:spChg chg="add del mod">
          <ac:chgData name="Faisal Ahmmed" userId="51683fdeb238ecfb" providerId="LiveId" clId="{B00CE509-64B0-4779-858D-0F10A12DC879}" dt="2021-07-12T08:43:28.686" v="3829"/>
          <ac:spMkLst>
            <pc:docMk/>
            <pc:sldMk cId="839779156" sldId="2450"/>
            <ac:spMk id="21" creationId="{72B4E8F5-DCD8-4671-B403-E56A746F3B7A}"/>
          </ac:spMkLst>
        </pc:spChg>
        <pc:spChg chg="add del mod">
          <ac:chgData name="Faisal Ahmmed" userId="51683fdeb238ecfb" providerId="LiveId" clId="{B00CE509-64B0-4779-858D-0F10A12DC879}" dt="2021-07-12T08:43:28.686" v="3829"/>
          <ac:spMkLst>
            <pc:docMk/>
            <pc:sldMk cId="839779156" sldId="2450"/>
            <ac:spMk id="22" creationId="{DDE5332D-43F4-4A6F-B6F5-17512B145BAD}"/>
          </ac:spMkLst>
        </pc:spChg>
        <pc:spChg chg="add del mod">
          <ac:chgData name="Faisal Ahmmed" userId="51683fdeb238ecfb" providerId="LiveId" clId="{B00CE509-64B0-4779-858D-0F10A12DC879}" dt="2021-07-12T08:51:58.769" v="3952" actId="478"/>
          <ac:spMkLst>
            <pc:docMk/>
            <pc:sldMk cId="839779156" sldId="2450"/>
            <ac:spMk id="23" creationId="{E414F6F2-35CD-4130-BC54-ED62468DD065}"/>
          </ac:spMkLst>
        </pc:spChg>
        <pc:spChg chg="add del mod">
          <ac:chgData name="Faisal Ahmmed" userId="51683fdeb238ecfb" providerId="LiveId" clId="{B00CE509-64B0-4779-858D-0F10A12DC879}" dt="2021-07-12T08:51:58.769" v="3952" actId="478"/>
          <ac:spMkLst>
            <pc:docMk/>
            <pc:sldMk cId="839779156" sldId="2450"/>
            <ac:spMk id="24" creationId="{54A18633-6423-464A-AFD9-8DC9B3FF94AF}"/>
          </ac:spMkLst>
        </pc:spChg>
        <pc:spChg chg="mod">
          <ac:chgData name="Faisal Ahmmed" userId="51683fdeb238ecfb" providerId="LiveId" clId="{B00CE509-64B0-4779-858D-0F10A12DC879}" dt="2021-07-12T08:45:01.528" v="3846" actId="207"/>
          <ac:spMkLst>
            <pc:docMk/>
            <pc:sldMk cId="839779156" sldId="2450"/>
            <ac:spMk id="26" creationId="{0E4F7CDF-DEB5-406A-B33D-516C14DB5F4D}"/>
          </ac:spMkLst>
        </pc:spChg>
        <pc:spChg chg="mod">
          <ac:chgData name="Faisal Ahmmed" userId="51683fdeb238ecfb" providerId="LiveId" clId="{B00CE509-64B0-4779-858D-0F10A12DC879}" dt="2021-07-12T08:44:28.569" v="3844"/>
          <ac:spMkLst>
            <pc:docMk/>
            <pc:sldMk cId="839779156" sldId="2450"/>
            <ac:spMk id="27" creationId="{D9B9D2B8-66EF-4B85-B809-0CA8BA9FC5BC}"/>
          </ac:spMkLst>
        </pc:spChg>
        <pc:spChg chg="add del mod">
          <ac:chgData name="Faisal Ahmmed" userId="51683fdeb238ecfb" providerId="LiveId" clId="{B00CE509-64B0-4779-858D-0F10A12DC879}" dt="2021-07-12T08:52:02.765" v="3954"/>
          <ac:spMkLst>
            <pc:docMk/>
            <pc:sldMk cId="839779156" sldId="2450"/>
            <ac:spMk id="28" creationId="{0E148B21-2EBA-4874-853C-1CC5A8FBA4CC}"/>
          </ac:spMkLst>
        </pc:spChg>
        <pc:spChg chg="mod">
          <ac:chgData name="Faisal Ahmmed" userId="51683fdeb238ecfb" providerId="LiveId" clId="{B00CE509-64B0-4779-858D-0F10A12DC879}" dt="2021-07-12T08:52:00.423" v="3953"/>
          <ac:spMkLst>
            <pc:docMk/>
            <pc:sldMk cId="839779156" sldId="2450"/>
            <ac:spMk id="30" creationId="{7C6CED37-C55C-4585-ABE6-5163FC6EE92D}"/>
          </ac:spMkLst>
        </pc:spChg>
        <pc:spChg chg="mod">
          <ac:chgData name="Faisal Ahmmed" userId="51683fdeb238ecfb" providerId="LiveId" clId="{B00CE509-64B0-4779-858D-0F10A12DC879}" dt="2021-07-12T08:52:00.423" v="3953"/>
          <ac:spMkLst>
            <pc:docMk/>
            <pc:sldMk cId="839779156" sldId="2450"/>
            <ac:spMk id="31" creationId="{2E7BC26F-B6C4-4E1D-AAE9-036B2756A001}"/>
          </ac:spMkLst>
        </pc:spChg>
        <pc:spChg chg="add del mod">
          <ac:chgData name="Faisal Ahmmed" userId="51683fdeb238ecfb" providerId="LiveId" clId="{B00CE509-64B0-4779-858D-0F10A12DC879}" dt="2021-07-12T08:52:02.765" v="3954"/>
          <ac:spMkLst>
            <pc:docMk/>
            <pc:sldMk cId="839779156" sldId="2450"/>
            <ac:spMk id="32" creationId="{F1B5433F-D64F-429D-8E05-C3A9DB32FAE0}"/>
          </ac:spMkLst>
        </pc:spChg>
        <pc:spChg chg="add mod">
          <ac:chgData name="Faisal Ahmmed" userId="51683fdeb238ecfb" providerId="LiveId" clId="{B00CE509-64B0-4779-858D-0F10A12DC879}" dt="2021-07-12T08:52:13.717" v="3957"/>
          <ac:spMkLst>
            <pc:docMk/>
            <pc:sldMk cId="839779156" sldId="2450"/>
            <ac:spMk id="33" creationId="{0AA3A3E3-F97A-4D08-971B-DB212E584030}"/>
          </ac:spMkLst>
        </pc:spChg>
        <pc:spChg chg="mod">
          <ac:chgData name="Faisal Ahmmed" userId="51683fdeb238ecfb" providerId="LiveId" clId="{B00CE509-64B0-4779-858D-0F10A12DC879}" dt="2021-07-12T08:52:28.848" v="3958" actId="207"/>
          <ac:spMkLst>
            <pc:docMk/>
            <pc:sldMk cId="839779156" sldId="2450"/>
            <ac:spMk id="35" creationId="{B5FFF990-DD5C-47A3-A4AD-FD0B5C5C4DC1}"/>
          </ac:spMkLst>
        </pc:spChg>
        <pc:spChg chg="mod">
          <ac:chgData name="Faisal Ahmmed" userId="51683fdeb238ecfb" providerId="LiveId" clId="{B00CE509-64B0-4779-858D-0F10A12DC879}" dt="2021-07-12T14:06:18.219" v="4065" actId="20577"/>
          <ac:spMkLst>
            <pc:docMk/>
            <pc:sldMk cId="839779156" sldId="2450"/>
            <ac:spMk id="36" creationId="{DA628208-CA8B-45A0-967B-4A68CF7116EA}"/>
          </ac:spMkLst>
        </pc:spChg>
        <pc:spChg chg="add mod">
          <ac:chgData name="Faisal Ahmmed" userId="51683fdeb238ecfb" providerId="LiveId" clId="{B00CE509-64B0-4779-858D-0F10A12DC879}" dt="2021-07-12T14:06:20.834" v="4067" actId="20577"/>
          <ac:spMkLst>
            <pc:docMk/>
            <pc:sldMk cId="839779156" sldId="2450"/>
            <ac:spMk id="37" creationId="{1CEDACEE-B50D-4EF0-9E45-555FE5A24D38}"/>
          </ac:spMkLst>
        </pc:spChg>
        <pc:grpChg chg="add del mod">
          <ac:chgData name="Faisal Ahmmed" userId="51683fdeb238ecfb" providerId="LiveId" clId="{B00CE509-64B0-4779-858D-0F10A12DC879}" dt="2021-07-12T08:51:58.769" v="3952" actId="478"/>
          <ac:grpSpMkLst>
            <pc:docMk/>
            <pc:sldMk cId="839779156" sldId="2450"/>
            <ac:grpSpMk id="25" creationId="{11A99642-0112-43A8-9652-2F3E489DC370}"/>
          </ac:grpSpMkLst>
        </pc:grpChg>
        <pc:grpChg chg="add del mod">
          <ac:chgData name="Faisal Ahmmed" userId="51683fdeb238ecfb" providerId="LiveId" clId="{B00CE509-64B0-4779-858D-0F10A12DC879}" dt="2021-07-12T08:52:02.765" v="3954"/>
          <ac:grpSpMkLst>
            <pc:docMk/>
            <pc:sldMk cId="839779156" sldId="2450"/>
            <ac:grpSpMk id="29" creationId="{16F8D666-8160-409E-8BCE-4FE8ABDBC390}"/>
          </ac:grpSpMkLst>
        </pc:grpChg>
        <pc:grpChg chg="add mod">
          <ac:chgData name="Faisal Ahmmed" userId="51683fdeb238ecfb" providerId="LiveId" clId="{B00CE509-64B0-4779-858D-0F10A12DC879}" dt="2021-07-12T08:52:13.717" v="3957"/>
          <ac:grpSpMkLst>
            <pc:docMk/>
            <pc:sldMk cId="839779156" sldId="2450"/>
            <ac:grpSpMk id="34" creationId="{BC921147-EA4B-46B2-81D0-4761DFF500F5}"/>
          </ac:grpSpMkLst>
        </pc:grpChg>
        <pc:graphicFrameChg chg="add del mod modGraphic">
          <ac:chgData name="Faisal Ahmmed" userId="51683fdeb238ecfb" providerId="LiveId" clId="{B00CE509-64B0-4779-858D-0F10A12DC879}" dt="2021-07-12T08:25:38.601" v="3702" actId="478"/>
          <ac:graphicFrameMkLst>
            <pc:docMk/>
            <pc:sldMk cId="839779156" sldId="2450"/>
            <ac:graphicFrameMk id="15" creationId="{4010DC44-2D12-4835-B3F9-81C000C7AA95}"/>
          </ac:graphicFrameMkLst>
        </pc:graphicFrameChg>
        <pc:graphicFrameChg chg="add mod">
          <ac:chgData name="Faisal Ahmmed" userId="51683fdeb238ecfb" providerId="LiveId" clId="{B00CE509-64B0-4779-858D-0F10A12DC879}" dt="2021-07-12T08:44:50.276" v="3845" actId="1076"/>
          <ac:graphicFrameMkLst>
            <pc:docMk/>
            <pc:sldMk cId="839779156" sldId="2450"/>
            <ac:graphicFrameMk id="19" creationId="{7AD1CAE7-1117-49D2-A3B9-339A79349495}"/>
          </ac:graphicFrameMkLst>
        </pc:graphicFrameChg>
        <pc:picChg chg="del">
          <ac:chgData name="Faisal Ahmmed" userId="51683fdeb238ecfb" providerId="LiveId" clId="{B00CE509-64B0-4779-858D-0F10A12DC879}" dt="2021-07-12T08:19:06.636" v="3659" actId="478"/>
          <ac:picMkLst>
            <pc:docMk/>
            <pc:sldMk cId="839779156" sldId="2450"/>
            <ac:picMk id="8" creationId="{1D5DB266-C804-437C-AED7-3D057820D244}"/>
          </ac:picMkLst>
        </pc:picChg>
      </pc:sldChg>
      <pc:sldChg chg="addSp delSp modSp mod">
        <pc:chgData name="Faisal Ahmmed" userId="51683fdeb238ecfb" providerId="LiveId" clId="{B00CE509-64B0-4779-858D-0F10A12DC879}" dt="2021-07-12T14:05:23.947" v="4044" actId="20577"/>
        <pc:sldMkLst>
          <pc:docMk/>
          <pc:sldMk cId="2944765398" sldId="2451"/>
        </pc:sldMkLst>
        <pc:spChg chg="del mod">
          <ac:chgData name="Faisal Ahmmed" userId="51683fdeb238ecfb" providerId="LiveId" clId="{B00CE509-64B0-4779-858D-0F10A12DC879}" dt="2021-07-11T20:15:38.130" v="1885" actId="478"/>
          <ac:spMkLst>
            <pc:docMk/>
            <pc:sldMk cId="2944765398" sldId="2451"/>
            <ac:spMk id="2" creationId="{B156CAF1-214F-4566-9B0D-DACA1063E8C8}"/>
          </ac:spMkLst>
        </pc:spChg>
        <pc:spChg chg="del">
          <ac:chgData name="Faisal Ahmmed" userId="51683fdeb238ecfb" providerId="LiveId" clId="{B00CE509-64B0-4779-858D-0F10A12DC879}" dt="2021-07-11T20:11:19.926" v="1763" actId="478"/>
          <ac:spMkLst>
            <pc:docMk/>
            <pc:sldMk cId="2944765398" sldId="2451"/>
            <ac:spMk id="3" creationId="{1D24B42B-925B-494C-A986-BD85E8117E1E}"/>
          </ac:spMkLst>
        </pc:spChg>
        <pc:spChg chg="add del">
          <ac:chgData name="Faisal Ahmmed" userId="51683fdeb238ecfb" providerId="LiveId" clId="{B00CE509-64B0-4779-858D-0F10A12DC879}" dt="2021-07-11T20:06:09.452" v="1737" actId="11529"/>
          <ac:spMkLst>
            <pc:docMk/>
            <pc:sldMk cId="2944765398" sldId="2451"/>
            <ac:spMk id="4" creationId="{BCBEF2D4-93F2-40A2-8DA8-69FE87D5D576}"/>
          </ac:spMkLst>
        </pc:spChg>
        <pc:spChg chg="del">
          <ac:chgData name="Faisal Ahmmed" userId="51683fdeb238ecfb" providerId="LiveId" clId="{B00CE509-64B0-4779-858D-0F10A12DC879}" dt="2021-07-12T08:50:08.185" v="3936" actId="478"/>
          <ac:spMkLst>
            <pc:docMk/>
            <pc:sldMk cId="2944765398" sldId="2451"/>
            <ac:spMk id="6" creationId="{FC6A5C12-E784-444E-B868-DE2AE85742BB}"/>
          </ac:spMkLst>
        </pc:spChg>
        <pc:spChg chg="add del mod">
          <ac:chgData name="Faisal Ahmmed" userId="51683fdeb238ecfb" providerId="LiveId" clId="{B00CE509-64B0-4779-858D-0F10A12DC879}" dt="2021-07-11T20:06:16.754" v="1739" actId="478"/>
          <ac:spMkLst>
            <pc:docMk/>
            <pc:sldMk cId="2944765398" sldId="2451"/>
            <ac:spMk id="7" creationId="{B5B1A437-0D9C-4A96-8DF6-2A359E9FA075}"/>
          </ac:spMkLst>
        </pc:spChg>
        <pc:spChg chg="add mod">
          <ac:chgData name="Faisal Ahmmed" userId="51683fdeb238ecfb" providerId="LiveId" clId="{B00CE509-64B0-4779-858D-0F10A12DC879}" dt="2021-07-12T07:26:38.246" v="2780" actId="1037"/>
          <ac:spMkLst>
            <pc:docMk/>
            <pc:sldMk cId="2944765398" sldId="2451"/>
            <ac:spMk id="7" creationId="{D895DBA6-83C6-42F2-9733-AC4C7D145B0A}"/>
          </ac:spMkLst>
        </pc:spChg>
        <pc:spChg chg="add mod">
          <ac:chgData name="Faisal Ahmmed" userId="51683fdeb238ecfb" providerId="LiveId" clId="{B00CE509-64B0-4779-858D-0F10A12DC879}" dt="2021-07-12T07:26:38.246" v="2780" actId="1037"/>
          <ac:spMkLst>
            <pc:docMk/>
            <pc:sldMk cId="2944765398" sldId="2451"/>
            <ac:spMk id="8" creationId="{0A6BB170-031A-406D-9822-545073E0E74F}"/>
          </ac:spMkLst>
        </pc:spChg>
        <pc:spChg chg="add del mod">
          <ac:chgData name="Faisal Ahmmed" userId="51683fdeb238ecfb" providerId="LiveId" clId="{B00CE509-64B0-4779-858D-0F10A12DC879}" dt="2021-07-11T20:09:56.408" v="1751" actId="478"/>
          <ac:spMkLst>
            <pc:docMk/>
            <pc:sldMk cId="2944765398" sldId="2451"/>
            <ac:spMk id="9" creationId="{2DDE16F9-8DC5-47B5-9E51-77F0CFB9F957}"/>
          </ac:spMkLst>
        </pc:spChg>
        <pc:spChg chg="add mod">
          <ac:chgData name="Faisal Ahmmed" userId="51683fdeb238ecfb" providerId="LiveId" clId="{B00CE509-64B0-4779-858D-0F10A12DC879}" dt="2021-07-12T07:26:38.246" v="2780" actId="1037"/>
          <ac:spMkLst>
            <pc:docMk/>
            <pc:sldMk cId="2944765398" sldId="2451"/>
            <ac:spMk id="9" creationId="{8F212213-75E2-4597-8A31-5B0D87415A72}"/>
          </ac:spMkLst>
        </pc:spChg>
        <pc:spChg chg="add mod">
          <ac:chgData name="Faisal Ahmmed" userId="51683fdeb238ecfb" providerId="LiveId" clId="{B00CE509-64B0-4779-858D-0F10A12DC879}" dt="2021-07-12T07:26:38.246" v="2780" actId="1037"/>
          <ac:spMkLst>
            <pc:docMk/>
            <pc:sldMk cId="2944765398" sldId="2451"/>
            <ac:spMk id="10" creationId="{176327D4-069D-482D-8D22-F237EC0AE9C0}"/>
          </ac:spMkLst>
        </pc:spChg>
        <pc:spChg chg="add mod">
          <ac:chgData name="Faisal Ahmmed" userId="51683fdeb238ecfb" providerId="LiveId" clId="{B00CE509-64B0-4779-858D-0F10A12DC879}" dt="2021-07-12T07:26:38.246" v="2780" actId="1037"/>
          <ac:spMkLst>
            <pc:docMk/>
            <pc:sldMk cId="2944765398" sldId="2451"/>
            <ac:spMk id="11" creationId="{4F62EEBF-D647-4836-9F1B-9C7EE4E189F3}"/>
          </ac:spMkLst>
        </pc:spChg>
        <pc:spChg chg="add mod">
          <ac:chgData name="Faisal Ahmmed" userId="51683fdeb238ecfb" providerId="LiveId" clId="{B00CE509-64B0-4779-858D-0F10A12DC879}" dt="2021-07-12T13:05:56.254" v="3974" actId="20577"/>
          <ac:spMkLst>
            <pc:docMk/>
            <pc:sldMk cId="2944765398" sldId="2451"/>
            <ac:spMk id="12" creationId="{DCE0646D-88FE-49A7-8F5F-1ABE598B1682}"/>
          </ac:spMkLst>
        </pc:spChg>
        <pc:spChg chg="add del mod">
          <ac:chgData name="Faisal Ahmmed" userId="51683fdeb238ecfb" providerId="LiveId" clId="{B00CE509-64B0-4779-858D-0F10A12DC879}" dt="2021-07-12T07:25:57.803" v="2743" actId="478"/>
          <ac:spMkLst>
            <pc:docMk/>
            <pc:sldMk cId="2944765398" sldId="2451"/>
            <ac:spMk id="14" creationId="{A11EA6EA-DCA7-45A3-8963-5030809D2A48}"/>
          </ac:spMkLst>
        </pc:spChg>
        <pc:spChg chg="add del mod">
          <ac:chgData name="Faisal Ahmmed" userId="51683fdeb238ecfb" providerId="LiveId" clId="{B00CE509-64B0-4779-858D-0F10A12DC879}" dt="2021-07-11T20:13:41.536" v="1832" actId="478"/>
          <ac:spMkLst>
            <pc:docMk/>
            <pc:sldMk cId="2944765398" sldId="2451"/>
            <ac:spMk id="15" creationId="{27C93F66-4BEE-4208-B783-C46A792152AF}"/>
          </ac:spMkLst>
        </pc:spChg>
        <pc:spChg chg="add del mod">
          <ac:chgData name="Faisal Ahmmed" userId="51683fdeb238ecfb" providerId="LiveId" clId="{B00CE509-64B0-4779-858D-0F10A12DC879}" dt="2021-07-12T07:25:57.803" v="2743" actId="478"/>
          <ac:spMkLst>
            <pc:docMk/>
            <pc:sldMk cId="2944765398" sldId="2451"/>
            <ac:spMk id="15" creationId="{DC3DB581-A6C1-44A8-B169-EBE4AF2D6735}"/>
          </ac:spMkLst>
        </pc:spChg>
        <pc:spChg chg="add del mod">
          <ac:chgData name="Faisal Ahmmed" userId="51683fdeb238ecfb" providerId="LiveId" clId="{B00CE509-64B0-4779-858D-0F10A12DC879}" dt="2021-07-12T08:42:04.816" v="3809"/>
          <ac:spMkLst>
            <pc:docMk/>
            <pc:sldMk cId="2944765398" sldId="2451"/>
            <ac:spMk id="16" creationId="{968F4C98-8497-4DF1-B109-BFEB7A95A99B}"/>
          </ac:spMkLst>
        </pc:spChg>
        <pc:spChg chg="add del mod">
          <ac:chgData name="Faisal Ahmmed" userId="51683fdeb238ecfb" providerId="LiveId" clId="{B00CE509-64B0-4779-858D-0F10A12DC879}" dt="2021-07-12T08:43:35.674" v="3835"/>
          <ac:spMkLst>
            <pc:docMk/>
            <pc:sldMk cId="2944765398" sldId="2451"/>
            <ac:spMk id="17" creationId="{30CC37FC-5BC2-4E26-A63C-FEF0421394CF}"/>
          </ac:spMkLst>
        </pc:spChg>
        <pc:spChg chg="add del mod">
          <ac:chgData name="Faisal Ahmmed" userId="51683fdeb238ecfb" providerId="LiveId" clId="{B00CE509-64B0-4779-858D-0F10A12DC879}" dt="2021-07-11T20:13:46.870" v="1833" actId="478"/>
          <ac:spMkLst>
            <pc:docMk/>
            <pc:sldMk cId="2944765398" sldId="2451"/>
            <ac:spMk id="17" creationId="{6AC9CDF5-9ABC-476E-AF6E-6B42D6859911}"/>
          </ac:spMkLst>
        </pc:spChg>
        <pc:spChg chg="add mod">
          <ac:chgData name="Faisal Ahmmed" userId="51683fdeb238ecfb" providerId="LiveId" clId="{B00CE509-64B0-4779-858D-0F10A12DC879}" dt="2021-07-11T20:16:50.927" v="1912" actId="1076"/>
          <ac:spMkLst>
            <pc:docMk/>
            <pc:sldMk cId="2944765398" sldId="2451"/>
            <ac:spMk id="18" creationId="{642EB6DF-8BCB-48BC-B630-80AC5F0781ED}"/>
          </ac:spMkLst>
        </pc:spChg>
        <pc:spChg chg="add del mod">
          <ac:chgData name="Faisal Ahmmed" userId="51683fdeb238ecfb" providerId="LiveId" clId="{B00CE509-64B0-4779-858D-0F10A12DC879}" dt="2021-07-12T08:43:35.674" v="3835"/>
          <ac:spMkLst>
            <pc:docMk/>
            <pc:sldMk cId="2944765398" sldId="2451"/>
            <ac:spMk id="19" creationId="{42A9B524-009D-4A86-A62A-A9C1605DF7F8}"/>
          </ac:spMkLst>
        </pc:spChg>
        <pc:spChg chg="add del mod">
          <ac:chgData name="Faisal Ahmmed" userId="51683fdeb238ecfb" providerId="LiveId" clId="{B00CE509-64B0-4779-858D-0F10A12DC879}" dt="2021-07-12T08:43:35.674" v="3835"/>
          <ac:spMkLst>
            <pc:docMk/>
            <pc:sldMk cId="2944765398" sldId="2451"/>
            <ac:spMk id="20" creationId="{65344B8B-1452-43A9-81D0-9231BADDF93F}"/>
          </ac:spMkLst>
        </pc:spChg>
        <pc:spChg chg="add del mod">
          <ac:chgData name="Faisal Ahmmed" userId="51683fdeb238ecfb" providerId="LiveId" clId="{B00CE509-64B0-4779-858D-0F10A12DC879}" dt="2021-07-11T20:15:41.429" v="1886" actId="478"/>
          <ac:spMkLst>
            <pc:docMk/>
            <pc:sldMk cId="2944765398" sldId="2451"/>
            <ac:spMk id="20" creationId="{BAEBDFC0-D09A-4D26-B1E6-76D5B76FEB04}"/>
          </ac:spMkLst>
        </pc:spChg>
        <pc:spChg chg="add mod">
          <ac:chgData name="Faisal Ahmmed" userId="51683fdeb238ecfb" providerId="LiveId" clId="{B00CE509-64B0-4779-858D-0F10A12DC879}" dt="2021-07-11T20:16:08.816" v="1909" actId="1076"/>
          <ac:spMkLst>
            <pc:docMk/>
            <pc:sldMk cId="2944765398" sldId="2451"/>
            <ac:spMk id="21" creationId="{C8BF76EA-F16E-4562-A5B1-94173AA9FC39}"/>
          </ac:spMkLst>
        </pc:spChg>
        <pc:spChg chg="add mod">
          <ac:chgData name="Faisal Ahmmed" userId="51683fdeb238ecfb" providerId="LiveId" clId="{B00CE509-64B0-4779-858D-0F10A12DC879}" dt="2021-07-11T20:16:50.927" v="1912" actId="1076"/>
          <ac:spMkLst>
            <pc:docMk/>
            <pc:sldMk cId="2944765398" sldId="2451"/>
            <ac:spMk id="22" creationId="{81EAD4EB-0F20-4CA1-AE71-D458AC981719}"/>
          </ac:spMkLst>
        </pc:spChg>
        <pc:spChg chg="add del mod">
          <ac:chgData name="Faisal Ahmmed" userId="51683fdeb238ecfb" providerId="LiveId" clId="{B00CE509-64B0-4779-858D-0F10A12DC879}" dt="2021-07-12T08:50:08.185" v="3936" actId="478"/>
          <ac:spMkLst>
            <pc:docMk/>
            <pc:sldMk cId="2944765398" sldId="2451"/>
            <ac:spMk id="23" creationId="{A131C87D-C31E-42B1-BF72-ED2FDA785B86}"/>
          </ac:spMkLst>
        </pc:spChg>
        <pc:spChg chg="add del mod">
          <ac:chgData name="Faisal Ahmmed" userId="51683fdeb238ecfb" providerId="LiveId" clId="{B00CE509-64B0-4779-858D-0F10A12DC879}" dt="2021-07-12T08:50:08.185" v="3936" actId="478"/>
          <ac:spMkLst>
            <pc:docMk/>
            <pc:sldMk cId="2944765398" sldId="2451"/>
            <ac:spMk id="24" creationId="{5D8DB4F4-9CA4-4C27-A8EC-0ACE1D96BD89}"/>
          </ac:spMkLst>
        </pc:spChg>
        <pc:spChg chg="mod">
          <ac:chgData name="Faisal Ahmmed" userId="51683fdeb238ecfb" providerId="LiveId" clId="{B00CE509-64B0-4779-858D-0F10A12DC879}" dt="2021-07-12T08:44:07.416" v="3839"/>
          <ac:spMkLst>
            <pc:docMk/>
            <pc:sldMk cId="2944765398" sldId="2451"/>
            <ac:spMk id="26" creationId="{F789FE5A-BB9F-4504-9885-FB3BAF85E13B}"/>
          </ac:spMkLst>
        </pc:spChg>
        <pc:spChg chg="mod">
          <ac:chgData name="Faisal Ahmmed" userId="51683fdeb238ecfb" providerId="LiveId" clId="{B00CE509-64B0-4779-858D-0F10A12DC879}" dt="2021-07-12T08:44:07.416" v="3839"/>
          <ac:spMkLst>
            <pc:docMk/>
            <pc:sldMk cId="2944765398" sldId="2451"/>
            <ac:spMk id="27" creationId="{F2493E61-2152-4AFD-B7CF-844F2FD8CBB7}"/>
          </ac:spMkLst>
        </pc:spChg>
        <pc:spChg chg="add mod">
          <ac:chgData name="Faisal Ahmmed" userId="51683fdeb238ecfb" providerId="LiveId" clId="{B00CE509-64B0-4779-858D-0F10A12DC879}" dt="2021-07-12T08:50:23.900" v="3937" actId="2085"/>
          <ac:spMkLst>
            <pc:docMk/>
            <pc:sldMk cId="2944765398" sldId="2451"/>
            <ac:spMk id="28" creationId="{84EAF387-F0F4-49FB-B352-C105511D120D}"/>
          </ac:spMkLst>
        </pc:spChg>
        <pc:spChg chg="add mod">
          <ac:chgData name="Faisal Ahmmed" userId="51683fdeb238ecfb" providerId="LiveId" clId="{B00CE509-64B0-4779-858D-0F10A12DC879}" dt="2021-07-12T08:50:32.301" v="3939"/>
          <ac:spMkLst>
            <pc:docMk/>
            <pc:sldMk cId="2944765398" sldId="2451"/>
            <ac:spMk id="29" creationId="{BAFD8704-F710-4DCC-A46A-1F5B0E79961F}"/>
          </ac:spMkLst>
        </pc:spChg>
        <pc:spChg chg="mod">
          <ac:chgData name="Faisal Ahmmed" userId="51683fdeb238ecfb" providerId="LiveId" clId="{B00CE509-64B0-4779-858D-0F10A12DC879}" dt="2021-07-12T08:50:32.301" v="3939"/>
          <ac:spMkLst>
            <pc:docMk/>
            <pc:sldMk cId="2944765398" sldId="2451"/>
            <ac:spMk id="31" creationId="{98F25B0A-C1AA-4FEB-84C7-F8012C5F5CB2}"/>
          </ac:spMkLst>
        </pc:spChg>
        <pc:spChg chg="mod">
          <ac:chgData name="Faisal Ahmmed" userId="51683fdeb238ecfb" providerId="LiveId" clId="{B00CE509-64B0-4779-858D-0F10A12DC879}" dt="2021-07-12T14:05:23.947" v="4044" actId="20577"/>
          <ac:spMkLst>
            <pc:docMk/>
            <pc:sldMk cId="2944765398" sldId="2451"/>
            <ac:spMk id="32" creationId="{2AC70F39-17F3-466F-859E-FB6F88FC18C5}"/>
          </ac:spMkLst>
        </pc:spChg>
        <pc:spChg chg="add mod">
          <ac:chgData name="Faisal Ahmmed" userId="51683fdeb238ecfb" providerId="LiveId" clId="{B00CE509-64B0-4779-858D-0F10A12DC879}" dt="2021-07-12T14:05:20.322" v="4042" actId="20577"/>
          <ac:spMkLst>
            <pc:docMk/>
            <pc:sldMk cId="2944765398" sldId="2451"/>
            <ac:spMk id="33" creationId="{AD3DAEA4-E291-47E8-8012-065E16EA5A1D}"/>
          </ac:spMkLst>
        </pc:spChg>
        <pc:grpChg chg="add del mod">
          <ac:chgData name="Faisal Ahmmed" userId="51683fdeb238ecfb" providerId="LiveId" clId="{B00CE509-64B0-4779-858D-0F10A12DC879}" dt="2021-07-12T08:50:08.185" v="3936" actId="478"/>
          <ac:grpSpMkLst>
            <pc:docMk/>
            <pc:sldMk cId="2944765398" sldId="2451"/>
            <ac:grpSpMk id="25" creationId="{DE746FD1-97DB-473C-9997-BF5279BC10D5}"/>
          </ac:grpSpMkLst>
        </pc:grpChg>
        <pc:grpChg chg="add mod">
          <ac:chgData name="Faisal Ahmmed" userId="51683fdeb238ecfb" providerId="LiveId" clId="{B00CE509-64B0-4779-858D-0F10A12DC879}" dt="2021-07-12T08:50:32.301" v="3939"/>
          <ac:grpSpMkLst>
            <pc:docMk/>
            <pc:sldMk cId="2944765398" sldId="2451"/>
            <ac:grpSpMk id="30" creationId="{2C1F2CBA-F825-488B-A668-A434C43CF0A2}"/>
          </ac:grpSpMkLst>
        </pc:grpChg>
        <pc:picChg chg="del">
          <ac:chgData name="Faisal Ahmmed" userId="51683fdeb238ecfb" providerId="LiveId" clId="{B00CE509-64B0-4779-858D-0F10A12DC879}" dt="2021-07-11T20:06:11.790" v="1738" actId="478"/>
          <ac:picMkLst>
            <pc:docMk/>
            <pc:sldMk cId="2944765398" sldId="2451"/>
            <ac:picMk id="8" creationId="{A596BF19-CC58-4709-B5D6-3FC378FDC7BA}"/>
          </ac:picMkLst>
        </pc:picChg>
        <pc:picChg chg="add del mod">
          <ac:chgData name="Faisal Ahmmed" userId="51683fdeb238ecfb" providerId="LiveId" clId="{B00CE509-64B0-4779-858D-0F10A12DC879}" dt="2021-07-11T20:07:35.825" v="1746" actId="478"/>
          <ac:picMkLst>
            <pc:docMk/>
            <pc:sldMk cId="2944765398" sldId="2451"/>
            <ac:picMk id="10" creationId="{B96BC391-2748-4F08-B49E-0EF35CD8CCC8}"/>
          </ac:picMkLst>
        </pc:picChg>
        <pc:picChg chg="add del mod">
          <ac:chgData name="Faisal Ahmmed" userId="51683fdeb238ecfb" providerId="LiveId" clId="{B00CE509-64B0-4779-858D-0F10A12DC879}" dt="2021-07-11T20:10:07.515" v="1753"/>
          <ac:picMkLst>
            <pc:docMk/>
            <pc:sldMk cId="2944765398" sldId="2451"/>
            <ac:picMk id="11" creationId="{8C5CCB12-0261-4734-ADB8-FB69AD58D642}"/>
          </ac:picMkLst>
        </pc:picChg>
        <pc:picChg chg="add del mod">
          <ac:chgData name="Faisal Ahmmed" userId="51683fdeb238ecfb" providerId="LiveId" clId="{B00CE509-64B0-4779-858D-0F10A12DC879}" dt="2021-07-11T20:10:48.311" v="1757"/>
          <ac:picMkLst>
            <pc:docMk/>
            <pc:sldMk cId="2944765398" sldId="2451"/>
            <ac:picMk id="12" creationId="{E41A2601-98DB-404E-85C0-4CBAF8F79236}"/>
          </ac:picMkLst>
        </pc:picChg>
        <pc:picChg chg="add mod">
          <ac:chgData name="Faisal Ahmmed" userId="51683fdeb238ecfb" providerId="LiveId" clId="{B00CE509-64B0-4779-858D-0F10A12DC879}" dt="2021-07-12T07:18:19.897" v="2501" actId="1076"/>
          <ac:picMkLst>
            <pc:docMk/>
            <pc:sldMk cId="2944765398" sldId="2451"/>
            <ac:picMk id="13" creationId="{925CA3B9-25D6-4073-AFAE-4DE22E16D436}"/>
          </ac:picMkLst>
        </pc:picChg>
      </pc:sldChg>
      <pc:sldChg chg="modSp del mod">
        <pc:chgData name="Faisal Ahmmed" userId="51683fdeb238ecfb" providerId="LiveId" clId="{B00CE509-64B0-4779-858D-0F10A12DC879}" dt="2021-07-12T08:39:38.278" v="3778" actId="47"/>
        <pc:sldMkLst>
          <pc:docMk/>
          <pc:sldMk cId="2129108354" sldId="2453"/>
        </pc:sldMkLst>
        <pc:graphicFrameChg chg="mod modGraphic">
          <ac:chgData name="Faisal Ahmmed" userId="51683fdeb238ecfb" providerId="LiveId" clId="{B00CE509-64B0-4779-858D-0F10A12DC879}" dt="2021-07-11T20:02:42.648" v="1735" actId="14100"/>
          <ac:graphicFrameMkLst>
            <pc:docMk/>
            <pc:sldMk cId="2129108354" sldId="2453"/>
            <ac:graphicFrameMk id="7" creationId="{B1897641-C811-4117-B9B9-5EE41B5A3203}"/>
          </ac:graphicFrameMkLst>
        </pc:graphicFrameChg>
      </pc:sldChg>
      <pc:sldChg chg="del">
        <pc:chgData name="Faisal Ahmmed" userId="51683fdeb238ecfb" providerId="LiveId" clId="{B00CE509-64B0-4779-858D-0F10A12DC879}" dt="2021-07-12T08:39:41.359" v="3780" actId="47"/>
        <pc:sldMkLst>
          <pc:docMk/>
          <pc:sldMk cId="714960598" sldId="2454"/>
        </pc:sldMkLst>
      </pc:sldChg>
      <pc:sldChg chg="del">
        <pc:chgData name="Faisal Ahmmed" userId="51683fdeb238ecfb" providerId="LiveId" clId="{B00CE509-64B0-4779-858D-0F10A12DC879}" dt="2021-07-12T08:39:42.280" v="3781" actId="47"/>
        <pc:sldMkLst>
          <pc:docMk/>
          <pc:sldMk cId="3516891798" sldId="2456"/>
        </pc:sldMkLst>
      </pc:sldChg>
      <pc:sldChg chg="addSp delSp modSp del mod">
        <pc:chgData name="Faisal Ahmmed" userId="51683fdeb238ecfb" providerId="LiveId" clId="{B00CE509-64B0-4779-858D-0F10A12DC879}" dt="2021-07-12T08:39:35.707" v="3777" actId="47"/>
        <pc:sldMkLst>
          <pc:docMk/>
          <pc:sldMk cId="3164405530" sldId="2457"/>
        </pc:sldMkLst>
        <pc:spChg chg="add del mod">
          <ac:chgData name="Faisal Ahmmed" userId="51683fdeb238ecfb" providerId="LiveId" clId="{B00CE509-64B0-4779-858D-0F10A12DC879}" dt="2021-07-11T20:37:41.167" v="2053" actId="478"/>
          <ac:spMkLst>
            <pc:docMk/>
            <pc:sldMk cId="3164405530" sldId="2457"/>
            <ac:spMk id="7" creationId="{BB0475E5-74A3-4EAF-8B5A-6FAC5C2A41E6}"/>
          </ac:spMkLst>
        </pc:spChg>
        <pc:picChg chg="add del">
          <ac:chgData name="Faisal Ahmmed" userId="51683fdeb238ecfb" providerId="LiveId" clId="{B00CE509-64B0-4779-858D-0F10A12DC879}" dt="2021-07-11T20:07:13.358" v="1743"/>
          <ac:picMkLst>
            <pc:docMk/>
            <pc:sldMk cId="3164405530" sldId="2457"/>
            <ac:picMk id="4" creationId="{EA5EC77C-0299-4254-B169-9145CB0A58AC}"/>
          </ac:picMkLst>
        </pc:picChg>
        <pc:picChg chg="del mod modCrop">
          <ac:chgData name="Faisal Ahmmed" userId="51683fdeb238ecfb" providerId="LiveId" clId="{B00CE509-64B0-4779-858D-0F10A12DC879}" dt="2021-07-11T20:37:32.459" v="2052" actId="478"/>
          <ac:picMkLst>
            <pc:docMk/>
            <pc:sldMk cId="3164405530" sldId="2457"/>
            <ac:picMk id="13" creationId="{90BB9493-60B4-4B89-89CE-E1F8BF6C4D12}"/>
          </ac:picMkLst>
        </pc:picChg>
      </pc:sldChg>
      <pc:sldChg chg="addSp delSp modSp mod">
        <pc:chgData name="Faisal Ahmmed" userId="51683fdeb238ecfb" providerId="LiveId" clId="{B00CE509-64B0-4779-858D-0F10A12DC879}" dt="2021-07-12T14:04:53.684" v="4032" actId="20577"/>
        <pc:sldMkLst>
          <pc:docMk/>
          <pc:sldMk cId="1649098948" sldId="2462"/>
        </pc:sldMkLst>
        <pc:spChg chg="del">
          <ac:chgData name="Faisal Ahmmed" userId="51683fdeb238ecfb" providerId="LiveId" clId="{B00CE509-64B0-4779-858D-0F10A12DC879}" dt="2021-07-11T15:15:31.457" v="2" actId="478"/>
          <ac:spMkLst>
            <pc:docMk/>
            <pc:sldMk cId="1649098948" sldId="2462"/>
            <ac:spMk id="2" creationId="{BE3A87B3-0A27-4EE9-979E-B69581E476F0}"/>
          </ac:spMkLst>
        </pc:spChg>
        <pc:spChg chg="add del mod">
          <ac:chgData name="Faisal Ahmmed" userId="51683fdeb238ecfb" providerId="LiveId" clId="{B00CE509-64B0-4779-858D-0F10A12DC879}" dt="2021-07-11T15:15:29.559" v="1" actId="478"/>
          <ac:spMkLst>
            <pc:docMk/>
            <pc:sldMk cId="1649098948" sldId="2462"/>
            <ac:spMk id="4" creationId="{AFCEB238-B5A8-4B51-A232-1A0BE68D3302}"/>
          </ac:spMkLst>
        </pc:spChg>
        <pc:spChg chg="del">
          <ac:chgData name="Faisal Ahmmed" userId="51683fdeb238ecfb" providerId="LiveId" clId="{B00CE509-64B0-4779-858D-0F10A12DC879}" dt="2021-07-11T15:15:26.974" v="0" actId="478"/>
          <ac:spMkLst>
            <pc:docMk/>
            <pc:sldMk cId="1649098948" sldId="2462"/>
            <ac:spMk id="6" creationId="{F3C89A40-EEAA-43AB-9A3A-B2CFDE450F1B}"/>
          </ac:spMkLst>
        </pc:spChg>
        <pc:spChg chg="mod">
          <ac:chgData name="Faisal Ahmmed" userId="51683fdeb238ecfb" providerId="LiveId" clId="{B00CE509-64B0-4779-858D-0F10A12DC879}" dt="2021-07-12T14:04:47.794" v="4030" actId="20577"/>
          <ac:spMkLst>
            <pc:docMk/>
            <pc:sldMk cId="1649098948" sldId="2462"/>
            <ac:spMk id="7" creationId="{F29F8048-1E86-48F4-B246-D2F8C54B7EB1}"/>
          </ac:spMkLst>
        </pc:spChg>
        <pc:spChg chg="add del mod">
          <ac:chgData name="Faisal Ahmmed" userId="51683fdeb238ecfb" providerId="LiveId" clId="{B00CE509-64B0-4779-858D-0F10A12DC879}" dt="2021-07-11T15:15:32.575" v="3" actId="478"/>
          <ac:spMkLst>
            <pc:docMk/>
            <pc:sldMk cId="1649098948" sldId="2462"/>
            <ac:spMk id="8" creationId="{F7DF88D5-684E-4F51-9142-413AB189CDB4}"/>
          </ac:spMkLst>
        </pc:spChg>
        <pc:spChg chg="add mod">
          <ac:chgData name="Faisal Ahmmed" userId="51683fdeb238ecfb" providerId="LiveId" clId="{B00CE509-64B0-4779-858D-0F10A12DC879}" dt="2021-07-11T15:54:43.102" v="450" actId="207"/>
          <ac:spMkLst>
            <pc:docMk/>
            <pc:sldMk cId="1649098948" sldId="2462"/>
            <ac:spMk id="15" creationId="{2935DEF4-8D54-46EF-8919-7400B9D77963}"/>
          </ac:spMkLst>
        </pc:spChg>
        <pc:spChg chg="mod topLvl">
          <ac:chgData name="Faisal Ahmmed" userId="51683fdeb238ecfb" providerId="LiveId" clId="{B00CE509-64B0-4779-858D-0F10A12DC879}" dt="2021-07-11T16:19:49.300" v="612" actId="1076"/>
          <ac:spMkLst>
            <pc:docMk/>
            <pc:sldMk cId="1649098948" sldId="2462"/>
            <ac:spMk id="19" creationId="{E233CEA1-8FE7-4A8E-9589-F59B7D58B44E}"/>
          </ac:spMkLst>
        </pc:spChg>
        <pc:spChg chg="del mod topLvl">
          <ac:chgData name="Faisal Ahmmed" userId="51683fdeb238ecfb" providerId="LiveId" clId="{B00CE509-64B0-4779-858D-0F10A12DC879}" dt="2021-07-11T16:19:16.843" v="603" actId="478"/>
          <ac:spMkLst>
            <pc:docMk/>
            <pc:sldMk cId="1649098948" sldId="2462"/>
            <ac:spMk id="20" creationId="{A350BBBC-89B7-47D3-9601-40BAE623D8F5}"/>
          </ac:spMkLst>
        </pc:spChg>
        <pc:spChg chg="mod">
          <ac:chgData name="Faisal Ahmmed" userId="51683fdeb238ecfb" providerId="LiveId" clId="{B00CE509-64B0-4779-858D-0F10A12DC879}" dt="2021-07-11T16:18:08.525" v="593" actId="1076"/>
          <ac:spMkLst>
            <pc:docMk/>
            <pc:sldMk cId="1649098948" sldId="2462"/>
            <ac:spMk id="24" creationId="{E5D5AB83-98EA-4A40-8837-926049A30234}"/>
          </ac:spMkLst>
        </pc:spChg>
        <pc:spChg chg="mod topLvl">
          <ac:chgData name="Faisal Ahmmed" userId="51683fdeb238ecfb" providerId="LiveId" clId="{B00CE509-64B0-4779-858D-0F10A12DC879}" dt="2021-07-11T16:19:02.120" v="600" actId="1076"/>
          <ac:spMkLst>
            <pc:docMk/>
            <pc:sldMk cId="1649098948" sldId="2462"/>
            <ac:spMk id="26" creationId="{EF6C3017-D0BF-498D-AE64-5D1275F8D661}"/>
          </ac:spMkLst>
        </pc:spChg>
        <pc:spChg chg="mod topLvl">
          <ac:chgData name="Faisal Ahmmed" userId="51683fdeb238ecfb" providerId="LiveId" clId="{B00CE509-64B0-4779-858D-0F10A12DC879}" dt="2021-07-11T16:17:20.777" v="592" actId="164"/>
          <ac:spMkLst>
            <pc:docMk/>
            <pc:sldMk cId="1649098948" sldId="2462"/>
            <ac:spMk id="28" creationId="{5E0D681D-F73E-4417-B226-9AF0C4FE47FC}"/>
          </ac:spMkLst>
        </pc:spChg>
        <pc:spChg chg="mod topLvl">
          <ac:chgData name="Faisal Ahmmed" userId="51683fdeb238ecfb" providerId="LiveId" clId="{B00CE509-64B0-4779-858D-0F10A12DC879}" dt="2021-07-11T16:18:15.673" v="594" actId="1076"/>
          <ac:spMkLst>
            <pc:docMk/>
            <pc:sldMk cId="1649098948" sldId="2462"/>
            <ac:spMk id="30" creationId="{3FDF4E6F-9046-4B4C-8133-F36771BB074B}"/>
          </ac:spMkLst>
        </pc:spChg>
        <pc:spChg chg="add mod ord">
          <ac:chgData name="Faisal Ahmmed" userId="51683fdeb238ecfb" providerId="LiveId" clId="{B00CE509-64B0-4779-858D-0F10A12DC879}" dt="2021-07-11T16:18:24.400" v="596" actId="1076"/>
          <ac:spMkLst>
            <pc:docMk/>
            <pc:sldMk cId="1649098948" sldId="2462"/>
            <ac:spMk id="32" creationId="{713E0E03-143C-4A97-81B0-49F0CFDAB09C}"/>
          </ac:spMkLst>
        </pc:spChg>
        <pc:spChg chg="add del">
          <ac:chgData name="Faisal Ahmmed" userId="51683fdeb238ecfb" providerId="LiveId" clId="{B00CE509-64B0-4779-858D-0F10A12DC879}" dt="2021-07-11T15:20:49.199" v="26" actId="22"/>
          <ac:spMkLst>
            <pc:docMk/>
            <pc:sldMk cId="1649098948" sldId="2462"/>
            <ac:spMk id="33" creationId="{41812A3D-E94F-4546-963D-01832C156A52}"/>
          </ac:spMkLst>
        </pc:spChg>
        <pc:spChg chg="add del mod">
          <ac:chgData name="Faisal Ahmmed" userId="51683fdeb238ecfb" providerId="LiveId" clId="{B00CE509-64B0-4779-858D-0F10A12DC879}" dt="2021-07-11T15:21:06.174" v="28"/>
          <ac:spMkLst>
            <pc:docMk/>
            <pc:sldMk cId="1649098948" sldId="2462"/>
            <ac:spMk id="34" creationId="{C3EA1779-0757-4861-9BDD-BA48FD6DAD98}"/>
          </ac:spMkLst>
        </pc:spChg>
        <pc:spChg chg="add mod">
          <ac:chgData name="Faisal Ahmmed" userId="51683fdeb238ecfb" providerId="LiveId" clId="{B00CE509-64B0-4779-858D-0F10A12DC879}" dt="2021-07-11T16:25:42.724" v="676" actId="1076"/>
          <ac:spMkLst>
            <pc:docMk/>
            <pc:sldMk cId="1649098948" sldId="2462"/>
            <ac:spMk id="35" creationId="{0E33B879-AA88-4CAD-93CD-7B9E499CB8F2}"/>
          </ac:spMkLst>
        </pc:spChg>
        <pc:spChg chg="add mod">
          <ac:chgData name="Faisal Ahmmed" userId="51683fdeb238ecfb" providerId="LiveId" clId="{B00CE509-64B0-4779-858D-0F10A12DC879}" dt="2021-07-11T16:25:47.504" v="677" actId="1076"/>
          <ac:spMkLst>
            <pc:docMk/>
            <pc:sldMk cId="1649098948" sldId="2462"/>
            <ac:spMk id="36" creationId="{AA86E966-E8E1-49F2-80BF-C3337F0A8B35}"/>
          </ac:spMkLst>
        </pc:spChg>
        <pc:spChg chg="add mod">
          <ac:chgData name="Faisal Ahmmed" userId="51683fdeb238ecfb" providerId="LiveId" clId="{B00CE509-64B0-4779-858D-0F10A12DC879}" dt="2021-07-11T16:25:52.268" v="678" actId="1076"/>
          <ac:spMkLst>
            <pc:docMk/>
            <pc:sldMk cId="1649098948" sldId="2462"/>
            <ac:spMk id="37" creationId="{1A6575C3-2447-4540-8BF4-E3A71EAC0E80}"/>
          </ac:spMkLst>
        </pc:spChg>
        <pc:spChg chg="add mod">
          <ac:chgData name="Faisal Ahmmed" userId="51683fdeb238ecfb" providerId="LiveId" clId="{B00CE509-64B0-4779-858D-0F10A12DC879}" dt="2021-07-11T16:25:55.528" v="679" actId="1076"/>
          <ac:spMkLst>
            <pc:docMk/>
            <pc:sldMk cId="1649098948" sldId="2462"/>
            <ac:spMk id="38" creationId="{7A78F182-3A8B-4E33-BC2E-1FA01B366DB8}"/>
          </ac:spMkLst>
        </pc:spChg>
        <pc:spChg chg="add mod">
          <ac:chgData name="Faisal Ahmmed" userId="51683fdeb238ecfb" providerId="LiveId" clId="{B00CE509-64B0-4779-858D-0F10A12DC879}" dt="2021-07-11T16:26:03.262" v="680" actId="1076"/>
          <ac:spMkLst>
            <pc:docMk/>
            <pc:sldMk cId="1649098948" sldId="2462"/>
            <ac:spMk id="39" creationId="{03015825-0EA6-4DD4-9541-BF4991753756}"/>
          </ac:spMkLst>
        </pc:spChg>
        <pc:spChg chg="add mod">
          <ac:chgData name="Faisal Ahmmed" userId="51683fdeb238ecfb" providerId="LiveId" clId="{B00CE509-64B0-4779-858D-0F10A12DC879}" dt="2021-07-11T16:18:19.297" v="595" actId="1076"/>
          <ac:spMkLst>
            <pc:docMk/>
            <pc:sldMk cId="1649098948" sldId="2462"/>
            <ac:spMk id="41" creationId="{2E409DCD-9D3C-41AE-9FC6-65C82B801750}"/>
          </ac:spMkLst>
        </pc:spChg>
        <pc:spChg chg="mod topLvl">
          <ac:chgData name="Faisal Ahmmed" userId="51683fdeb238ecfb" providerId="LiveId" clId="{B00CE509-64B0-4779-858D-0F10A12DC879}" dt="2021-07-11T16:18:26.756" v="597" actId="1076"/>
          <ac:spMkLst>
            <pc:docMk/>
            <pc:sldMk cId="1649098948" sldId="2462"/>
            <ac:spMk id="43" creationId="{68E90EE9-66E0-45BF-AA48-32A1B3E4F2BA}"/>
          </ac:spMkLst>
        </pc:spChg>
        <pc:spChg chg="mod topLvl">
          <ac:chgData name="Faisal Ahmmed" userId="51683fdeb238ecfb" providerId="LiveId" clId="{B00CE509-64B0-4779-858D-0F10A12DC879}" dt="2021-07-11T16:18:26.756" v="597" actId="1076"/>
          <ac:spMkLst>
            <pc:docMk/>
            <pc:sldMk cId="1649098948" sldId="2462"/>
            <ac:spMk id="44" creationId="{CE53493B-740F-4FE3-8E96-932970EA9D0C}"/>
          </ac:spMkLst>
        </pc:spChg>
        <pc:spChg chg="mod topLvl">
          <ac:chgData name="Faisal Ahmmed" userId="51683fdeb238ecfb" providerId="LiveId" clId="{B00CE509-64B0-4779-858D-0F10A12DC879}" dt="2021-07-11T16:18:26.756" v="597" actId="1076"/>
          <ac:spMkLst>
            <pc:docMk/>
            <pc:sldMk cId="1649098948" sldId="2462"/>
            <ac:spMk id="45" creationId="{4B3ADA8C-8FD4-4418-A30A-2011A8C7ADD4}"/>
          </ac:spMkLst>
        </pc:spChg>
        <pc:spChg chg="mod topLvl">
          <ac:chgData name="Faisal Ahmmed" userId="51683fdeb238ecfb" providerId="LiveId" clId="{B00CE509-64B0-4779-858D-0F10A12DC879}" dt="2021-07-11T16:18:26.756" v="597" actId="1076"/>
          <ac:spMkLst>
            <pc:docMk/>
            <pc:sldMk cId="1649098948" sldId="2462"/>
            <ac:spMk id="46" creationId="{0889A5D9-6612-45DA-B192-F6E77879FF5D}"/>
          </ac:spMkLst>
        </pc:spChg>
        <pc:spChg chg="mod topLvl">
          <ac:chgData name="Faisal Ahmmed" userId="51683fdeb238ecfb" providerId="LiveId" clId="{B00CE509-64B0-4779-858D-0F10A12DC879}" dt="2021-07-11T16:18:26.756" v="597" actId="1076"/>
          <ac:spMkLst>
            <pc:docMk/>
            <pc:sldMk cId="1649098948" sldId="2462"/>
            <ac:spMk id="47" creationId="{CF859BE6-A73D-4453-8B2B-77ECE92206FA}"/>
          </ac:spMkLst>
        </pc:spChg>
        <pc:spChg chg="add del mod">
          <ac:chgData name="Faisal Ahmmed" userId="51683fdeb238ecfb" providerId="LiveId" clId="{B00CE509-64B0-4779-858D-0F10A12DC879}" dt="2021-07-11T16:07:50.722" v="521" actId="478"/>
          <ac:spMkLst>
            <pc:docMk/>
            <pc:sldMk cId="1649098948" sldId="2462"/>
            <ac:spMk id="48" creationId="{DB69D980-D522-4BE5-B5D9-FB2BDEA60F84}"/>
          </ac:spMkLst>
        </pc:spChg>
        <pc:spChg chg="mod">
          <ac:chgData name="Faisal Ahmmed" userId="51683fdeb238ecfb" providerId="LiveId" clId="{B00CE509-64B0-4779-858D-0F10A12DC879}" dt="2021-07-11T16:10:58.538" v="532" actId="207"/>
          <ac:spMkLst>
            <pc:docMk/>
            <pc:sldMk cId="1649098948" sldId="2462"/>
            <ac:spMk id="51" creationId="{C88E9B11-B10A-4E0D-AC2C-356F12BD5683}"/>
          </ac:spMkLst>
        </pc:spChg>
        <pc:spChg chg="mod">
          <ac:chgData name="Faisal Ahmmed" userId="51683fdeb238ecfb" providerId="LiveId" clId="{B00CE509-64B0-4779-858D-0F10A12DC879}" dt="2021-07-11T16:10:58.538" v="532" actId="207"/>
          <ac:spMkLst>
            <pc:docMk/>
            <pc:sldMk cId="1649098948" sldId="2462"/>
            <ac:spMk id="52" creationId="{7A3B9AE5-14AB-41E1-9C12-94E29781877A}"/>
          </ac:spMkLst>
        </pc:spChg>
        <pc:spChg chg="add mod">
          <ac:chgData name="Faisal Ahmmed" userId="51683fdeb238ecfb" providerId="LiveId" clId="{B00CE509-64B0-4779-858D-0F10A12DC879}" dt="2021-07-11T16:19:55.195" v="614" actId="1076"/>
          <ac:spMkLst>
            <pc:docMk/>
            <pc:sldMk cId="1649098948" sldId="2462"/>
            <ac:spMk id="53" creationId="{4F755A44-BF43-4787-BFD3-2423363E5DA3}"/>
          </ac:spMkLst>
        </pc:spChg>
        <pc:spChg chg="add del mod">
          <ac:chgData name="Faisal Ahmmed" userId="51683fdeb238ecfb" providerId="LiveId" clId="{B00CE509-64B0-4779-858D-0F10A12DC879}" dt="2021-07-11T16:15:00.063" v="543"/>
          <ac:spMkLst>
            <pc:docMk/>
            <pc:sldMk cId="1649098948" sldId="2462"/>
            <ac:spMk id="56" creationId="{6559608C-1F40-44C5-8690-84987BF35B66}"/>
          </ac:spMkLst>
        </pc:spChg>
        <pc:spChg chg="add del mod">
          <ac:chgData name="Faisal Ahmmed" userId="51683fdeb238ecfb" providerId="LiveId" clId="{B00CE509-64B0-4779-858D-0F10A12DC879}" dt="2021-07-11T16:15:38.591" v="553"/>
          <ac:spMkLst>
            <pc:docMk/>
            <pc:sldMk cId="1649098948" sldId="2462"/>
            <ac:spMk id="58" creationId="{AB803866-ADF9-4506-A12E-FD5D78B3441F}"/>
          </ac:spMkLst>
        </pc:spChg>
        <pc:spChg chg="add mod">
          <ac:chgData name="Faisal Ahmmed" userId="51683fdeb238ecfb" providerId="LiveId" clId="{B00CE509-64B0-4779-858D-0F10A12DC879}" dt="2021-07-11T16:20:53.626" v="621" actId="255"/>
          <ac:spMkLst>
            <pc:docMk/>
            <pc:sldMk cId="1649098948" sldId="2462"/>
            <ac:spMk id="59" creationId="{85C6FD55-00E1-40F9-A017-2C673EE5E05F}"/>
          </ac:spMkLst>
        </pc:spChg>
        <pc:spChg chg="add mod">
          <ac:chgData name="Faisal Ahmmed" userId="51683fdeb238ecfb" providerId="LiveId" clId="{B00CE509-64B0-4779-858D-0F10A12DC879}" dt="2021-07-12T14:04:53.684" v="4032" actId="20577"/>
          <ac:spMkLst>
            <pc:docMk/>
            <pc:sldMk cId="1649098948" sldId="2462"/>
            <ac:spMk id="61" creationId="{E9E25915-BA96-4730-9AF9-BACB9CA5D3DE}"/>
          </ac:spMkLst>
        </pc:spChg>
        <pc:spChg chg="add mod">
          <ac:chgData name="Faisal Ahmmed" userId="51683fdeb238ecfb" providerId="LiveId" clId="{B00CE509-64B0-4779-858D-0F10A12DC879}" dt="2021-07-12T08:49:25.984" v="3932" actId="207"/>
          <ac:spMkLst>
            <pc:docMk/>
            <pc:sldMk cId="1649098948" sldId="2462"/>
            <ac:spMk id="62" creationId="{7FB17F32-7B4B-4644-8984-A2696CB3D33F}"/>
          </ac:spMkLst>
        </pc:spChg>
        <pc:grpChg chg="del mod">
          <ac:chgData name="Faisal Ahmmed" userId="51683fdeb238ecfb" providerId="LiveId" clId="{B00CE509-64B0-4779-858D-0F10A12DC879}" dt="2021-07-11T16:13:52.100" v="538" actId="165"/>
          <ac:grpSpMkLst>
            <pc:docMk/>
            <pc:sldMk cId="1649098948" sldId="2462"/>
            <ac:grpSpMk id="9" creationId="{A681228B-97B4-41DC-9166-7170CC7B295E}"/>
          </ac:grpSpMkLst>
        </pc:grpChg>
        <pc:grpChg chg="del">
          <ac:chgData name="Faisal Ahmmed" userId="51683fdeb238ecfb" providerId="LiveId" clId="{B00CE509-64B0-4779-858D-0F10A12DC879}" dt="2021-07-11T15:56:29.464" v="459" actId="478"/>
          <ac:grpSpMkLst>
            <pc:docMk/>
            <pc:sldMk cId="1649098948" sldId="2462"/>
            <ac:grpSpMk id="16" creationId="{8C101470-193D-4C87-9922-86F920A17E0D}"/>
          </ac:grpSpMkLst>
        </pc:grpChg>
        <pc:grpChg chg="del">
          <ac:chgData name="Faisal Ahmmed" userId="51683fdeb238ecfb" providerId="LiveId" clId="{B00CE509-64B0-4779-858D-0F10A12DC879}" dt="2021-07-11T15:46:13.957" v="352" actId="478"/>
          <ac:grpSpMkLst>
            <pc:docMk/>
            <pc:sldMk cId="1649098948" sldId="2462"/>
            <ac:grpSpMk id="17" creationId="{C1172C5F-ED1D-46EB-880D-E6AA1CA2EA0C}"/>
          </ac:grpSpMkLst>
        </pc:grpChg>
        <pc:grpChg chg="del">
          <ac:chgData name="Faisal Ahmmed" userId="51683fdeb238ecfb" providerId="LiveId" clId="{B00CE509-64B0-4779-858D-0F10A12DC879}" dt="2021-07-11T16:00:50.023" v="486" actId="478"/>
          <ac:grpSpMkLst>
            <pc:docMk/>
            <pc:sldMk cId="1649098948" sldId="2462"/>
            <ac:grpSpMk id="18" creationId="{54BE00FE-A5D7-4368-A93C-6204C1CA8AA7}"/>
          </ac:grpSpMkLst>
        </pc:grpChg>
        <pc:grpChg chg="mod topLvl">
          <ac:chgData name="Faisal Ahmmed" userId="51683fdeb238ecfb" providerId="LiveId" clId="{B00CE509-64B0-4779-858D-0F10A12DC879}" dt="2021-07-11T16:17:20.777" v="592" actId="164"/>
          <ac:grpSpMkLst>
            <pc:docMk/>
            <pc:sldMk cId="1649098948" sldId="2462"/>
            <ac:grpSpMk id="23" creationId="{76772902-9AD9-4E7B-AF73-66FD1BE9F770}"/>
          </ac:grpSpMkLst>
        </pc:grpChg>
        <pc:grpChg chg="add del mod">
          <ac:chgData name="Faisal Ahmmed" userId="51683fdeb238ecfb" providerId="LiveId" clId="{B00CE509-64B0-4779-858D-0F10A12DC879}" dt="2021-07-11T16:13:52.100" v="538" actId="165"/>
          <ac:grpSpMkLst>
            <pc:docMk/>
            <pc:sldMk cId="1649098948" sldId="2462"/>
            <ac:grpSpMk id="42" creationId="{70EB3CE8-7BB7-4986-957C-A622D607A471}"/>
          </ac:grpSpMkLst>
        </pc:grpChg>
        <pc:grpChg chg="add del mod">
          <ac:chgData name="Faisal Ahmmed" userId="51683fdeb238ecfb" providerId="LiveId" clId="{B00CE509-64B0-4779-858D-0F10A12DC879}" dt="2021-07-11T16:11:28.048" v="535" actId="478"/>
          <ac:grpSpMkLst>
            <pc:docMk/>
            <pc:sldMk cId="1649098948" sldId="2462"/>
            <ac:grpSpMk id="50" creationId="{BFACAE4C-A63F-43AF-8B56-A0246832EB9A}"/>
          </ac:grpSpMkLst>
        </pc:grpChg>
        <pc:grpChg chg="add mod">
          <ac:chgData name="Faisal Ahmmed" userId="51683fdeb238ecfb" providerId="LiveId" clId="{B00CE509-64B0-4779-858D-0F10A12DC879}" dt="2021-07-11T16:18:26.756" v="597" actId="1076"/>
          <ac:grpSpMkLst>
            <pc:docMk/>
            <pc:sldMk cId="1649098948" sldId="2462"/>
            <ac:grpSpMk id="54" creationId="{EE146E1D-30DD-4EDA-B11C-05C6BDC21728}"/>
          </ac:grpSpMkLst>
        </pc:grpChg>
        <pc:grpChg chg="add mod">
          <ac:chgData name="Faisal Ahmmed" userId="51683fdeb238ecfb" providerId="LiveId" clId="{B00CE509-64B0-4779-858D-0F10A12DC879}" dt="2021-07-11T16:19:43.473" v="611" actId="1076"/>
          <ac:grpSpMkLst>
            <pc:docMk/>
            <pc:sldMk cId="1649098948" sldId="2462"/>
            <ac:grpSpMk id="55" creationId="{FBB49C79-ACB2-4765-BD7A-4EAE302C73F2}"/>
          </ac:grpSpMkLst>
        </pc:grpChg>
        <pc:grpChg chg="add mod">
          <ac:chgData name="Faisal Ahmmed" userId="51683fdeb238ecfb" providerId="LiveId" clId="{B00CE509-64B0-4779-858D-0F10A12DC879}" dt="2021-07-11T16:17:20.777" v="592" actId="164"/>
          <ac:grpSpMkLst>
            <pc:docMk/>
            <pc:sldMk cId="1649098948" sldId="2462"/>
            <ac:grpSpMk id="60" creationId="{F0C8CA9A-BF26-43CE-91D2-0BF29CFDE726}"/>
          </ac:grpSpMkLst>
        </pc:grpChg>
        <pc:picChg chg="add mod">
          <ac:chgData name="Faisal Ahmmed" userId="51683fdeb238ecfb" providerId="LiveId" clId="{B00CE509-64B0-4779-858D-0F10A12DC879}" dt="2021-07-11T16:19:08.890" v="601" actId="1076"/>
          <ac:picMkLst>
            <pc:docMk/>
            <pc:sldMk cId="1649098948" sldId="2462"/>
            <ac:picMk id="13" creationId="{4140EB30-CC05-49CA-82E2-B9118A4D1A59}"/>
          </ac:picMkLst>
        </pc:picChg>
        <pc:picChg chg="add del mod">
          <ac:chgData name="Faisal Ahmmed" userId="51683fdeb238ecfb" providerId="LiveId" clId="{B00CE509-64B0-4779-858D-0F10A12DC879}" dt="2021-07-11T15:47:27.749" v="360" actId="478"/>
          <ac:picMkLst>
            <pc:docMk/>
            <pc:sldMk cId="1649098948" sldId="2462"/>
            <ac:picMk id="14" creationId="{B61D8FB6-8F00-4152-BD49-C09659701478}"/>
          </ac:picMkLst>
        </pc:picChg>
        <pc:picChg chg="mod">
          <ac:chgData name="Faisal Ahmmed" userId="51683fdeb238ecfb" providerId="LiveId" clId="{B00CE509-64B0-4779-858D-0F10A12DC879}" dt="2021-07-11T16:18:08.525" v="593" actId="1076"/>
          <ac:picMkLst>
            <pc:docMk/>
            <pc:sldMk cId="1649098948" sldId="2462"/>
            <ac:picMk id="25" creationId="{5D268526-DE5B-4CF4-BB76-0DBF2FA3A74F}"/>
          </ac:picMkLst>
        </pc:picChg>
        <pc:picChg chg="del mod">
          <ac:chgData name="Faisal Ahmmed" userId="51683fdeb238ecfb" providerId="LiveId" clId="{B00CE509-64B0-4779-858D-0F10A12DC879}" dt="2021-07-11T16:00:50.023" v="486" actId="478"/>
          <ac:picMkLst>
            <pc:docMk/>
            <pc:sldMk cId="1649098948" sldId="2462"/>
            <ac:picMk id="27" creationId="{9685F123-D9EC-4A60-8B87-96F1703EAD0B}"/>
          </ac:picMkLst>
        </pc:picChg>
        <pc:picChg chg="del mod">
          <ac:chgData name="Faisal Ahmmed" userId="51683fdeb238ecfb" providerId="LiveId" clId="{B00CE509-64B0-4779-858D-0F10A12DC879}" dt="2021-07-11T15:46:13.957" v="352" actId="478"/>
          <ac:picMkLst>
            <pc:docMk/>
            <pc:sldMk cId="1649098948" sldId="2462"/>
            <ac:picMk id="29" creationId="{90334FF2-EBE2-44D1-96ED-9E08E2B373BB}"/>
          </ac:picMkLst>
        </pc:picChg>
        <pc:picChg chg="del mod">
          <ac:chgData name="Faisal Ahmmed" userId="51683fdeb238ecfb" providerId="LiveId" clId="{B00CE509-64B0-4779-858D-0F10A12DC879}" dt="2021-07-11T15:56:29.464" v="459" actId="478"/>
          <ac:picMkLst>
            <pc:docMk/>
            <pc:sldMk cId="1649098948" sldId="2462"/>
            <ac:picMk id="31" creationId="{72354238-71EE-4349-970F-E9AA80333E57}"/>
          </ac:picMkLst>
        </pc:picChg>
        <pc:picChg chg="add mod">
          <ac:chgData name="Faisal Ahmmed" userId="51683fdeb238ecfb" providerId="LiveId" clId="{B00CE509-64B0-4779-858D-0F10A12DC879}" dt="2021-07-11T16:18:39.853" v="598" actId="1076"/>
          <ac:picMkLst>
            <pc:docMk/>
            <pc:sldMk cId="1649098948" sldId="2462"/>
            <ac:picMk id="40" creationId="{3CE66C40-3BE2-480E-8AC6-033CA27703ED}"/>
          </ac:picMkLst>
        </pc:picChg>
        <pc:picChg chg="add del mod">
          <ac:chgData name="Faisal Ahmmed" userId="51683fdeb238ecfb" providerId="LiveId" clId="{B00CE509-64B0-4779-858D-0F10A12DC879}" dt="2021-07-11T16:10:12.072" v="529" actId="478"/>
          <ac:picMkLst>
            <pc:docMk/>
            <pc:sldMk cId="1649098948" sldId="2462"/>
            <ac:picMk id="49" creationId="{470D9A9C-CDDD-4A74-A5F7-10D3D38161E4}"/>
          </ac:picMkLst>
        </pc:picChg>
        <pc:picChg chg="add del mod">
          <ac:chgData name="Faisal Ahmmed" userId="51683fdeb238ecfb" providerId="LiveId" clId="{B00CE509-64B0-4779-858D-0F10A12DC879}" dt="2021-07-11T16:15:32.558" v="551"/>
          <ac:picMkLst>
            <pc:docMk/>
            <pc:sldMk cId="1649098948" sldId="2462"/>
            <ac:picMk id="57" creationId="{89A3DB56-FE9A-4CA3-893E-D6C3AA3E0145}"/>
          </ac:picMkLst>
        </pc:picChg>
        <pc:cxnChg chg="del mod">
          <ac:chgData name="Faisal Ahmmed" userId="51683fdeb238ecfb" providerId="LiveId" clId="{B00CE509-64B0-4779-858D-0F10A12DC879}" dt="2021-07-11T15:15:55.711" v="5" actId="478"/>
          <ac:cxnSpMkLst>
            <pc:docMk/>
            <pc:sldMk cId="1649098948" sldId="2462"/>
            <ac:cxnSpMk id="10" creationId="{BE7CD3D9-18D3-4E65-BC8E-BC5A9DFEA6E0}"/>
          </ac:cxnSpMkLst>
        </pc:cxnChg>
        <pc:cxnChg chg="del mod">
          <ac:chgData name="Faisal Ahmmed" userId="51683fdeb238ecfb" providerId="LiveId" clId="{B00CE509-64B0-4779-858D-0F10A12DC879}" dt="2021-07-11T15:15:53.710" v="4" actId="478"/>
          <ac:cxnSpMkLst>
            <pc:docMk/>
            <pc:sldMk cId="1649098948" sldId="2462"/>
            <ac:cxnSpMk id="11" creationId="{3B84DC7C-E49F-4F0F-B809-8D365DFF6187}"/>
          </ac:cxnSpMkLst>
        </pc:cxnChg>
        <pc:cxnChg chg="del mod">
          <ac:chgData name="Faisal Ahmmed" userId="51683fdeb238ecfb" providerId="LiveId" clId="{B00CE509-64B0-4779-858D-0F10A12DC879}" dt="2021-07-11T15:16:00.695" v="7" actId="478"/>
          <ac:cxnSpMkLst>
            <pc:docMk/>
            <pc:sldMk cId="1649098948" sldId="2462"/>
            <ac:cxnSpMk id="21" creationId="{F1D9CAAA-60A7-4DF4-93E8-56B06CFE6EB6}"/>
          </ac:cxnSpMkLst>
        </pc:cxnChg>
        <pc:cxnChg chg="del mod">
          <ac:chgData name="Faisal Ahmmed" userId="51683fdeb238ecfb" providerId="LiveId" clId="{B00CE509-64B0-4779-858D-0F10A12DC879}" dt="2021-07-11T15:15:57.823" v="6" actId="478"/>
          <ac:cxnSpMkLst>
            <pc:docMk/>
            <pc:sldMk cId="1649098948" sldId="2462"/>
            <ac:cxnSpMk id="22" creationId="{60483F29-7C5E-493E-9E54-C1C3ABEF018C}"/>
          </ac:cxnSpMkLst>
        </pc:cxnChg>
      </pc:sldChg>
      <pc:sldChg chg="new del">
        <pc:chgData name="Faisal Ahmmed" userId="51683fdeb238ecfb" providerId="LiveId" clId="{B00CE509-64B0-4779-858D-0F10A12DC879}" dt="2021-07-11T16:25:10.753" v="663" actId="47"/>
        <pc:sldMkLst>
          <pc:docMk/>
          <pc:sldMk cId="3061298906" sldId="2463"/>
        </pc:sldMkLst>
      </pc:sldChg>
      <pc:sldChg chg="addSp delSp modSp add mod">
        <pc:chgData name="Faisal Ahmmed" userId="51683fdeb238ecfb" providerId="LiveId" clId="{B00CE509-64B0-4779-858D-0F10A12DC879}" dt="2021-07-12T14:05:05.676" v="4036" actId="20577"/>
        <pc:sldMkLst>
          <pc:docMk/>
          <pc:sldMk cId="2226886170" sldId="2464"/>
        </pc:sldMkLst>
        <pc:spChg chg="add mod">
          <ac:chgData name="Faisal Ahmmed" userId="51683fdeb238ecfb" providerId="LiveId" clId="{B00CE509-64B0-4779-858D-0F10A12DC879}" dt="2021-07-11T17:13:52.139" v="1276" actId="1076"/>
          <ac:spMkLst>
            <pc:docMk/>
            <pc:sldMk cId="2226886170" sldId="2464"/>
            <ac:spMk id="2" creationId="{40F5E157-6109-4159-837B-DE756471E841}"/>
          </ac:spMkLst>
        </pc:spChg>
        <pc:spChg chg="mod">
          <ac:chgData name="Faisal Ahmmed" userId="51683fdeb238ecfb" providerId="LiveId" clId="{B00CE509-64B0-4779-858D-0F10A12DC879}" dt="2021-07-12T14:04:59.850" v="4034" actId="20577"/>
          <ac:spMkLst>
            <pc:docMk/>
            <pc:sldMk cId="2226886170" sldId="2464"/>
            <ac:spMk id="7" creationId="{F29F8048-1E86-48F4-B246-D2F8C54B7EB1}"/>
          </ac:spMkLst>
        </pc:spChg>
        <pc:spChg chg="del">
          <ac:chgData name="Faisal Ahmmed" userId="51683fdeb238ecfb" providerId="LiveId" clId="{B00CE509-64B0-4779-858D-0F10A12DC879}" dt="2021-07-11T16:28:51.478" v="681" actId="478"/>
          <ac:spMkLst>
            <pc:docMk/>
            <pc:sldMk cId="2226886170" sldId="2464"/>
            <ac:spMk id="32" creationId="{713E0E03-143C-4A97-81B0-49F0CFDAB09C}"/>
          </ac:spMkLst>
        </pc:spChg>
        <pc:spChg chg="del">
          <ac:chgData name="Faisal Ahmmed" userId="51683fdeb238ecfb" providerId="LiveId" clId="{B00CE509-64B0-4779-858D-0F10A12DC879}" dt="2021-07-11T16:29:04.030" v="684" actId="478"/>
          <ac:spMkLst>
            <pc:docMk/>
            <pc:sldMk cId="2226886170" sldId="2464"/>
            <ac:spMk id="35" creationId="{0E33B879-AA88-4CAD-93CD-7B9E499CB8F2}"/>
          </ac:spMkLst>
        </pc:spChg>
        <pc:spChg chg="del">
          <ac:chgData name="Faisal Ahmmed" userId="51683fdeb238ecfb" providerId="LiveId" clId="{B00CE509-64B0-4779-858D-0F10A12DC879}" dt="2021-07-11T16:28:51.478" v="681" actId="478"/>
          <ac:spMkLst>
            <pc:docMk/>
            <pc:sldMk cId="2226886170" sldId="2464"/>
            <ac:spMk id="36" creationId="{AA86E966-E8E1-49F2-80BF-C3337F0A8B35}"/>
          </ac:spMkLst>
        </pc:spChg>
        <pc:spChg chg="del">
          <ac:chgData name="Faisal Ahmmed" userId="51683fdeb238ecfb" providerId="LiveId" clId="{B00CE509-64B0-4779-858D-0F10A12DC879}" dt="2021-07-11T16:29:00.910" v="683" actId="478"/>
          <ac:spMkLst>
            <pc:docMk/>
            <pc:sldMk cId="2226886170" sldId="2464"/>
            <ac:spMk id="37" creationId="{1A6575C3-2447-4540-8BF4-E3A71EAC0E80}"/>
          </ac:spMkLst>
        </pc:spChg>
        <pc:spChg chg="del">
          <ac:chgData name="Faisal Ahmmed" userId="51683fdeb238ecfb" providerId="LiveId" clId="{B00CE509-64B0-4779-858D-0F10A12DC879}" dt="2021-07-11T16:28:51.478" v="681" actId="478"/>
          <ac:spMkLst>
            <pc:docMk/>
            <pc:sldMk cId="2226886170" sldId="2464"/>
            <ac:spMk id="38" creationId="{7A78F182-3A8B-4E33-BC2E-1FA01B366DB8}"/>
          </ac:spMkLst>
        </pc:spChg>
        <pc:spChg chg="del">
          <ac:chgData name="Faisal Ahmmed" userId="51683fdeb238ecfb" providerId="LiveId" clId="{B00CE509-64B0-4779-858D-0F10A12DC879}" dt="2021-07-11T16:28:51.478" v="681" actId="478"/>
          <ac:spMkLst>
            <pc:docMk/>
            <pc:sldMk cId="2226886170" sldId="2464"/>
            <ac:spMk id="39" creationId="{03015825-0EA6-4DD4-9541-BF4991753756}"/>
          </ac:spMkLst>
        </pc:spChg>
        <pc:spChg chg="del">
          <ac:chgData name="Faisal Ahmmed" userId="51683fdeb238ecfb" providerId="LiveId" clId="{B00CE509-64B0-4779-858D-0F10A12DC879}" dt="2021-07-11T16:28:51.478" v="681" actId="478"/>
          <ac:spMkLst>
            <pc:docMk/>
            <pc:sldMk cId="2226886170" sldId="2464"/>
            <ac:spMk id="41" creationId="{2E409DCD-9D3C-41AE-9FC6-65C82B801750}"/>
          </ac:spMkLst>
        </pc:spChg>
        <pc:spChg chg="mod">
          <ac:chgData name="Faisal Ahmmed" userId="51683fdeb238ecfb" providerId="LiveId" clId="{B00CE509-64B0-4779-858D-0F10A12DC879}" dt="2021-07-11T16:25:26.272" v="675" actId="20577"/>
          <ac:spMkLst>
            <pc:docMk/>
            <pc:sldMk cId="2226886170" sldId="2464"/>
            <ac:spMk id="59" creationId="{85C6FD55-00E1-40F9-A017-2C673EE5E05F}"/>
          </ac:spMkLst>
        </pc:spChg>
        <pc:spChg chg="mod">
          <ac:chgData name="Faisal Ahmmed" userId="51683fdeb238ecfb" providerId="LiveId" clId="{B00CE509-64B0-4779-858D-0F10A12DC879}" dt="2021-07-12T14:05:05.676" v="4036" actId="20577"/>
          <ac:spMkLst>
            <pc:docMk/>
            <pc:sldMk cId="2226886170" sldId="2464"/>
            <ac:spMk id="61" creationId="{E9E25915-BA96-4730-9AF9-BACB9CA5D3DE}"/>
          </ac:spMkLst>
        </pc:spChg>
        <pc:spChg chg="mod">
          <ac:chgData name="Faisal Ahmmed" userId="51683fdeb238ecfb" providerId="LiveId" clId="{B00CE509-64B0-4779-858D-0F10A12DC879}" dt="2021-07-12T08:48:35.377" v="3919" actId="207"/>
          <ac:spMkLst>
            <pc:docMk/>
            <pc:sldMk cId="2226886170" sldId="2464"/>
            <ac:spMk id="62" creationId="{7FB17F32-7B4B-4644-8984-A2696CB3D33F}"/>
          </ac:spMkLst>
        </pc:spChg>
        <pc:spChg chg="add del mod">
          <ac:chgData name="Faisal Ahmmed" userId="51683fdeb238ecfb" providerId="LiveId" clId="{B00CE509-64B0-4779-858D-0F10A12DC879}" dt="2021-07-11T16:52:16.001" v="900" actId="478"/>
          <ac:spMkLst>
            <pc:docMk/>
            <pc:sldMk cId="2226886170" sldId="2464"/>
            <ac:spMk id="63" creationId="{FC3F6132-B263-4374-B463-18FEDBCB8419}"/>
          </ac:spMkLst>
        </pc:spChg>
        <pc:spChg chg="add del mod">
          <ac:chgData name="Faisal Ahmmed" userId="51683fdeb238ecfb" providerId="LiveId" clId="{B00CE509-64B0-4779-858D-0F10A12DC879}" dt="2021-07-11T16:54:46.863" v="929" actId="478"/>
          <ac:spMkLst>
            <pc:docMk/>
            <pc:sldMk cId="2226886170" sldId="2464"/>
            <ac:spMk id="64" creationId="{C3126FAE-3EC4-4D3E-999F-8736CC3D7F74}"/>
          </ac:spMkLst>
        </pc:spChg>
        <pc:spChg chg="add del mod">
          <ac:chgData name="Faisal Ahmmed" userId="51683fdeb238ecfb" providerId="LiveId" clId="{B00CE509-64B0-4779-858D-0F10A12DC879}" dt="2021-07-11T16:54:43.848" v="927" actId="478"/>
          <ac:spMkLst>
            <pc:docMk/>
            <pc:sldMk cId="2226886170" sldId="2464"/>
            <ac:spMk id="65" creationId="{E0D8C25A-B87B-4D9F-9588-88B1C40477F2}"/>
          </ac:spMkLst>
        </pc:spChg>
        <pc:spChg chg="add del mod">
          <ac:chgData name="Faisal Ahmmed" userId="51683fdeb238ecfb" providerId="LiveId" clId="{B00CE509-64B0-4779-858D-0F10A12DC879}" dt="2021-07-11T16:54:44.839" v="928" actId="478"/>
          <ac:spMkLst>
            <pc:docMk/>
            <pc:sldMk cId="2226886170" sldId="2464"/>
            <ac:spMk id="66" creationId="{02B48B48-6A1F-4D32-A821-211CF7C40C73}"/>
          </ac:spMkLst>
        </pc:spChg>
        <pc:spChg chg="add del mod">
          <ac:chgData name="Faisal Ahmmed" userId="51683fdeb238ecfb" providerId="LiveId" clId="{B00CE509-64B0-4779-858D-0F10A12DC879}" dt="2021-07-11T16:49:30.339" v="835" actId="478"/>
          <ac:spMkLst>
            <pc:docMk/>
            <pc:sldMk cId="2226886170" sldId="2464"/>
            <ac:spMk id="67" creationId="{76AEDCA9-51D8-4468-840B-2E7EAC0CC997}"/>
          </ac:spMkLst>
        </pc:spChg>
        <pc:spChg chg="add del mod">
          <ac:chgData name="Faisal Ahmmed" userId="51683fdeb238ecfb" providerId="LiveId" clId="{B00CE509-64B0-4779-858D-0F10A12DC879}" dt="2021-07-11T16:51:32.785" v="870" actId="478"/>
          <ac:spMkLst>
            <pc:docMk/>
            <pc:sldMk cId="2226886170" sldId="2464"/>
            <ac:spMk id="68" creationId="{B3D41A07-5887-4EAB-8F77-6EC3839B1446}"/>
          </ac:spMkLst>
        </pc:spChg>
        <pc:spChg chg="add del mod">
          <ac:chgData name="Faisal Ahmmed" userId="51683fdeb238ecfb" providerId="LiveId" clId="{B00CE509-64B0-4779-858D-0F10A12DC879}" dt="2021-07-11T16:52:55.147" v="911" actId="478"/>
          <ac:spMkLst>
            <pc:docMk/>
            <pc:sldMk cId="2226886170" sldId="2464"/>
            <ac:spMk id="69" creationId="{9482C65D-E597-4FB7-BD48-58975B7FC72B}"/>
          </ac:spMkLst>
        </pc:spChg>
        <pc:spChg chg="add del mod">
          <ac:chgData name="Faisal Ahmmed" userId="51683fdeb238ecfb" providerId="LiveId" clId="{B00CE509-64B0-4779-858D-0F10A12DC879}" dt="2021-07-11T16:52:55.147" v="911" actId="478"/>
          <ac:spMkLst>
            <pc:docMk/>
            <pc:sldMk cId="2226886170" sldId="2464"/>
            <ac:spMk id="70" creationId="{F6E91013-1D30-4EE2-9135-ED47AA8F803A}"/>
          </ac:spMkLst>
        </pc:spChg>
        <pc:spChg chg="add del mod">
          <ac:chgData name="Faisal Ahmmed" userId="51683fdeb238ecfb" providerId="LiveId" clId="{B00CE509-64B0-4779-858D-0F10A12DC879}" dt="2021-07-11T16:52:55.147" v="911" actId="478"/>
          <ac:spMkLst>
            <pc:docMk/>
            <pc:sldMk cId="2226886170" sldId="2464"/>
            <ac:spMk id="71" creationId="{28423BCC-9852-47E2-8A10-C1F9EC26F294}"/>
          </ac:spMkLst>
        </pc:spChg>
        <pc:spChg chg="add del mod">
          <ac:chgData name="Faisal Ahmmed" userId="51683fdeb238ecfb" providerId="LiveId" clId="{B00CE509-64B0-4779-858D-0F10A12DC879}" dt="2021-07-11T16:52:55.147" v="911" actId="478"/>
          <ac:spMkLst>
            <pc:docMk/>
            <pc:sldMk cId="2226886170" sldId="2464"/>
            <ac:spMk id="72" creationId="{48285390-DF86-4556-8B26-E0D80675C18B}"/>
          </ac:spMkLst>
        </pc:spChg>
        <pc:spChg chg="add del mod">
          <ac:chgData name="Faisal Ahmmed" userId="51683fdeb238ecfb" providerId="LiveId" clId="{B00CE509-64B0-4779-858D-0F10A12DC879}" dt="2021-07-11T16:52:55.147" v="911" actId="478"/>
          <ac:spMkLst>
            <pc:docMk/>
            <pc:sldMk cId="2226886170" sldId="2464"/>
            <ac:spMk id="73" creationId="{8DB066D0-1950-4935-971B-980ED11CD959}"/>
          </ac:spMkLst>
        </pc:spChg>
        <pc:spChg chg="add del mod">
          <ac:chgData name="Faisal Ahmmed" userId="51683fdeb238ecfb" providerId="LiveId" clId="{B00CE509-64B0-4779-858D-0F10A12DC879}" dt="2021-07-11T16:52:55.147" v="911" actId="478"/>
          <ac:spMkLst>
            <pc:docMk/>
            <pc:sldMk cId="2226886170" sldId="2464"/>
            <ac:spMk id="74" creationId="{CD90AAC1-9A44-4334-8D94-DE92AE427387}"/>
          </ac:spMkLst>
        </pc:spChg>
        <pc:spChg chg="mod topLvl">
          <ac:chgData name="Faisal Ahmmed" userId="51683fdeb238ecfb" providerId="LiveId" clId="{B00CE509-64B0-4779-858D-0F10A12DC879}" dt="2021-07-12T08:49:11.362" v="3930" actId="207"/>
          <ac:spMkLst>
            <pc:docMk/>
            <pc:sldMk cId="2226886170" sldId="2464"/>
            <ac:spMk id="76" creationId="{C48D1CAA-59D6-41CB-903B-C96D00E06CD5}"/>
          </ac:spMkLst>
        </pc:spChg>
        <pc:spChg chg="mod topLvl">
          <ac:chgData name="Faisal Ahmmed" userId="51683fdeb238ecfb" providerId="LiveId" clId="{B00CE509-64B0-4779-858D-0F10A12DC879}" dt="2021-07-11T17:19:18.275" v="1303" actId="478"/>
          <ac:spMkLst>
            <pc:docMk/>
            <pc:sldMk cId="2226886170" sldId="2464"/>
            <ac:spMk id="79" creationId="{142E3912-E3AA-4382-8266-EA1C4DC370CD}"/>
          </ac:spMkLst>
        </pc:spChg>
        <pc:spChg chg="mod topLvl">
          <ac:chgData name="Faisal Ahmmed" userId="51683fdeb238ecfb" providerId="LiveId" clId="{B00CE509-64B0-4779-858D-0F10A12DC879}" dt="2021-07-11T17:15:02.052" v="1281" actId="478"/>
          <ac:spMkLst>
            <pc:docMk/>
            <pc:sldMk cId="2226886170" sldId="2464"/>
            <ac:spMk id="82" creationId="{1371EF6D-91D3-419F-8A4D-DA5B44C468FE}"/>
          </ac:spMkLst>
        </pc:spChg>
        <pc:spChg chg="mod topLvl">
          <ac:chgData name="Faisal Ahmmed" userId="51683fdeb238ecfb" providerId="LiveId" clId="{B00CE509-64B0-4779-858D-0F10A12DC879}" dt="2021-07-11T17:17:13.587" v="1288" actId="478"/>
          <ac:spMkLst>
            <pc:docMk/>
            <pc:sldMk cId="2226886170" sldId="2464"/>
            <ac:spMk id="85" creationId="{1C2F2191-057A-4F7F-98CC-F79A02E81845}"/>
          </ac:spMkLst>
        </pc:spChg>
        <pc:spChg chg="add del mod">
          <ac:chgData name="Faisal Ahmmed" userId="51683fdeb238ecfb" providerId="LiveId" clId="{B00CE509-64B0-4779-858D-0F10A12DC879}" dt="2021-07-11T16:52:55.147" v="911" actId="478"/>
          <ac:spMkLst>
            <pc:docMk/>
            <pc:sldMk cId="2226886170" sldId="2464"/>
            <ac:spMk id="87" creationId="{C34B5F5A-122C-47B5-893D-7316750D21AE}"/>
          </ac:spMkLst>
        </pc:spChg>
        <pc:spChg chg="add mod">
          <ac:chgData name="Faisal Ahmmed" userId="51683fdeb238ecfb" providerId="LiveId" clId="{B00CE509-64B0-4779-858D-0F10A12DC879}" dt="2021-07-11T16:29:42.739" v="687" actId="208"/>
          <ac:spMkLst>
            <pc:docMk/>
            <pc:sldMk cId="2226886170" sldId="2464"/>
            <ac:spMk id="88" creationId="{584F0576-36CD-44A3-B901-60DA01C4906D}"/>
          </ac:spMkLst>
        </pc:spChg>
        <pc:spChg chg="add mod">
          <ac:chgData name="Faisal Ahmmed" userId="51683fdeb238ecfb" providerId="LiveId" clId="{B00CE509-64B0-4779-858D-0F10A12DC879}" dt="2021-07-11T16:52:42.330" v="910" actId="113"/>
          <ac:spMkLst>
            <pc:docMk/>
            <pc:sldMk cId="2226886170" sldId="2464"/>
            <ac:spMk id="89" creationId="{016FE8A2-2596-449F-919E-4F5D98B79A46}"/>
          </ac:spMkLst>
        </pc:spChg>
        <pc:spChg chg="add mod">
          <ac:chgData name="Faisal Ahmmed" userId="51683fdeb238ecfb" providerId="LiveId" clId="{B00CE509-64B0-4779-858D-0F10A12DC879}" dt="2021-07-11T17:14:30.376" v="1280" actId="1076"/>
          <ac:spMkLst>
            <pc:docMk/>
            <pc:sldMk cId="2226886170" sldId="2464"/>
            <ac:spMk id="90" creationId="{AB1766B7-2ACA-482D-BE5D-C93EE05BD186}"/>
          </ac:spMkLst>
        </pc:spChg>
        <pc:spChg chg="add del mod">
          <ac:chgData name="Faisal Ahmmed" userId="51683fdeb238ecfb" providerId="LiveId" clId="{B00CE509-64B0-4779-858D-0F10A12DC879}" dt="2021-07-11T16:53:42.187" v="916"/>
          <ac:spMkLst>
            <pc:docMk/>
            <pc:sldMk cId="2226886170" sldId="2464"/>
            <ac:spMk id="91" creationId="{6248028D-3D90-4CE4-90E7-F6EE5684D71D}"/>
          </ac:spMkLst>
        </pc:spChg>
        <pc:spChg chg="add del mod">
          <ac:chgData name="Faisal Ahmmed" userId="51683fdeb238ecfb" providerId="LiveId" clId="{B00CE509-64B0-4779-858D-0F10A12DC879}" dt="2021-07-11T16:53:42.187" v="916"/>
          <ac:spMkLst>
            <pc:docMk/>
            <pc:sldMk cId="2226886170" sldId="2464"/>
            <ac:spMk id="92" creationId="{EA696CD3-E4E2-45DE-A156-543FAD762E54}"/>
          </ac:spMkLst>
        </pc:spChg>
        <pc:spChg chg="add mod">
          <ac:chgData name="Faisal Ahmmed" userId="51683fdeb238ecfb" providerId="LiveId" clId="{B00CE509-64B0-4779-858D-0F10A12DC879}" dt="2021-07-11T17:14:08.338" v="1278" actId="1076"/>
          <ac:spMkLst>
            <pc:docMk/>
            <pc:sldMk cId="2226886170" sldId="2464"/>
            <ac:spMk id="93" creationId="{4C34F99D-71DD-40BA-8A8A-BDCF4E704233}"/>
          </ac:spMkLst>
        </pc:spChg>
        <pc:spChg chg="add mod">
          <ac:chgData name="Faisal Ahmmed" userId="51683fdeb238ecfb" providerId="LiveId" clId="{B00CE509-64B0-4779-858D-0F10A12DC879}" dt="2021-07-11T17:14:21.890" v="1279" actId="1076"/>
          <ac:spMkLst>
            <pc:docMk/>
            <pc:sldMk cId="2226886170" sldId="2464"/>
            <ac:spMk id="94" creationId="{E31C7305-02E1-44C2-8A4E-58C44496D8C1}"/>
          </ac:spMkLst>
        </pc:spChg>
        <pc:spChg chg="add mod">
          <ac:chgData name="Faisal Ahmmed" userId="51683fdeb238ecfb" providerId="LiveId" clId="{B00CE509-64B0-4779-858D-0F10A12DC879}" dt="2021-07-11T17:13:29.182" v="1272" actId="1076"/>
          <ac:spMkLst>
            <pc:docMk/>
            <pc:sldMk cId="2226886170" sldId="2464"/>
            <ac:spMk id="95" creationId="{9DAF2B76-8B0C-496C-9677-6B893D223713}"/>
          </ac:spMkLst>
        </pc:spChg>
        <pc:spChg chg="add mod">
          <ac:chgData name="Faisal Ahmmed" userId="51683fdeb238ecfb" providerId="LiveId" clId="{B00CE509-64B0-4779-858D-0F10A12DC879}" dt="2021-07-11T17:13:20.332" v="1270" actId="1076"/>
          <ac:spMkLst>
            <pc:docMk/>
            <pc:sldMk cId="2226886170" sldId="2464"/>
            <ac:spMk id="96" creationId="{18C27DDB-8B40-4C35-84EF-FA188B385FF6}"/>
          </ac:spMkLst>
        </pc:spChg>
        <pc:spChg chg="add mod">
          <ac:chgData name="Faisal Ahmmed" userId="51683fdeb238ecfb" providerId="LiveId" clId="{B00CE509-64B0-4779-858D-0F10A12DC879}" dt="2021-07-12T08:49:11.005" v="3929" actId="207"/>
          <ac:spMkLst>
            <pc:docMk/>
            <pc:sldMk cId="2226886170" sldId="2464"/>
            <ac:spMk id="97" creationId="{7D434415-D514-4C0D-83C3-53BD3BA62D79}"/>
          </ac:spMkLst>
        </pc:spChg>
        <pc:spChg chg="add mod">
          <ac:chgData name="Faisal Ahmmed" userId="51683fdeb238ecfb" providerId="LiveId" clId="{B00CE509-64B0-4779-858D-0F10A12DC879}" dt="2021-07-12T08:49:10.726" v="3928" actId="207"/>
          <ac:spMkLst>
            <pc:docMk/>
            <pc:sldMk cId="2226886170" sldId="2464"/>
            <ac:spMk id="98" creationId="{3983806B-5860-42C5-8A8E-9392B3A5CB0C}"/>
          </ac:spMkLst>
        </pc:spChg>
        <pc:spChg chg="mod">
          <ac:chgData name="Faisal Ahmmed" userId="51683fdeb238ecfb" providerId="LiveId" clId="{B00CE509-64B0-4779-858D-0F10A12DC879}" dt="2021-07-11T17:19:01.866" v="1302" actId="1076"/>
          <ac:spMkLst>
            <pc:docMk/>
            <pc:sldMk cId="2226886170" sldId="2464"/>
            <ac:spMk id="103" creationId="{8287821C-6AB6-48A4-ACFB-BF6EC885C972}"/>
          </ac:spMkLst>
        </pc:spChg>
        <pc:spChg chg="mod">
          <ac:chgData name="Faisal Ahmmed" userId="51683fdeb238ecfb" providerId="LiveId" clId="{B00CE509-64B0-4779-858D-0F10A12DC879}" dt="2021-07-11T17:19:01.866" v="1302" actId="1076"/>
          <ac:spMkLst>
            <pc:docMk/>
            <pc:sldMk cId="2226886170" sldId="2464"/>
            <ac:spMk id="104" creationId="{D6700C22-A37A-4284-B2DB-4451B24A9D1D}"/>
          </ac:spMkLst>
        </pc:spChg>
        <pc:spChg chg="add mod">
          <ac:chgData name="Faisal Ahmmed" userId="51683fdeb238ecfb" providerId="LiveId" clId="{B00CE509-64B0-4779-858D-0F10A12DC879}" dt="2021-07-11T17:19:38.737" v="1308" actId="1076"/>
          <ac:spMkLst>
            <pc:docMk/>
            <pc:sldMk cId="2226886170" sldId="2464"/>
            <ac:spMk id="105" creationId="{C58CA3F3-0653-4D0F-9234-2D959214254C}"/>
          </ac:spMkLst>
        </pc:spChg>
        <pc:grpChg chg="del">
          <ac:chgData name="Faisal Ahmmed" userId="51683fdeb238ecfb" providerId="LiveId" clId="{B00CE509-64B0-4779-858D-0F10A12DC879}" dt="2021-07-11T16:28:51.478" v="681" actId="478"/>
          <ac:grpSpMkLst>
            <pc:docMk/>
            <pc:sldMk cId="2226886170" sldId="2464"/>
            <ac:grpSpMk id="54" creationId="{EE146E1D-30DD-4EDA-B11C-05C6BDC21728}"/>
          </ac:grpSpMkLst>
        </pc:grpChg>
        <pc:grpChg chg="del">
          <ac:chgData name="Faisal Ahmmed" userId="51683fdeb238ecfb" providerId="LiveId" clId="{B00CE509-64B0-4779-858D-0F10A12DC879}" dt="2021-07-11T16:28:56.047" v="682" actId="478"/>
          <ac:grpSpMkLst>
            <pc:docMk/>
            <pc:sldMk cId="2226886170" sldId="2464"/>
            <ac:grpSpMk id="55" creationId="{FBB49C79-ACB2-4765-BD7A-4EAE302C73F2}"/>
          </ac:grpSpMkLst>
        </pc:grpChg>
        <pc:grpChg chg="add del mod">
          <ac:chgData name="Faisal Ahmmed" userId="51683fdeb238ecfb" providerId="LiveId" clId="{B00CE509-64B0-4779-858D-0F10A12DC879}" dt="2021-07-11T17:18:42.089" v="1297" actId="478"/>
          <ac:grpSpMkLst>
            <pc:docMk/>
            <pc:sldMk cId="2226886170" sldId="2464"/>
            <ac:grpSpMk id="75" creationId="{76573733-B086-4851-873D-82E729ED0FB9}"/>
          </ac:grpSpMkLst>
        </pc:grpChg>
        <pc:grpChg chg="add del mod">
          <ac:chgData name="Faisal Ahmmed" userId="51683fdeb238ecfb" providerId="LiveId" clId="{B00CE509-64B0-4779-858D-0F10A12DC879}" dt="2021-07-11T17:19:18.275" v="1303" actId="478"/>
          <ac:grpSpMkLst>
            <pc:docMk/>
            <pc:sldMk cId="2226886170" sldId="2464"/>
            <ac:grpSpMk id="78" creationId="{383132A0-3AD2-4325-8C9B-1F0E476FE884}"/>
          </ac:grpSpMkLst>
        </pc:grpChg>
        <pc:grpChg chg="add del mod">
          <ac:chgData name="Faisal Ahmmed" userId="51683fdeb238ecfb" providerId="LiveId" clId="{B00CE509-64B0-4779-858D-0F10A12DC879}" dt="2021-07-11T17:15:02.052" v="1281" actId="478"/>
          <ac:grpSpMkLst>
            <pc:docMk/>
            <pc:sldMk cId="2226886170" sldId="2464"/>
            <ac:grpSpMk id="81" creationId="{E0D18300-64AB-4903-8A54-0E3D40EFCAE9}"/>
          </ac:grpSpMkLst>
        </pc:grpChg>
        <pc:grpChg chg="add del mod">
          <ac:chgData name="Faisal Ahmmed" userId="51683fdeb238ecfb" providerId="LiveId" clId="{B00CE509-64B0-4779-858D-0F10A12DC879}" dt="2021-07-11T17:17:13.587" v="1288" actId="478"/>
          <ac:grpSpMkLst>
            <pc:docMk/>
            <pc:sldMk cId="2226886170" sldId="2464"/>
            <ac:grpSpMk id="84" creationId="{6F0FFF6C-1EC1-4DA6-8930-DD5EA512FE59}"/>
          </ac:grpSpMkLst>
        </pc:grpChg>
        <pc:grpChg chg="add del mod">
          <ac:chgData name="Faisal Ahmmed" userId="51683fdeb238ecfb" providerId="LiveId" clId="{B00CE509-64B0-4779-858D-0F10A12DC879}" dt="2021-07-11T19:58:18.824" v="1721" actId="478"/>
          <ac:grpSpMkLst>
            <pc:docMk/>
            <pc:sldMk cId="2226886170" sldId="2464"/>
            <ac:grpSpMk id="102" creationId="{11256D46-A662-4398-8CAA-2D82E7733025}"/>
          </ac:grpSpMkLst>
        </pc:grpChg>
        <pc:picChg chg="del">
          <ac:chgData name="Faisal Ahmmed" userId="51683fdeb238ecfb" providerId="LiveId" clId="{B00CE509-64B0-4779-858D-0F10A12DC879}" dt="2021-07-11T16:28:51.478" v="681" actId="478"/>
          <ac:picMkLst>
            <pc:docMk/>
            <pc:sldMk cId="2226886170" sldId="2464"/>
            <ac:picMk id="13" creationId="{4140EB30-CC05-49CA-82E2-B9118A4D1A59}"/>
          </ac:picMkLst>
        </pc:picChg>
        <pc:picChg chg="del">
          <ac:chgData name="Faisal Ahmmed" userId="51683fdeb238ecfb" providerId="LiveId" clId="{B00CE509-64B0-4779-858D-0F10A12DC879}" dt="2021-07-11T16:28:51.478" v="681" actId="478"/>
          <ac:picMkLst>
            <pc:docMk/>
            <pc:sldMk cId="2226886170" sldId="2464"/>
            <ac:picMk id="40" creationId="{3CE66C40-3BE2-480E-8AC6-033CA27703ED}"/>
          </ac:picMkLst>
        </pc:picChg>
        <pc:picChg chg="del mod topLvl">
          <ac:chgData name="Faisal Ahmmed" userId="51683fdeb238ecfb" providerId="LiveId" clId="{B00CE509-64B0-4779-858D-0F10A12DC879}" dt="2021-07-11T17:18:42.089" v="1297" actId="478"/>
          <ac:picMkLst>
            <pc:docMk/>
            <pc:sldMk cId="2226886170" sldId="2464"/>
            <ac:picMk id="77" creationId="{E1A4E0D1-8ABA-4804-B0F2-FDD5AA1999D7}"/>
          </ac:picMkLst>
        </pc:picChg>
        <pc:picChg chg="del mod topLvl">
          <ac:chgData name="Faisal Ahmmed" userId="51683fdeb238ecfb" providerId="LiveId" clId="{B00CE509-64B0-4779-858D-0F10A12DC879}" dt="2021-07-11T17:19:18.275" v="1303" actId="478"/>
          <ac:picMkLst>
            <pc:docMk/>
            <pc:sldMk cId="2226886170" sldId="2464"/>
            <ac:picMk id="80" creationId="{8BF5EBC2-31B6-4F37-8320-52CA4FD78DA1}"/>
          </ac:picMkLst>
        </pc:picChg>
        <pc:picChg chg="del mod topLvl">
          <ac:chgData name="Faisal Ahmmed" userId="51683fdeb238ecfb" providerId="LiveId" clId="{B00CE509-64B0-4779-858D-0F10A12DC879}" dt="2021-07-11T17:15:02.052" v="1281" actId="478"/>
          <ac:picMkLst>
            <pc:docMk/>
            <pc:sldMk cId="2226886170" sldId="2464"/>
            <ac:picMk id="83" creationId="{61270E2A-0806-44ED-899C-99A054D1E798}"/>
          </ac:picMkLst>
        </pc:picChg>
        <pc:picChg chg="del mod ord topLvl">
          <ac:chgData name="Faisal Ahmmed" userId="51683fdeb238ecfb" providerId="LiveId" clId="{B00CE509-64B0-4779-858D-0F10A12DC879}" dt="2021-07-11T17:17:13.587" v="1288" actId="478"/>
          <ac:picMkLst>
            <pc:docMk/>
            <pc:sldMk cId="2226886170" sldId="2464"/>
            <ac:picMk id="86" creationId="{BA93D7DF-0507-49FB-976C-46D9DB098DE9}"/>
          </ac:picMkLst>
        </pc:picChg>
        <pc:picChg chg="add del mod">
          <ac:chgData name="Faisal Ahmmed" userId="51683fdeb238ecfb" providerId="LiveId" clId="{B00CE509-64B0-4779-858D-0F10A12DC879}" dt="2021-07-11T17:15:11.573" v="1284" actId="478"/>
          <ac:picMkLst>
            <pc:docMk/>
            <pc:sldMk cId="2226886170" sldId="2464"/>
            <ac:picMk id="99" creationId="{E1C24656-46C6-4A15-AD00-83B1BA30D6D1}"/>
          </ac:picMkLst>
        </pc:picChg>
        <pc:picChg chg="add mod">
          <ac:chgData name="Faisal Ahmmed" userId="51683fdeb238ecfb" providerId="LiveId" clId="{B00CE509-64B0-4779-858D-0F10A12DC879}" dt="2021-07-11T17:16:17.959" v="1287" actId="207"/>
          <ac:picMkLst>
            <pc:docMk/>
            <pc:sldMk cId="2226886170" sldId="2464"/>
            <ac:picMk id="100" creationId="{3E59136D-B58B-4511-8107-EE4B15618037}"/>
          </ac:picMkLst>
        </pc:picChg>
        <pc:picChg chg="add del mod">
          <ac:chgData name="Faisal Ahmmed" userId="51683fdeb238ecfb" providerId="LiveId" clId="{B00CE509-64B0-4779-858D-0F10A12DC879}" dt="2021-07-11T17:18:15.786" v="1296" actId="478"/>
          <ac:picMkLst>
            <pc:docMk/>
            <pc:sldMk cId="2226886170" sldId="2464"/>
            <ac:picMk id="101" creationId="{F797D00C-65A9-4DF7-A4CB-4C82D2EA6140}"/>
          </ac:picMkLst>
        </pc:picChg>
        <pc:picChg chg="add del mod">
          <ac:chgData name="Faisal Ahmmed" userId="51683fdeb238ecfb" providerId="LiveId" clId="{B00CE509-64B0-4779-858D-0F10A12DC879}" dt="2021-07-11T17:22:45.233" v="1314" actId="478"/>
          <ac:picMkLst>
            <pc:docMk/>
            <pc:sldMk cId="2226886170" sldId="2464"/>
            <ac:picMk id="106" creationId="{2F1D7E9F-C15C-423A-B075-F3E58BA5CE8B}"/>
          </ac:picMkLst>
        </pc:picChg>
        <pc:picChg chg="add del mod">
          <ac:chgData name="Faisal Ahmmed" userId="51683fdeb238ecfb" providerId="LiveId" clId="{B00CE509-64B0-4779-858D-0F10A12DC879}" dt="2021-07-11T19:57:52.559" v="1717" actId="478"/>
          <ac:picMkLst>
            <pc:docMk/>
            <pc:sldMk cId="2226886170" sldId="2464"/>
            <ac:picMk id="107" creationId="{AE01B687-B653-48AD-BDB7-BF057BD7A174}"/>
          </ac:picMkLst>
        </pc:picChg>
        <pc:picChg chg="add mod">
          <ac:chgData name="Faisal Ahmmed" userId="51683fdeb238ecfb" providerId="LiveId" clId="{B00CE509-64B0-4779-858D-0F10A12DC879}" dt="2021-07-11T19:58:04.909" v="1720" actId="207"/>
          <ac:picMkLst>
            <pc:docMk/>
            <pc:sldMk cId="2226886170" sldId="2464"/>
            <ac:picMk id="108" creationId="{CF418BB8-8375-4A62-B9B5-380142544E9B}"/>
          </ac:picMkLst>
        </pc:picChg>
        <pc:picChg chg="add mod">
          <ac:chgData name="Faisal Ahmmed" userId="51683fdeb238ecfb" providerId="LiveId" clId="{B00CE509-64B0-4779-858D-0F10A12DC879}" dt="2021-07-11T19:58:59.684" v="1724" actId="207"/>
          <ac:picMkLst>
            <pc:docMk/>
            <pc:sldMk cId="2226886170" sldId="2464"/>
            <ac:picMk id="109" creationId="{31B91DC9-BF60-471B-92CE-EE13DB580B1A}"/>
          </ac:picMkLst>
        </pc:picChg>
        <pc:cxnChg chg="add del mod">
          <ac:chgData name="Faisal Ahmmed" userId="51683fdeb238ecfb" providerId="LiveId" clId="{B00CE509-64B0-4779-858D-0F10A12DC879}" dt="2021-07-11T16:30:35.476" v="699" actId="478"/>
          <ac:cxnSpMkLst>
            <pc:docMk/>
            <pc:sldMk cId="2226886170" sldId="2464"/>
            <ac:cxnSpMk id="31" creationId="{4F9AAE32-743A-4F29-9E6E-FA9CF7BB98DD}"/>
          </ac:cxnSpMkLst>
        </pc:cxnChg>
        <pc:cxnChg chg="add mod">
          <ac:chgData name="Faisal Ahmmed" userId="51683fdeb238ecfb" providerId="LiveId" clId="{B00CE509-64B0-4779-858D-0F10A12DC879}" dt="2021-07-11T16:29:22.300" v="686" actId="1076"/>
          <ac:cxnSpMkLst>
            <pc:docMk/>
            <pc:sldMk cId="2226886170" sldId="2464"/>
            <ac:cxnSpMk id="33" creationId="{F32ECA0B-3BE1-4B21-AD07-BFCEB43D5017}"/>
          </ac:cxnSpMkLst>
        </pc:cxnChg>
        <pc:cxnChg chg="add mod">
          <ac:chgData name="Faisal Ahmmed" userId="51683fdeb238ecfb" providerId="LiveId" clId="{B00CE509-64B0-4779-858D-0F10A12DC879}" dt="2021-07-11T16:29:22.300" v="686" actId="1076"/>
          <ac:cxnSpMkLst>
            <pc:docMk/>
            <pc:sldMk cId="2226886170" sldId="2464"/>
            <ac:cxnSpMk id="34" creationId="{4304B523-4603-401E-923A-F29A871D9DFF}"/>
          </ac:cxnSpMkLst>
        </pc:cxnChg>
        <pc:cxnChg chg="add mod">
          <ac:chgData name="Faisal Ahmmed" userId="51683fdeb238ecfb" providerId="LiveId" clId="{B00CE509-64B0-4779-858D-0F10A12DC879}" dt="2021-07-11T16:29:22.300" v="686" actId="1076"/>
          <ac:cxnSpMkLst>
            <pc:docMk/>
            <pc:sldMk cId="2226886170" sldId="2464"/>
            <ac:cxnSpMk id="42" creationId="{F4EB8371-86F7-46B5-AAAC-9F330DC33F56}"/>
          </ac:cxnSpMkLst>
        </pc:cxnChg>
        <pc:cxnChg chg="add mod">
          <ac:chgData name="Faisal Ahmmed" userId="51683fdeb238ecfb" providerId="LiveId" clId="{B00CE509-64B0-4779-858D-0F10A12DC879}" dt="2021-07-11T16:29:22.300" v="686" actId="1076"/>
          <ac:cxnSpMkLst>
            <pc:docMk/>
            <pc:sldMk cId="2226886170" sldId="2464"/>
            <ac:cxnSpMk id="48" creationId="{614BBA0B-CA68-4508-9742-817CD1E421F1}"/>
          </ac:cxnSpMkLst>
        </pc:cxnChg>
        <pc:cxnChg chg="add del mod">
          <ac:chgData name="Faisal Ahmmed" userId="51683fdeb238ecfb" providerId="LiveId" clId="{B00CE509-64B0-4779-858D-0F10A12DC879}" dt="2021-07-11T16:30:29.029" v="693" actId="478"/>
          <ac:cxnSpMkLst>
            <pc:docMk/>
            <pc:sldMk cId="2226886170" sldId="2464"/>
            <ac:cxnSpMk id="49" creationId="{83A6EBFE-7525-49E6-95D0-A008764A9243}"/>
          </ac:cxnSpMkLst>
        </pc:cxnChg>
        <pc:cxnChg chg="add del mod">
          <ac:chgData name="Faisal Ahmmed" userId="51683fdeb238ecfb" providerId="LiveId" clId="{B00CE509-64B0-4779-858D-0F10A12DC879}" dt="2021-07-11T16:30:30.132" v="694" actId="478"/>
          <ac:cxnSpMkLst>
            <pc:docMk/>
            <pc:sldMk cId="2226886170" sldId="2464"/>
            <ac:cxnSpMk id="50" creationId="{13513FA7-EEF6-4C36-A0A5-0834FF5FE32C}"/>
          </ac:cxnSpMkLst>
        </pc:cxnChg>
        <pc:cxnChg chg="add del mod">
          <ac:chgData name="Faisal Ahmmed" userId="51683fdeb238ecfb" providerId="LiveId" clId="{B00CE509-64B0-4779-858D-0F10A12DC879}" dt="2021-07-11T16:30:32.068" v="696" actId="478"/>
          <ac:cxnSpMkLst>
            <pc:docMk/>
            <pc:sldMk cId="2226886170" sldId="2464"/>
            <ac:cxnSpMk id="51" creationId="{60F6E1C3-68B6-4E07-ABBB-C9BD50A2D61E}"/>
          </ac:cxnSpMkLst>
        </pc:cxnChg>
        <pc:cxnChg chg="add del mod">
          <ac:chgData name="Faisal Ahmmed" userId="51683fdeb238ecfb" providerId="LiveId" clId="{B00CE509-64B0-4779-858D-0F10A12DC879}" dt="2021-07-11T16:30:31.277" v="695" actId="478"/>
          <ac:cxnSpMkLst>
            <pc:docMk/>
            <pc:sldMk cId="2226886170" sldId="2464"/>
            <ac:cxnSpMk id="52" creationId="{B89C8560-77DD-4E1E-963D-55A65BA1DB87}"/>
          </ac:cxnSpMkLst>
        </pc:cxnChg>
        <pc:cxnChg chg="add del mod">
          <ac:chgData name="Faisal Ahmmed" userId="51683fdeb238ecfb" providerId="LiveId" clId="{B00CE509-64B0-4779-858D-0F10A12DC879}" dt="2021-07-11T16:30:33.780" v="697" actId="478"/>
          <ac:cxnSpMkLst>
            <pc:docMk/>
            <pc:sldMk cId="2226886170" sldId="2464"/>
            <ac:cxnSpMk id="56" creationId="{25F95E91-3947-4372-9A43-CF3437D90A00}"/>
          </ac:cxnSpMkLst>
        </pc:cxnChg>
        <pc:cxnChg chg="add del mod">
          <ac:chgData name="Faisal Ahmmed" userId="51683fdeb238ecfb" providerId="LiveId" clId="{B00CE509-64B0-4779-858D-0F10A12DC879}" dt="2021-07-11T16:30:34.534" v="698" actId="478"/>
          <ac:cxnSpMkLst>
            <pc:docMk/>
            <pc:sldMk cId="2226886170" sldId="2464"/>
            <ac:cxnSpMk id="57" creationId="{D5888212-BCD4-47D9-8816-7F1EFADD73B2}"/>
          </ac:cxnSpMkLst>
        </pc:cxnChg>
        <pc:cxnChg chg="add del mod">
          <ac:chgData name="Faisal Ahmmed" userId="51683fdeb238ecfb" providerId="LiveId" clId="{B00CE509-64B0-4779-858D-0F10A12DC879}" dt="2021-07-11T16:30:36.773" v="700" actId="478"/>
          <ac:cxnSpMkLst>
            <pc:docMk/>
            <pc:sldMk cId="2226886170" sldId="2464"/>
            <ac:cxnSpMk id="58" creationId="{B87ACA73-B84C-4AA1-9049-172396464A4A}"/>
          </ac:cxnSpMkLst>
        </pc:cxnChg>
        <pc:cxnChg chg="add del mod">
          <ac:chgData name="Faisal Ahmmed" userId="51683fdeb238ecfb" providerId="LiveId" clId="{B00CE509-64B0-4779-858D-0F10A12DC879}" dt="2021-07-11T16:30:37.789" v="701" actId="478"/>
          <ac:cxnSpMkLst>
            <pc:docMk/>
            <pc:sldMk cId="2226886170" sldId="2464"/>
            <ac:cxnSpMk id="60" creationId="{5B1E639F-31CB-4922-B7E7-4A9EFCD16C7E}"/>
          </ac:cxnSpMkLst>
        </pc:cxnChg>
      </pc:sldChg>
      <pc:sldChg chg="addSp delSp modSp add mod">
        <pc:chgData name="Faisal Ahmmed" userId="51683fdeb238ecfb" providerId="LiveId" clId="{B00CE509-64B0-4779-858D-0F10A12DC879}" dt="2021-07-12T14:05:33.226" v="4048" actId="20577"/>
        <pc:sldMkLst>
          <pc:docMk/>
          <pc:sldMk cId="1396896472" sldId="2465"/>
        </pc:sldMkLst>
        <pc:spChg chg="add del mod">
          <ac:chgData name="Faisal Ahmmed" userId="51683fdeb238ecfb" providerId="LiveId" clId="{B00CE509-64B0-4779-858D-0F10A12DC879}" dt="2021-07-11T20:24:16.910" v="2034" actId="11529"/>
          <ac:spMkLst>
            <pc:docMk/>
            <pc:sldMk cId="1396896472" sldId="2465"/>
            <ac:spMk id="2" creationId="{E7CC33F3-DE4C-4562-BA1E-863EE10B1B12}"/>
          </ac:spMkLst>
        </pc:spChg>
        <pc:spChg chg="add mod">
          <ac:chgData name="Faisal Ahmmed" userId="51683fdeb238ecfb" providerId="LiveId" clId="{B00CE509-64B0-4779-858D-0F10A12DC879}" dt="2021-07-11T20:42:50.718" v="2074" actId="1076"/>
          <ac:spMkLst>
            <pc:docMk/>
            <pc:sldMk cId="1396896472" sldId="2465"/>
            <ac:spMk id="3" creationId="{07267DFA-D3FC-4099-9135-B79EE89A1BC8}"/>
          </ac:spMkLst>
        </pc:spChg>
        <pc:spChg chg="del">
          <ac:chgData name="Faisal Ahmmed" userId="51683fdeb238ecfb" providerId="LiveId" clId="{B00CE509-64B0-4779-858D-0F10A12DC879}" dt="2021-07-12T08:51:18.441" v="3945" actId="478"/>
          <ac:spMkLst>
            <pc:docMk/>
            <pc:sldMk cId="1396896472" sldId="2465"/>
            <ac:spMk id="6" creationId="{FC6A5C12-E784-444E-B868-DE2AE85742BB}"/>
          </ac:spMkLst>
        </pc:spChg>
        <pc:spChg chg="add mod">
          <ac:chgData name="Faisal Ahmmed" userId="51683fdeb238ecfb" providerId="LiveId" clId="{B00CE509-64B0-4779-858D-0F10A12DC879}" dt="2021-07-12T07:27:52.095" v="2782" actId="1076"/>
          <ac:spMkLst>
            <pc:docMk/>
            <pc:sldMk cId="1396896472" sldId="2465"/>
            <ac:spMk id="7" creationId="{9B7B1F42-243E-43CF-91AE-0B570A20F111}"/>
          </ac:spMkLst>
        </pc:spChg>
        <pc:spChg chg="add mod">
          <ac:chgData name="Faisal Ahmmed" userId="51683fdeb238ecfb" providerId="LiveId" clId="{B00CE509-64B0-4779-858D-0F10A12DC879}" dt="2021-07-12T07:28:44.399" v="2847" actId="20577"/>
          <ac:spMkLst>
            <pc:docMk/>
            <pc:sldMk cId="1396896472" sldId="2465"/>
            <ac:spMk id="8" creationId="{2CA3250B-58E0-4877-9075-574F69801503}"/>
          </ac:spMkLst>
        </pc:spChg>
        <pc:spChg chg="add mod">
          <ac:chgData name="Faisal Ahmmed" userId="51683fdeb238ecfb" providerId="LiveId" clId="{B00CE509-64B0-4779-858D-0F10A12DC879}" dt="2021-07-12T07:27:52.095" v="2782" actId="1076"/>
          <ac:spMkLst>
            <pc:docMk/>
            <pc:sldMk cId="1396896472" sldId="2465"/>
            <ac:spMk id="9" creationId="{3563F5A7-3AAE-4053-9989-DCF0010BC060}"/>
          </ac:spMkLst>
        </pc:spChg>
        <pc:spChg chg="add mod">
          <ac:chgData name="Faisal Ahmmed" userId="51683fdeb238ecfb" providerId="LiveId" clId="{B00CE509-64B0-4779-858D-0F10A12DC879}" dt="2021-07-12T07:30:28.542" v="2930" actId="20577"/>
          <ac:spMkLst>
            <pc:docMk/>
            <pc:sldMk cId="1396896472" sldId="2465"/>
            <ac:spMk id="10" creationId="{84BAF3AC-CAB1-4F04-A751-F3619A557FED}"/>
          </ac:spMkLst>
        </pc:spChg>
        <pc:spChg chg="add mod">
          <ac:chgData name="Faisal Ahmmed" userId="51683fdeb238ecfb" providerId="LiveId" clId="{B00CE509-64B0-4779-858D-0F10A12DC879}" dt="2021-07-12T07:27:52.095" v="2782" actId="1076"/>
          <ac:spMkLst>
            <pc:docMk/>
            <pc:sldMk cId="1396896472" sldId="2465"/>
            <ac:spMk id="11" creationId="{7131BF51-B952-41E2-ADC0-422BC2E85A85}"/>
          </ac:spMkLst>
        </pc:spChg>
        <pc:spChg chg="add mod">
          <ac:chgData name="Faisal Ahmmed" userId="51683fdeb238ecfb" providerId="LiveId" clId="{B00CE509-64B0-4779-858D-0F10A12DC879}" dt="2021-07-12T07:31:33.806" v="2995" actId="20577"/>
          <ac:spMkLst>
            <pc:docMk/>
            <pc:sldMk cId="1396896472" sldId="2465"/>
            <ac:spMk id="12" creationId="{450642EB-F3E7-4E9E-B73E-32E9306B8EE3}"/>
          </ac:spMkLst>
        </pc:spChg>
        <pc:spChg chg="add del mod">
          <ac:chgData name="Faisal Ahmmed" userId="51683fdeb238ecfb" providerId="LiveId" clId="{B00CE509-64B0-4779-858D-0F10A12DC879}" dt="2021-07-12T08:43:34.149" v="3834"/>
          <ac:spMkLst>
            <pc:docMk/>
            <pc:sldMk cId="1396896472" sldId="2465"/>
            <ac:spMk id="13" creationId="{36D95A0E-591D-4E31-9691-60D642EB89E6}"/>
          </ac:spMkLst>
        </pc:spChg>
        <pc:spChg chg="add del mod">
          <ac:chgData name="Faisal Ahmmed" userId="51683fdeb238ecfb" providerId="LiveId" clId="{B00CE509-64B0-4779-858D-0F10A12DC879}" dt="2021-07-12T08:43:34.149" v="3834"/>
          <ac:spMkLst>
            <pc:docMk/>
            <pc:sldMk cId="1396896472" sldId="2465"/>
            <ac:spMk id="14" creationId="{C1E0D987-C4E8-4749-B85C-C8DA59DFE64C}"/>
          </ac:spMkLst>
        </pc:spChg>
        <pc:spChg chg="add del mod">
          <ac:chgData name="Faisal Ahmmed" userId="51683fdeb238ecfb" providerId="LiveId" clId="{B00CE509-64B0-4779-858D-0F10A12DC879}" dt="2021-07-12T08:43:34.149" v="3834"/>
          <ac:spMkLst>
            <pc:docMk/>
            <pc:sldMk cId="1396896472" sldId="2465"/>
            <ac:spMk id="15" creationId="{65AF0107-97CD-4B74-8B24-8966F1887E58}"/>
          </ac:spMkLst>
        </pc:spChg>
        <pc:spChg chg="add del mod ord">
          <ac:chgData name="Faisal Ahmmed" userId="51683fdeb238ecfb" providerId="LiveId" clId="{B00CE509-64B0-4779-858D-0F10A12DC879}" dt="2021-07-12T08:43:26.138" v="3825"/>
          <ac:spMkLst>
            <pc:docMk/>
            <pc:sldMk cId="1396896472" sldId="2465"/>
            <ac:spMk id="16" creationId="{68757129-90D5-4C23-B3D7-E7D5FBB261EF}"/>
          </ac:spMkLst>
        </pc:spChg>
        <pc:spChg chg="add del mod ord">
          <ac:chgData name="Faisal Ahmmed" userId="51683fdeb238ecfb" providerId="LiveId" clId="{B00CE509-64B0-4779-858D-0F10A12DC879}" dt="2021-07-12T08:43:26.138" v="3825"/>
          <ac:spMkLst>
            <pc:docMk/>
            <pc:sldMk cId="1396896472" sldId="2465"/>
            <ac:spMk id="17" creationId="{76B758EA-77BC-4AA4-85F7-ADBF0E350304}"/>
          </ac:spMkLst>
        </pc:spChg>
        <pc:spChg chg="mod">
          <ac:chgData name="Faisal Ahmmed" userId="51683fdeb238ecfb" providerId="LiveId" clId="{B00CE509-64B0-4779-858D-0F10A12DC879}" dt="2021-07-11T20:37:00.858" v="2050" actId="1076"/>
          <ac:spMkLst>
            <pc:docMk/>
            <pc:sldMk cId="1396896472" sldId="2465"/>
            <ac:spMk id="18" creationId="{642EB6DF-8BCB-48BC-B630-80AC5F0781ED}"/>
          </ac:spMkLst>
        </pc:spChg>
        <pc:spChg chg="add del mod ord">
          <ac:chgData name="Faisal Ahmmed" userId="51683fdeb238ecfb" providerId="LiveId" clId="{B00CE509-64B0-4779-858D-0F10A12DC879}" dt="2021-07-12T08:43:26.138" v="3825"/>
          <ac:spMkLst>
            <pc:docMk/>
            <pc:sldMk cId="1396896472" sldId="2465"/>
            <ac:spMk id="19" creationId="{9A8C2D4B-E534-4FB6-BB4A-713027A5AAE4}"/>
          </ac:spMkLst>
        </pc:spChg>
        <pc:spChg chg="add del mod">
          <ac:chgData name="Faisal Ahmmed" userId="51683fdeb238ecfb" providerId="LiveId" clId="{B00CE509-64B0-4779-858D-0F10A12DC879}" dt="2021-07-12T08:51:18.441" v="3945" actId="478"/>
          <ac:spMkLst>
            <pc:docMk/>
            <pc:sldMk cId="1396896472" sldId="2465"/>
            <ac:spMk id="20" creationId="{A8AD8A24-F451-4771-B99F-B3FBCAF6F0EA}"/>
          </ac:spMkLst>
        </pc:spChg>
        <pc:spChg chg="mod">
          <ac:chgData name="Faisal Ahmmed" userId="51683fdeb238ecfb" providerId="LiveId" clId="{B00CE509-64B0-4779-858D-0F10A12DC879}" dt="2021-07-11T20:42:59.893" v="2082" actId="1037"/>
          <ac:spMkLst>
            <pc:docMk/>
            <pc:sldMk cId="1396896472" sldId="2465"/>
            <ac:spMk id="21" creationId="{C8BF76EA-F16E-4562-A5B1-94173AA9FC39}"/>
          </ac:spMkLst>
        </pc:spChg>
        <pc:spChg chg="mod">
          <ac:chgData name="Faisal Ahmmed" userId="51683fdeb238ecfb" providerId="LiveId" clId="{B00CE509-64B0-4779-858D-0F10A12DC879}" dt="2021-07-11T20:37:00.858" v="2050" actId="1076"/>
          <ac:spMkLst>
            <pc:docMk/>
            <pc:sldMk cId="1396896472" sldId="2465"/>
            <ac:spMk id="22" creationId="{81EAD4EB-0F20-4CA1-AE71-D458AC981719}"/>
          </ac:spMkLst>
        </pc:spChg>
        <pc:spChg chg="add del mod">
          <ac:chgData name="Faisal Ahmmed" userId="51683fdeb238ecfb" providerId="LiveId" clId="{B00CE509-64B0-4779-858D-0F10A12DC879}" dt="2021-07-12T08:51:18.441" v="3945" actId="478"/>
          <ac:spMkLst>
            <pc:docMk/>
            <pc:sldMk cId="1396896472" sldId="2465"/>
            <ac:spMk id="23" creationId="{32C1644F-8FF9-46D4-8C32-BBA2B317FE7C}"/>
          </ac:spMkLst>
        </pc:spChg>
        <pc:spChg chg="mod">
          <ac:chgData name="Faisal Ahmmed" userId="51683fdeb238ecfb" providerId="LiveId" clId="{B00CE509-64B0-4779-858D-0F10A12DC879}" dt="2021-07-12T08:44:15.041" v="3840"/>
          <ac:spMkLst>
            <pc:docMk/>
            <pc:sldMk cId="1396896472" sldId="2465"/>
            <ac:spMk id="25" creationId="{C892755B-2CF7-4B2F-BD34-2A007FDB26FC}"/>
          </ac:spMkLst>
        </pc:spChg>
        <pc:spChg chg="mod">
          <ac:chgData name="Faisal Ahmmed" userId="51683fdeb238ecfb" providerId="LiveId" clId="{B00CE509-64B0-4779-858D-0F10A12DC879}" dt="2021-07-12T08:44:15.041" v="3840"/>
          <ac:spMkLst>
            <pc:docMk/>
            <pc:sldMk cId="1396896472" sldId="2465"/>
            <ac:spMk id="26" creationId="{651F8BFB-D9F5-471D-867E-8FB64C97CA1C}"/>
          </ac:spMkLst>
        </pc:spChg>
        <pc:spChg chg="add mod">
          <ac:chgData name="Faisal Ahmmed" userId="51683fdeb238ecfb" providerId="LiveId" clId="{B00CE509-64B0-4779-858D-0F10A12DC879}" dt="2021-07-12T08:50:58.392" v="3942" actId="1076"/>
          <ac:spMkLst>
            <pc:docMk/>
            <pc:sldMk cId="1396896472" sldId="2465"/>
            <ac:spMk id="27" creationId="{F5A5B511-D21B-4E8A-9FA0-986A561D5975}"/>
          </ac:spMkLst>
        </pc:spChg>
        <pc:spChg chg="add del mod">
          <ac:chgData name="Faisal Ahmmed" userId="51683fdeb238ecfb" providerId="LiveId" clId="{B00CE509-64B0-4779-858D-0F10A12DC879}" dt="2021-07-12T08:51:16.095" v="3944"/>
          <ac:spMkLst>
            <pc:docMk/>
            <pc:sldMk cId="1396896472" sldId="2465"/>
            <ac:spMk id="28" creationId="{ED9CC839-393E-48F2-ADC4-5F9AAB436ECD}"/>
          </ac:spMkLst>
        </pc:spChg>
        <pc:spChg chg="mod">
          <ac:chgData name="Faisal Ahmmed" userId="51683fdeb238ecfb" providerId="LiveId" clId="{B00CE509-64B0-4779-858D-0F10A12DC879}" dt="2021-07-12T08:51:14.350" v="3943"/>
          <ac:spMkLst>
            <pc:docMk/>
            <pc:sldMk cId="1396896472" sldId="2465"/>
            <ac:spMk id="30" creationId="{512CE6B0-2AD7-487F-BFDA-7A1698F02FDC}"/>
          </ac:spMkLst>
        </pc:spChg>
        <pc:spChg chg="mod">
          <ac:chgData name="Faisal Ahmmed" userId="51683fdeb238ecfb" providerId="LiveId" clId="{B00CE509-64B0-4779-858D-0F10A12DC879}" dt="2021-07-12T08:51:14.350" v="3943"/>
          <ac:spMkLst>
            <pc:docMk/>
            <pc:sldMk cId="1396896472" sldId="2465"/>
            <ac:spMk id="31" creationId="{AD74D8E3-6858-4553-8E21-3B5E20F17C74}"/>
          </ac:spMkLst>
        </pc:spChg>
        <pc:spChg chg="add del mod">
          <ac:chgData name="Faisal Ahmmed" userId="51683fdeb238ecfb" providerId="LiveId" clId="{B00CE509-64B0-4779-858D-0F10A12DC879}" dt="2021-07-12T08:51:16.095" v="3944"/>
          <ac:spMkLst>
            <pc:docMk/>
            <pc:sldMk cId="1396896472" sldId="2465"/>
            <ac:spMk id="32" creationId="{23B42477-8B24-475D-85B6-F683C3172265}"/>
          </ac:spMkLst>
        </pc:spChg>
        <pc:spChg chg="add mod">
          <ac:chgData name="Faisal Ahmmed" userId="51683fdeb238ecfb" providerId="LiveId" clId="{B00CE509-64B0-4779-858D-0F10A12DC879}" dt="2021-07-12T08:51:20.421" v="3946"/>
          <ac:spMkLst>
            <pc:docMk/>
            <pc:sldMk cId="1396896472" sldId="2465"/>
            <ac:spMk id="33" creationId="{FCBDF556-CBAA-4A18-ADA1-1F2C1B8CEECF}"/>
          </ac:spMkLst>
        </pc:spChg>
        <pc:spChg chg="mod">
          <ac:chgData name="Faisal Ahmmed" userId="51683fdeb238ecfb" providerId="LiveId" clId="{B00CE509-64B0-4779-858D-0F10A12DC879}" dt="2021-07-12T08:51:20.421" v="3946"/>
          <ac:spMkLst>
            <pc:docMk/>
            <pc:sldMk cId="1396896472" sldId="2465"/>
            <ac:spMk id="35" creationId="{F0C3F3F8-67F2-448C-BA0A-7ABFC608FD46}"/>
          </ac:spMkLst>
        </pc:spChg>
        <pc:spChg chg="mod">
          <ac:chgData name="Faisal Ahmmed" userId="51683fdeb238ecfb" providerId="LiveId" clId="{B00CE509-64B0-4779-858D-0F10A12DC879}" dt="2021-07-12T14:05:33.226" v="4048" actId="20577"/>
          <ac:spMkLst>
            <pc:docMk/>
            <pc:sldMk cId="1396896472" sldId="2465"/>
            <ac:spMk id="36" creationId="{71EE51A7-FB65-4AB1-8BAE-F36064543BE5}"/>
          </ac:spMkLst>
        </pc:spChg>
        <pc:spChg chg="add mod">
          <ac:chgData name="Faisal Ahmmed" userId="51683fdeb238ecfb" providerId="LiveId" clId="{B00CE509-64B0-4779-858D-0F10A12DC879}" dt="2021-07-12T14:05:30.298" v="4046" actId="20577"/>
          <ac:spMkLst>
            <pc:docMk/>
            <pc:sldMk cId="1396896472" sldId="2465"/>
            <ac:spMk id="37" creationId="{E2041CCD-1771-46C3-B40A-BFE82A3C634A}"/>
          </ac:spMkLst>
        </pc:spChg>
        <pc:grpChg chg="add del mod">
          <ac:chgData name="Faisal Ahmmed" userId="51683fdeb238ecfb" providerId="LiveId" clId="{B00CE509-64B0-4779-858D-0F10A12DC879}" dt="2021-07-12T08:51:18.441" v="3945" actId="478"/>
          <ac:grpSpMkLst>
            <pc:docMk/>
            <pc:sldMk cId="1396896472" sldId="2465"/>
            <ac:grpSpMk id="24" creationId="{A1F3E7D7-FE3A-44A2-BCCB-F5975FC72725}"/>
          </ac:grpSpMkLst>
        </pc:grpChg>
        <pc:grpChg chg="add del mod">
          <ac:chgData name="Faisal Ahmmed" userId="51683fdeb238ecfb" providerId="LiveId" clId="{B00CE509-64B0-4779-858D-0F10A12DC879}" dt="2021-07-12T08:51:16.095" v="3944"/>
          <ac:grpSpMkLst>
            <pc:docMk/>
            <pc:sldMk cId="1396896472" sldId="2465"/>
            <ac:grpSpMk id="29" creationId="{BE74C7CA-BEF7-45D4-BF7F-2992E1F0103C}"/>
          </ac:grpSpMkLst>
        </pc:grpChg>
        <pc:grpChg chg="add mod">
          <ac:chgData name="Faisal Ahmmed" userId="51683fdeb238ecfb" providerId="LiveId" clId="{B00CE509-64B0-4779-858D-0F10A12DC879}" dt="2021-07-12T08:51:20.421" v="3946"/>
          <ac:grpSpMkLst>
            <pc:docMk/>
            <pc:sldMk cId="1396896472" sldId="2465"/>
            <ac:grpSpMk id="34" creationId="{A7DEAC92-CA98-4977-8881-6D0B0FC49920}"/>
          </ac:grpSpMkLst>
        </pc:grpChg>
        <pc:picChg chg="add del mod">
          <ac:chgData name="Faisal Ahmmed" userId="51683fdeb238ecfb" providerId="LiveId" clId="{B00CE509-64B0-4779-858D-0F10A12DC879}" dt="2021-07-11T20:41:25.566" v="2054" actId="478"/>
          <ac:picMkLst>
            <pc:docMk/>
            <pc:sldMk cId="1396896472" sldId="2465"/>
            <ac:picMk id="13" creationId="{925CA3B9-25D6-4073-AFAE-4DE22E16D436}"/>
          </ac:picMkLst>
        </pc:picChg>
      </pc:sldChg>
      <pc:sldChg chg="addSp delSp modSp add mod">
        <pc:chgData name="Faisal Ahmmed" userId="51683fdeb238ecfb" providerId="LiveId" clId="{B00CE509-64B0-4779-858D-0F10A12DC879}" dt="2021-07-12T14:05:42.467" v="4052" actId="20577"/>
        <pc:sldMkLst>
          <pc:docMk/>
          <pc:sldMk cId="568043205" sldId="2466"/>
        </pc:sldMkLst>
        <pc:spChg chg="add mod">
          <ac:chgData name="Faisal Ahmmed" userId="51683fdeb238ecfb" providerId="LiveId" clId="{B00CE509-64B0-4779-858D-0F10A12DC879}" dt="2021-07-12T08:06:59.501" v="3576" actId="1036"/>
          <ac:spMkLst>
            <pc:docMk/>
            <pc:sldMk cId="568043205" sldId="2466"/>
            <ac:spMk id="2" creationId="{D9FBA5B7-01E6-4163-B5CD-01BE91E15DDB}"/>
          </ac:spMkLst>
        </pc:spChg>
        <pc:spChg chg="del">
          <ac:chgData name="Faisal Ahmmed" userId="51683fdeb238ecfb" providerId="LiveId" clId="{B00CE509-64B0-4779-858D-0F10A12DC879}" dt="2021-07-12T08:51:34.050" v="3948" actId="478"/>
          <ac:spMkLst>
            <pc:docMk/>
            <pc:sldMk cId="568043205" sldId="2466"/>
            <ac:spMk id="6" creationId="{FC6A5C12-E784-444E-B868-DE2AE85742BB}"/>
          </ac:spMkLst>
        </pc:spChg>
        <pc:spChg chg="add mod">
          <ac:chgData name="Faisal Ahmmed" userId="51683fdeb238ecfb" providerId="LiveId" clId="{B00CE509-64B0-4779-858D-0F10A12DC879}" dt="2021-07-12T07:32:55.728" v="2996"/>
          <ac:spMkLst>
            <pc:docMk/>
            <pc:sldMk cId="568043205" sldId="2466"/>
            <ac:spMk id="7" creationId="{6795DCA2-9B65-4EBD-AF41-FDD8A134CEDD}"/>
          </ac:spMkLst>
        </pc:spChg>
        <pc:spChg chg="add mod">
          <ac:chgData name="Faisal Ahmmed" userId="51683fdeb238ecfb" providerId="LiveId" clId="{B00CE509-64B0-4779-858D-0F10A12DC879}" dt="2021-07-12T07:41:29.241" v="3419" actId="313"/>
          <ac:spMkLst>
            <pc:docMk/>
            <pc:sldMk cId="568043205" sldId="2466"/>
            <ac:spMk id="8" creationId="{B91BC8DA-1857-4B5A-9344-A72A941D6041}"/>
          </ac:spMkLst>
        </pc:spChg>
        <pc:spChg chg="add mod">
          <ac:chgData name="Faisal Ahmmed" userId="51683fdeb238ecfb" providerId="LiveId" clId="{B00CE509-64B0-4779-858D-0F10A12DC879}" dt="2021-07-12T07:32:55.728" v="2996"/>
          <ac:spMkLst>
            <pc:docMk/>
            <pc:sldMk cId="568043205" sldId="2466"/>
            <ac:spMk id="9" creationId="{7190F40B-5227-4FBD-AEDF-786319575349}"/>
          </ac:spMkLst>
        </pc:spChg>
        <pc:spChg chg="add mod">
          <ac:chgData name="Faisal Ahmmed" userId="51683fdeb238ecfb" providerId="LiveId" clId="{B00CE509-64B0-4779-858D-0F10A12DC879}" dt="2021-07-12T07:41:37.753" v="3427" actId="20577"/>
          <ac:spMkLst>
            <pc:docMk/>
            <pc:sldMk cId="568043205" sldId="2466"/>
            <ac:spMk id="10" creationId="{CD1FFC4A-A039-4ACC-B6A1-7F7D12A8599E}"/>
          </ac:spMkLst>
        </pc:spChg>
        <pc:spChg chg="add mod">
          <ac:chgData name="Faisal Ahmmed" userId="51683fdeb238ecfb" providerId="LiveId" clId="{B00CE509-64B0-4779-858D-0F10A12DC879}" dt="2021-07-12T07:32:55.728" v="2996"/>
          <ac:spMkLst>
            <pc:docMk/>
            <pc:sldMk cId="568043205" sldId="2466"/>
            <ac:spMk id="11" creationId="{0A2F6620-8BBF-4FB2-82E9-C0FA52A88755}"/>
          </ac:spMkLst>
        </pc:spChg>
        <pc:spChg chg="add mod">
          <ac:chgData name="Faisal Ahmmed" userId="51683fdeb238ecfb" providerId="LiveId" clId="{B00CE509-64B0-4779-858D-0F10A12DC879}" dt="2021-07-12T07:41:45.560" v="3435" actId="20577"/>
          <ac:spMkLst>
            <pc:docMk/>
            <pc:sldMk cId="568043205" sldId="2466"/>
            <ac:spMk id="12" creationId="{54C96969-0A25-4F4B-A666-F6B35611910B}"/>
          </ac:spMkLst>
        </pc:spChg>
        <pc:spChg chg="add del mod">
          <ac:chgData name="Faisal Ahmmed" userId="51683fdeb238ecfb" providerId="LiveId" clId="{B00CE509-64B0-4779-858D-0F10A12DC879}" dt="2021-07-12T08:51:34.050" v="3948" actId="478"/>
          <ac:spMkLst>
            <pc:docMk/>
            <pc:sldMk cId="568043205" sldId="2466"/>
            <ac:spMk id="13" creationId="{C74E4F6F-22B6-4970-A590-EA355D5B3E04}"/>
          </ac:spMkLst>
        </pc:spChg>
        <pc:spChg chg="add del mod">
          <ac:chgData name="Faisal Ahmmed" userId="51683fdeb238ecfb" providerId="LiveId" clId="{B00CE509-64B0-4779-858D-0F10A12DC879}" dt="2021-07-12T08:51:34.050" v="3948" actId="478"/>
          <ac:spMkLst>
            <pc:docMk/>
            <pc:sldMk cId="568043205" sldId="2466"/>
            <ac:spMk id="14" creationId="{6460CA43-629D-423C-A326-5F600B924E15}"/>
          </ac:spMkLst>
        </pc:spChg>
        <pc:spChg chg="mod">
          <ac:chgData name="Faisal Ahmmed" userId="51683fdeb238ecfb" providerId="LiveId" clId="{B00CE509-64B0-4779-858D-0F10A12DC879}" dt="2021-07-12T08:44:20.319" v="3841"/>
          <ac:spMkLst>
            <pc:docMk/>
            <pc:sldMk cId="568043205" sldId="2466"/>
            <ac:spMk id="16" creationId="{2DFEFBB8-93D1-4150-9D72-2153C039724B}"/>
          </ac:spMkLst>
        </pc:spChg>
        <pc:spChg chg="mod">
          <ac:chgData name="Faisal Ahmmed" userId="51683fdeb238ecfb" providerId="LiveId" clId="{B00CE509-64B0-4779-858D-0F10A12DC879}" dt="2021-07-12T08:44:20.319" v="3841"/>
          <ac:spMkLst>
            <pc:docMk/>
            <pc:sldMk cId="568043205" sldId="2466"/>
            <ac:spMk id="17" creationId="{4168DBF3-233C-4037-9FB0-D6C73642CA1D}"/>
          </ac:spMkLst>
        </pc:spChg>
        <pc:spChg chg="mod">
          <ac:chgData name="Faisal Ahmmed" userId="51683fdeb238ecfb" providerId="LiveId" clId="{B00CE509-64B0-4779-858D-0F10A12DC879}" dt="2021-07-11T20:22:31.409" v="2024" actId="20577"/>
          <ac:spMkLst>
            <pc:docMk/>
            <pc:sldMk cId="568043205" sldId="2466"/>
            <ac:spMk id="18" creationId="{642EB6DF-8BCB-48BC-B630-80AC5F0781ED}"/>
          </ac:spMkLst>
        </pc:spChg>
        <pc:spChg chg="add mod">
          <ac:chgData name="Faisal Ahmmed" userId="51683fdeb238ecfb" providerId="LiveId" clId="{B00CE509-64B0-4779-858D-0F10A12DC879}" dt="2021-07-12T08:51:28.940" v="3947"/>
          <ac:spMkLst>
            <pc:docMk/>
            <pc:sldMk cId="568043205" sldId="2466"/>
            <ac:spMk id="19" creationId="{963F3951-8A97-4D22-B512-359DCACA38AD}"/>
          </ac:spMkLst>
        </pc:spChg>
        <pc:spChg chg="add mod">
          <ac:chgData name="Faisal Ahmmed" userId="51683fdeb238ecfb" providerId="LiveId" clId="{B00CE509-64B0-4779-858D-0F10A12DC879}" dt="2021-07-12T08:51:43.694" v="3949"/>
          <ac:spMkLst>
            <pc:docMk/>
            <pc:sldMk cId="568043205" sldId="2466"/>
            <ac:spMk id="20" creationId="{556BD909-5DC4-4717-993B-00CE6B6F6C81}"/>
          </ac:spMkLst>
        </pc:spChg>
        <pc:spChg chg="mod">
          <ac:chgData name="Faisal Ahmmed" userId="51683fdeb238ecfb" providerId="LiveId" clId="{B00CE509-64B0-4779-858D-0F10A12DC879}" dt="2021-07-11T20:43:23.837" v="2090" actId="1037"/>
          <ac:spMkLst>
            <pc:docMk/>
            <pc:sldMk cId="568043205" sldId="2466"/>
            <ac:spMk id="21" creationId="{C8BF76EA-F16E-4562-A5B1-94173AA9FC39}"/>
          </ac:spMkLst>
        </pc:spChg>
        <pc:spChg chg="mod">
          <ac:chgData name="Faisal Ahmmed" userId="51683fdeb238ecfb" providerId="LiveId" clId="{B00CE509-64B0-4779-858D-0F10A12DC879}" dt="2021-07-12T08:51:43.694" v="3949"/>
          <ac:spMkLst>
            <pc:docMk/>
            <pc:sldMk cId="568043205" sldId="2466"/>
            <ac:spMk id="24" creationId="{BC8E9839-933E-4494-A366-8B08A307AE01}"/>
          </ac:spMkLst>
        </pc:spChg>
        <pc:spChg chg="mod">
          <ac:chgData name="Faisal Ahmmed" userId="51683fdeb238ecfb" providerId="LiveId" clId="{B00CE509-64B0-4779-858D-0F10A12DC879}" dt="2021-07-12T14:05:42.467" v="4052" actId="20577"/>
          <ac:spMkLst>
            <pc:docMk/>
            <pc:sldMk cId="568043205" sldId="2466"/>
            <ac:spMk id="25" creationId="{7A0B726A-E8E0-4EE0-ACC1-C9D87C410572}"/>
          </ac:spMkLst>
        </pc:spChg>
        <pc:spChg chg="add mod">
          <ac:chgData name="Faisal Ahmmed" userId="51683fdeb238ecfb" providerId="LiveId" clId="{B00CE509-64B0-4779-858D-0F10A12DC879}" dt="2021-07-12T14:05:39.444" v="4050" actId="20577"/>
          <ac:spMkLst>
            <pc:docMk/>
            <pc:sldMk cId="568043205" sldId="2466"/>
            <ac:spMk id="26" creationId="{552980AA-2325-4D2B-9555-938C08BD1548}"/>
          </ac:spMkLst>
        </pc:spChg>
        <pc:grpChg chg="add del mod">
          <ac:chgData name="Faisal Ahmmed" userId="51683fdeb238ecfb" providerId="LiveId" clId="{B00CE509-64B0-4779-858D-0F10A12DC879}" dt="2021-07-12T08:51:34.050" v="3948" actId="478"/>
          <ac:grpSpMkLst>
            <pc:docMk/>
            <pc:sldMk cId="568043205" sldId="2466"/>
            <ac:grpSpMk id="15" creationId="{0329C309-BDF8-4619-853C-812F78F1F8FF}"/>
          </ac:grpSpMkLst>
        </pc:grpChg>
        <pc:grpChg chg="add mod">
          <ac:chgData name="Faisal Ahmmed" userId="51683fdeb238ecfb" providerId="LiveId" clId="{B00CE509-64B0-4779-858D-0F10A12DC879}" dt="2021-07-12T08:51:43.694" v="3949"/>
          <ac:grpSpMkLst>
            <pc:docMk/>
            <pc:sldMk cId="568043205" sldId="2466"/>
            <ac:grpSpMk id="23" creationId="{6F4A28D2-4D43-4003-A442-05CA94513039}"/>
          </ac:grpSpMkLst>
        </pc:grpChg>
        <pc:picChg chg="del">
          <ac:chgData name="Faisal Ahmmed" userId="51683fdeb238ecfb" providerId="LiveId" clId="{B00CE509-64B0-4779-858D-0F10A12DC879}" dt="2021-07-11T20:43:05.700" v="2083" actId="478"/>
          <ac:picMkLst>
            <pc:docMk/>
            <pc:sldMk cId="568043205" sldId="2466"/>
            <ac:picMk id="13" creationId="{925CA3B9-25D6-4073-AFAE-4DE22E16D436}"/>
          </ac:picMkLst>
        </pc:picChg>
      </pc:sldChg>
      <pc:sldChg chg="addSp delSp modSp add mod delAnim modAnim">
        <pc:chgData name="Faisal Ahmmed" userId="51683fdeb238ecfb" providerId="LiveId" clId="{B00CE509-64B0-4779-858D-0F10A12DC879}" dt="2021-07-12T14:06:03.498" v="4058" actId="20577"/>
        <pc:sldMkLst>
          <pc:docMk/>
          <pc:sldMk cId="3012618366" sldId="2467"/>
        </pc:sldMkLst>
        <pc:spChg chg="del">
          <ac:chgData name="Faisal Ahmmed" userId="51683fdeb238ecfb" providerId="LiveId" clId="{B00CE509-64B0-4779-858D-0F10A12DC879}" dt="2021-07-12T08:51:49.689" v="3950" actId="478"/>
          <ac:spMkLst>
            <pc:docMk/>
            <pc:sldMk cId="3012618366" sldId="2467"/>
            <ac:spMk id="2" creationId="{6AC2F439-9B68-4159-977F-8EC563FB1552}"/>
          </ac:spMkLst>
        </pc:spChg>
        <pc:spChg chg="add mod">
          <ac:chgData name="Faisal Ahmmed" userId="51683fdeb238ecfb" providerId="LiveId" clId="{B00CE509-64B0-4779-858D-0F10A12DC879}" dt="2021-07-12T08:06:31.050" v="3574" actId="207"/>
          <ac:spMkLst>
            <pc:docMk/>
            <pc:sldMk cId="3012618366" sldId="2467"/>
            <ac:spMk id="3" creationId="{63DB7E2C-DC9C-4C80-989D-4DB90BB3F88F}"/>
          </ac:spMkLst>
        </pc:spChg>
        <pc:spChg chg="add del mod">
          <ac:chgData name="Faisal Ahmmed" userId="51683fdeb238ecfb" providerId="LiveId" clId="{B00CE509-64B0-4779-858D-0F10A12DC879}" dt="2021-07-12T08:09:16.411" v="3602" actId="478"/>
          <ac:spMkLst>
            <pc:docMk/>
            <pc:sldMk cId="3012618366" sldId="2467"/>
            <ac:spMk id="5" creationId="{B5E29B06-C504-4DC9-BBA6-3C9504EE4F50}"/>
          </ac:spMkLst>
        </pc:spChg>
        <pc:spChg chg="add del mod">
          <ac:chgData name="Faisal Ahmmed" userId="51683fdeb238ecfb" providerId="LiveId" clId="{B00CE509-64B0-4779-858D-0F10A12DC879}" dt="2021-07-12T08:10:51.892" v="3615" actId="478"/>
          <ac:spMkLst>
            <pc:docMk/>
            <pc:sldMk cId="3012618366" sldId="2467"/>
            <ac:spMk id="6" creationId="{FF955034-07A9-48FD-ABD4-C210319B1B68}"/>
          </ac:spMkLst>
        </pc:spChg>
        <pc:spChg chg="mod">
          <ac:chgData name="Faisal Ahmmed" userId="51683fdeb238ecfb" providerId="LiveId" clId="{B00CE509-64B0-4779-858D-0F10A12DC879}" dt="2021-07-12T07:49:34.751" v="3469" actId="1035"/>
          <ac:spMkLst>
            <pc:docMk/>
            <pc:sldMk cId="3012618366" sldId="2467"/>
            <ac:spMk id="25" creationId="{14FFA9AC-7309-4FE7-8C78-8180FD25833D}"/>
          </ac:spMkLst>
        </pc:spChg>
        <pc:spChg chg="add mod">
          <ac:chgData name="Faisal Ahmmed" userId="51683fdeb238ecfb" providerId="LiveId" clId="{B00CE509-64B0-4779-858D-0F10A12DC879}" dt="2021-07-12T08:08:02.628" v="3596" actId="20577"/>
          <ac:spMkLst>
            <pc:docMk/>
            <pc:sldMk cId="3012618366" sldId="2467"/>
            <ac:spMk id="26" creationId="{9448F7F6-14D5-43A0-872B-0FE82AFC607A}"/>
          </ac:spMkLst>
        </pc:spChg>
        <pc:spChg chg="mod">
          <ac:chgData name="Faisal Ahmmed" userId="51683fdeb238ecfb" providerId="LiveId" clId="{B00CE509-64B0-4779-858D-0F10A12DC879}" dt="2021-07-12T07:53:07.809" v="3502"/>
          <ac:spMkLst>
            <pc:docMk/>
            <pc:sldMk cId="3012618366" sldId="2467"/>
            <ac:spMk id="28" creationId="{E8CA1FC1-0EDC-458D-8E07-1818906B174F}"/>
          </ac:spMkLst>
        </pc:spChg>
        <pc:spChg chg="mod">
          <ac:chgData name="Faisal Ahmmed" userId="51683fdeb238ecfb" providerId="LiveId" clId="{B00CE509-64B0-4779-858D-0F10A12DC879}" dt="2021-07-12T07:53:07.809" v="3502"/>
          <ac:spMkLst>
            <pc:docMk/>
            <pc:sldMk cId="3012618366" sldId="2467"/>
            <ac:spMk id="29" creationId="{0E3FC54E-C22F-45A9-B282-17FC0B1D413B}"/>
          </ac:spMkLst>
        </pc:spChg>
        <pc:spChg chg="mod">
          <ac:chgData name="Faisal Ahmmed" userId="51683fdeb238ecfb" providerId="LiveId" clId="{B00CE509-64B0-4779-858D-0F10A12DC879}" dt="2021-07-12T08:06:31.050" v="3574" actId="207"/>
          <ac:spMkLst>
            <pc:docMk/>
            <pc:sldMk cId="3012618366" sldId="2467"/>
            <ac:spMk id="32" creationId="{B69E6D65-CB8C-425C-83F9-5DC16969B2A0}"/>
          </ac:spMkLst>
        </pc:spChg>
        <pc:spChg chg="mod">
          <ac:chgData name="Faisal Ahmmed" userId="51683fdeb238ecfb" providerId="LiveId" clId="{B00CE509-64B0-4779-858D-0F10A12DC879}" dt="2021-07-12T08:06:31.050" v="3574" actId="207"/>
          <ac:spMkLst>
            <pc:docMk/>
            <pc:sldMk cId="3012618366" sldId="2467"/>
            <ac:spMk id="33" creationId="{D3EAEC50-9CBA-473C-9F8B-D3EFB6B44C24}"/>
          </ac:spMkLst>
        </pc:spChg>
        <pc:spChg chg="mod">
          <ac:chgData name="Faisal Ahmmed" userId="51683fdeb238ecfb" providerId="LiveId" clId="{B00CE509-64B0-4779-858D-0F10A12DC879}" dt="2021-07-12T08:10:02.085" v="3603"/>
          <ac:spMkLst>
            <pc:docMk/>
            <pc:sldMk cId="3012618366" sldId="2467"/>
            <ac:spMk id="38" creationId="{211ECC1F-030D-4840-B630-F0A8F4B445E6}"/>
          </ac:spMkLst>
        </pc:spChg>
        <pc:spChg chg="mod">
          <ac:chgData name="Faisal Ahmmed" userId="51683fdeb238ecfb" providerId="LiveId" clId="{B00CE509-64B0-4779-858D-0F10A12DC879}" dt="2021-07-12T08:10:02.085" v="3603"/>
          <ac:spMkLst>
            <pc:docMk/>
            <pc:sldMk cId="3012618366" sldId="2467"/>
            <ac:spMk id="39" creationId="{A3570FE3-B545-4F15-9FB9-40ADE5918C7D}"/>
          </ac:spMkLst>
        </pc:spChg>
        <pc:spChg chg="add del mod">
          <ac:chgData name="Faisal Ahmmed" userId="51683fdeb238ecfb" providerId="LiveId" clId="{B00CE509-64B0-4779-858D-0F10A12DC879}" dt="2021-07-12T08:43:33.192" v="3833"/>
          <ac:spMkLst>
            <pc:docMk/>
            <pc:sldMk cId="3012618366" sldId="2467"/>
            <ac:spMk id="41" creationId="{928D9494-8C63-4296-81A0-E1D0F0F48E44}"/>
          </ac:spMkLst>
        </pc:spChg>
        <pc:spChg chg="add del mod">
          <ac:chgData name="Faisal Ahmmed" userId="51683fdeb238ecfb" providerId="LiveId" clId="{B00CE509-64B0-4779-858D-0F10A12DC879}" dt="2021-07-12T08:43:33.192" v="3833"/>
          <ac:spMkLst>
            <pc:docMk/>
            <pc:sldMk cId="3012618366" sldId="2467"/>
            <ac:spMk id="42" creationId="{FB185496-1A4F-4DB7-878A-57A64024DD3A}"/>
          </ac:spMkLst>
        </pc:spChg>
        <pc:spChg chg="add del mod">
          <ac:chgData name="Faisal Ahmmed" userId="51683fdeb238ecfb" providerId="LiveId" clId="{B00CE509-64B0-4779-858D-0F10A12DC879}" dt="2021-07-12T08:43:33.192" v="3833"/>
          <ac:spMkLst>
            <pc:docMk/>
            <pc:sldMk cId="3012618366" sldId="2467"/>
            <ac:spMk id="43" creationId="{80C94E57-9ED6-4B70-8C56-8288AF2168C8}"/>
          </ac:spMkLst>
        </pc:spChg>
        <pc:spChg chg="add del mod">
          <ac:chgData name="Faisal Ahmmed" userId="51683fdeb238ecfb" providerId="LiveId" clId="{B00CE509-64B0-4779-858D-0F10A12DC879}" dt="2021-07-12T08:51:49.689" v="3950" actId="478"/>
          <ac:spMkLst>
            <pc:docMk/>
            <pc:sldMk cId="3012618366" sldId="2467"/>
            <ac:spMk id="44" creationId="{C68DC43F-03F9-4E5F-BD6A-1307959800DE}"/>
          </ac:spMkLst>
        </pc:spChg>
        <pc:spChg chg="add del mod">
          <ac:chgData name="Faisal Ahmmed" userId="51683fdeb238ecfb" providerId="LiveId" clId="{B00CE509-64B0-4779-858D-0F10A12DC879}" dt="2021-07-12T08:51:49.689" v="3950" actId="478"/>
          <ac:spMkLst>
            <pc:docMk/>
            <pc:sldMk cId="3012618366" sldId="2467"/>
            <ac:spMk id="45" creationId="{38CBE116-366A-4BF2-B5B4-8AC384E6B19B}"/>
          </ac:spMkLst>
        </pc:spChg>
        <pc:spChg chg="mod">
          <ac:chgData name="Faisal Ahmmed" userId="51683fdeb238ecfb" providerId="LiveId" clId="{B00CE509-64B0-4779-858D-0F10A12DC879}" dt="2021-07-12T08:44:23.224" v="3842"/>
          <ac:spMkLst>
            <pc:docMk/>
            <pc:sldMk cId="3012618366" sldId="2467"/>
            <ac:spMk id="47" creationId="{8011BD86-A00E-412D-916B-5870A88CFF68}"/>
          </ac:spMkLst>
        </pc:spChg>
        <pc:spChg chg="mod">
          <ac:chgData name="Faisal Ahmmed" userId="51683fdeb238ecfb" providerId="LiveId" clId="{B00CE509-64B0-4779-858D-0F10A12DC879}" dt="2021-07-12T08:44:23.224" v="3842"/>
          <ac:spMkLst>
            <pc:docMk/>
            <pc:sldMk cId="3012618366" sldId="2467"/>
            <ac:spMk id="48" creationId="{E54B93C9-0D03-4308-AB62-965E4CE60B58}"/>
          </ac:spMkLst>
        </pc:spChg>
        <pc:spChg chg="add mod">
          <ac:chgData name="Faisal Ahmmed" userId="51683fdeb238ecfb" providerId="LiveId" clId="{B00CE509-64B0-4779-858D-0F10A12DC879}" dt="2021-07-12T08:52:09.851" v="3955"/>
          <ac:spMkLst>
            <pc:docMk/>
            <pc:sldMk cId="3012618366" sldId="2467"/>
            <ac:spMk id="49" creationId="{7F3DD23F-E9C6-48D3-A912-1A84D83AF6A7}"/>
          </ac:spMkLst>
        </pc:spChg>
        <pc:spChg chg="mod">
          <ac:chgData name="Faisal Ahmmed" userId="51683fdeb238ecfb" providerId="LiveId" clId="{B00CE509-64B0-4779-858D-0F10A12DC879}" dt="2021-07-12T08:52:09.851" v="3955"/>
          <ac:spMkLst>
            <pc:docMk/>
            <pc:sldMk cId="3012618366" sldId="2467"/>
            <ac:spMk id="51" creationId="{2109563C-1C09-4413-BB09-5DD94E9A1F0F}"/>
          </ac:spMkLst>
        </pc:spChg>
        <pc:spChg chg="mod">
          <ac:chgData name="Faisal Ahmmed" userId="51683fdeb238ecfb" providerId="LiveId" clId="{B00CE509-64B0-4779-858D-0F10A12DC879}" dt="2021-07-12T14:06:03.498" v="4058" actId="20577"/>
          <ac:spMkLst>
            <pc:docMk/>
            <pc:sldMk cId="3012618366" sldId="2467"/>
            <ac:spMk id="52" creationId="{94DAF3C0-EA9E-4BA5-8985-70D6CCA74739}"/>
          </ac:spMkLst>
        </pc:spChg>
        <pc:spChg chg="add mod">
          <ac:chgData name="Faisal Ahmmed" userId="51683fdeb238ecfb" providerId="LiveId" clId="{B00CE509-64B0-4779-858D-0F10A12DC879}" dt="2021-07-12T14:05:46.617" v="4054" actId="20577"/>
          <ac:spMkLst>
            <pc:docMk/>
            <pc:sldMk cId="3012618366" sldId="2467"/>
            <ac:spMk id="53" creationId="{5E5D03EF-DF2C-4B68-8E73-6DC06554AA24}"/>
          </ac:spMkLst>
        </pc:spChg>
        <pc:grpChg chg="add mod">
          <ac:chgData name="Faisal Ahmmed" userId="51683fdeb238ecfb" providerId="LiveId" clId="{B00CE509-64B0-4779-858D-0F10A12DC879}" dt="2021-07-12T08:08:16.142" v="3598" actId="1076"/>
          <ac:grpSpMkLst>
            <pc:docMk/>
            <pc:sldMk cId="3012618366" sldId="2467"/>
            <ac:grpSpMk id="4" creationId="{FBE0A719-28CA-42B7-9123-B7B732DE949C}"/>
          </ac:grpSpMkLst>
        </pc:grpChg>
        <pc:grpChg chg="del">
          <ac:chgData name="Faisal Ahmmed" userId="51683fdeb238ecfb" providerId="LiveId" clId="{B00CE509-64B0-4779-858D-0F10A12DC879}" dt="2021-07-12T07:49:49.958" v="3470" actId="478"/>
          <ac:grpSpMkLst>
            <pc:docMk/>
            <pc:sldMk cId="3012618366" sldId="2467"/>
            <ac:grpSpMk id="24" creationId="{6B47B1AB-B01F-4B58-B3DB-CAE15EB03BEA}"/>
          </ac:grpSpMkLst>
        </pc:grpChg>
        <pc:grpChg chg="add del mod">
          <ac:chgData name="Faisal Ahmmed" userId="51683fdeb238ecfb" providerId="LiveId" clId="{B00CE509-64B0-4779-858D-0F10A12DC879}" dt="2021-07-12T07:53:10.494" v="3503"/>
          <ac:grpSpMkLst>
            <pc:docMk/>
            <pc:sldMk cId="3012618366" sldId="2467"/>
            <ac:grpSpMk id="27" creationId="{53044A21-0044-4CA3-B5EF-FFA3708668E3}"/>
          </ac:grpSpMkLst>
        </pc:grpChg>
        <pc:grpChg chg="add mod">
          <ac:chgData name="Faisal Ahmmed" userId="51683fdeb238ecfb" providerId="LiveId" clId="{B00CE509-64B0-4779-858D-0F10A12DC879}" dt="2021-07-12T08:06:31.050" v="3574" actId="207"/>
          <ac:grpSpMkLst>
            <pc:docMk/>
            <pc:sldMk cId="3012618366" sldId="2467"/>
            <ac:grpSpMk id="31" creationId="{10794532-94FE-4C57-97CF-FC6778E3BB2E}"/>
          </ac:grpSpMkLst>
        </pc:grpChg>
        <pc:grpChg chg="add del mod">
          <ac:chgData name="Faisal Ahmmed" userId="51683fdeb238ecfb" providerId="LiveId" clId="{B00CE509-64B0-4779-858D-0F10A12DC879}" dt="2021-07-12T08:10:46.832" v="3612" actId="478"/>
          <ac:grpSpMkLst>
            <pc:docMk/>
            <pc:sldMk cId="3012618366" sldId="2467"/>
            <ac:grpSpMk id="37" creationId="{3ADC2E5C-E41B-4D84-B3B5-277652A90FCA}"/>
          </ac:grpSpMkLst>
        </pc:grpChg>
        <pc:grpChg chg="add del mod">
          <ac:chgData name="Faisal Ahmmed" userId="51683fdeb238ecfb" providerId="LiveId" clId="{B00CE509-64B0-4779-858D-0F10A12DC879}" dt="2021-07-12T08:51:49.689" v="3950" actId="478"/>
          <ac:grpSpMkLst>
            <pc:docMk/>
            <pc:sldMk cId="3012618366" sldId="2467"/>
            <ac:grpSpMk id="46" creationId="{F4BCFBB6-1E91-47B5-8CEE-E611C5FFCC54}"/>
          </ac:grpSpMkLst>
        </pc:grpChg>
        <pc:grpChg chg="add mod">
          <ac:chgData name="Faisal Ahmmed" userId="51683fdeb238ecfb" providerId="LiveId" clId="{B00CE509-64B0-4779-858D-0F10A12DC879}" dt="2021-07-12T08:52:09.851" v="3955"/>
          <ac:grpSpMkLst>
            <pc:docMk/>
            <pc:sldMk cId="3012618366" sldId="2467"/>
            <ac:grpSpMk id="50" creationId="{194D4E66-61D2-46A4-9C00-DBFA1DA93D72}"/>
          </ac:grpSpMkLst>
        </pc:grpChg>
        <pc:graphicFrameChg chg="mod">
          <ac:chgData name="Faisal Ahmmed" userId="51683fdeb238ecfb" providerId="LiveId" clId="{B00CE509-64B0-4779-858D-0F10A12DC879}" dt="2021-07-12T07:53:07.809" v="3502"/>
          <ac:graphicFrameMkLst>
            <pc:docMk/>
            <pc:sldMk cId="3012618366" sldId="2467"/>
            <ac:graphicFrameMk id="30" creationId="{8C505279-2B35-400B-80DC-6F5CCC11AAE8}"/>
          </ac:graphicFrameMkLst>
        </pc:graphicFrameChg>
        <pc:graphicFrameChg chg="mod">
          <ac:chgData name="Faisal Ahmmed" userId="51683fdeb238ecfb" providerId="LiveId" clId="{B00CE509-64B0-4779-858D-0F10A12DC879}" dt="2021-07-12T08:08:10.234" v="3597"/>
          <ac:graphicFrameMkLst>
            <pc:docMk/>
            <pc:sldMk cId="3012618366" sldId="2467"/>
            <ac:graphicFrameMk id="34" creationId="{F22948AE-1AF2-45D8-8086-3A438E053068}"/>
          </ac:graphicFrameMkLst>
        </pc:graphicFrameChg>
        <pc:graphicFrameChg chg="add del mod">
          <ac:chgData name="Faisal Ahmmed" userId="51683fdeb238ecfb" providerId="LiveId" clId="{B00CE509-64B0-4779-858D-0F10A12DC879}" dt="2021-07-12T08:03:41.951" v="3556" actId="478"/>
          <ac:graphicFrameMkLst>
            <pc:docMk/>
            <pc:sldMk cId="3012618366" sldId="2467"/>
            <ac:graphicFrameMk id="35" creationId="{D6E3D659-6F45-4606-8E3A-FAC4141023E9}"/>
          </ac:graphicFrameMkLst>
        </pc:graphicFrameChg>
        <pc:graphicFrameChg chg="add del mod">
          <ac:chgData name="Faisal Ahmmed" userId="51683fdeb238ecfb" providerId="LiveId" clId="{B00CE509-64B0-4779-858D-0F10A12DC879}" dt="2021-07-12T08:06:36.032" v="3575" actId="21"/>
          <ac:graphicFrameMkLst>
            <pc:docMk/>
            <pc:sldMk cId="3012618366" sldId="2467"/>
            <ac:graphicFrameMk id="36" creationId="{7321D38D-5623-4A0E-9845-07C2D8DA90BB}"/>
          </ac:graphicFrameMkLst>
        </pc:graphicFrameChg>
        <pc:graphicFrameChg chg="mod">
          <ac:chgData name="Faisal Ahmmed" userId="51683fdeb238ecfb" providerId="LiveId" clId="{B00CE509-64B0-4779-858D-0F10A12DC879}" dt="2021-07-12T08:10:02.085" v="3603"/>
          <ac:graphicFrameMkLst>
            <pc:docMk/>
            <pc:sldMk cId="3012618366" sldId="2467"/>
            <ac:graphicFrameMk id="40" creationId="{C67BF2BD-366F-4227-B928-7717BE1FA051}"/>
          </ac:graphicFrameMkLst>
        </pc:graphicFrameChg>
      </pc:sldChg>
      <pc:sldChg chg="add del">
        <pc:chgData name="Faisal Ahmmed" userId="51683fdeb238ecfb" providerId="LiveId" clId="{B00CE509-64B0-4779-858D-0F10A12DC879}" dt="2021-07-11T20:19:54.149" v="1979"/>
        <pc:sldMkLst>
          <pc:docMk/>
          <pc:sldMk cId="3911903542" sldId="2467"/>
        </pc:sldMkLst>
      </pc:sldChg>
      <pc:sldChg chg="addSp delSp modSp add mod setBg">
        <pc:chgData name="Faisal Ahmmed" userId="51683fdeb238ecfb" providerId="LiveId" clId="{B00CE509-64B0-4779-858D-0F10A12DC879}" dt="2021-07-12T14:07:59.752" v="4116" actId="14"/>
        <pc:sldMkLst>
          <pc:docMk/>
          <pc:sldMk cId="804403019" sldId="2468"/>
        </pc:sldMkLst>
        <pc:spChg chg="add mod">
          <ac:chgData name="Faisal Ahmmed" userId="51683fdeb238ecfb" providerId="LiveId" clId="{B00CE509-64B0-4779-858D-0F10A12DC879}" dt="2021-07-12T14:07:59.752" v="4116" actId="14"/>
          <ac:spMkLst>
            <pc:docMk/>
            <pc:sldMk cId="804403019" sldId="2468"/>
            <ac:spMk id="3" creationId="{4EC82828-A299-4664-B748-5FB83A379951}"/>
          </ac:spMkLst>
        </pc:spChg>
        <pc:spChg chg="add del mod">
          <ac:chgData name="Faisal Ahmmed" userId="51683fdeb238ecfb" providerId="LiveId" clId="{B00CE509-64B0-4779-858D-0F10A12DC879}" dt="2021-07-12T13:59:40.615" v="3994" actId="478"/>
          <ac:spMkLst>
            <pc:docMk/>
            <pc:sldMk cId="804403019" sldId="2468"/>
            <ac:spMk id="10" creationId="{0D35FBB0-9AEF-4076-980B-83077227B756}"/>
          </ac:spMkLst>
        </pc:spChg>
        <pc:spChg chg="mod">
          <ac:chgData name="Faisal Ahmmed" userId="51683fdeb238ecfb" providerId="LiveId" clId="{B00CE509-64B0-4779-858D-0F10A12DC879}" dt="2021-07-12T13:59:46.006" v="3995" actId="313"/>
          <ac:spMkLst>
            <pc:docMk/>
            <pc:sldMk cId="804403019" sldId="2468"/>
            <ac:spMk id="11" creationId="{A771F1E5-7225-46D3-A022-11248B95B335}"/>
          </ac:spMkLst>
        </pc:spChg>
        <pc:spChg chg="mod">
          <ac:chgData name="Faisal Ahmmed" userId="51683fdeb238ecfb" providerId="LiveId" clId="{B00CE509-64B0-4779-858D-0F10A12DC879}" dt="2021-07-12T14:06:37.370" v="4072" actId="20577"/>
          <ac:spMkLst>
            <pc:docMk/>
            <pc:sldMk cId="804403019" sldId="2468"/>
            <ac:spMk id="36" creationId="{DA628208-CA8B-45A0-967B-4A68CF7116EA}"/>
          </ac:spMkLst>
        </pc:spChg>
        <pc:spChg chg="mod">
          <ac:chgData name="Faisal Ahmmed" userId="51683fdeb238ecfb" providerId="LiveId" clId="{B00CE509-64B0-4779-858D-0F10A12DC879}" dt="2021-07-12T14:06:24.900" v="4069" actId="20577"/>
          <ac:spMkLst>
            <pc:docMk/>
            <pc:sldMk cId="804403019" sldId="2468"/>
            <ac:spMk id="37" creationId="{1CEDACEE-B50D-4EF0-9E45-555FE5A24D38}"/>
          </ac:spMkLst>
        </pc:spChg>
        <pc:graphicFrameChg chg="del">
          <ac:chgData name="Faisal Ahmmed" userId="51683fdeb238ecfb" providerId="LiveId" clId="{B00CE509-64B0-4779-858D-0F10A12DC879}" dt="2021-07-12T13:47:38.420" v="3977" actId="478"/>
          <ac:graphicFrameMkLst>
            <pc:docMk/>
            <pc:sldMk cId="804403019" sldId="2468"/>
            <ac:graphicFrameMk id="19" creationId="{7AD1CAE7-1117-49D2-A3B9-339A79349495}"/>
          </ac:graphicFrameMkLst>
        </pc:graphicFrameChg>
      </pc:sldChg>
      <pc:sldChg chg="add del">
        <pc:chgData name="Faisal Ahmmed" userId="51683fdeb238ecfb" providerId="LiveId" clId="{B00CE509-64B0-4779-858D-0F10A12DC879}" dt="2021-07-12T07:50:12.234" v="3474"/>
        <pc:sldMkLst>
          <pc:docMk/>
          <pc:sldMk cId="2214466421" sldId="2468"/>
        </pc:sldMkLst>
      </pc:sldChg>
      <pc:sldChg chg="add del">
        <pc:chgData name="Faisal Ahmmed" userId="51683fdeb238ecfb" providerId="LiveId" clId="{B00CE509-64B0-4779-858D-0F10A12DC879}" dt="2021-07-12T07:50:05.338" v="3472"/>
        <pc:sldMkLst>
          <pc:docMk/>
          <pc:sldMk cId="3135870573" sldId="2468"/>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rgbClr val="A64052"/>
              </a:solidFill>
              <a:ln w="19050">
                <a:solidFill>
                  <a:srgbClr val="A64052"/>
                </a:solidFill>
              </a:ln>
              <a:effectLst/>
            </c:spPr>
            <c:extLst>
              <c:ext xmlns:c16="http://schemas.microsoft.com/office/drawing/2014/chart" uri="{C3380CC4-5D6E-409C-BE32-E72D297353CC}">
                <c16:uniqueId val="{00000001-D0A7-4277-B26B-F1477ACA12B8}"/>
              </c:ext>
            </c:extLst>
          </c:dPt>
          <c:dPt>
            <c:idx val="1"/>
            <c:bubble3D val="0"/>
            <c:spPr>
              <a:noFill/>
              <a:ln w="19050">
                <a:noFill/>
              </a:ln>
              <a:effectLst/>
            </c:spPr>
            <c:extLst>
              <c:ext xmlns:c16="http://schemas.microsoft.com/office/drawing/2014/chart" uri="{C3380CC4-5D6E-409C-BE32-E72D297353CC}">
                <c16:uniqueId val="{00000003-D0A7-4277-B26B-F1477ACA12B8}"/>
              </c:ext>
            </c:extLst>
          </c:dPt>
          <c:dLbls>
            <c:dLbl>
              <c:idx val="0"/>
              <c:layout>
                <c:manualLayout>
                  <c:x val="-0.24502618596286574"/>
                  <c:y val="0.24413857335448394"/>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1">
                            <a:lumMod val="20000"/>
                            <a:lumOff val="80000"/>
                          </a:schemeClr>
                        </a:solidFill>
                        <a:latin typeface="+mn-lt"/>
                        <a:ea typeface="+mn-ea"/>
                        <a:cs typeface="+mn-cs"/>
                      </a:defRPr>
                    </a:pPr>
                    <a:r>
                      <a:rPr lang="en-US" sz="4000" b="1" dirty="0">
                        <a:solidFill>
                          <a:srgbClr val="A64052"/>
                        </a:solidFill>
                      </a:rPr>
                      <a:t>25%</a:t>
                    </a:r>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1">
                          <a:lumMod val="20000"/>
                          <a:lumOff val="8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showDataLabelsRange val="0"/>
                </c:ext>
                <c:ext xmlns:c16="http://schemas.microsoft.com/office/drawing/2014/chart" uri="{C3380CC4-5D6E-409C-BE32-E72D297353CC}">
                  <c16:uniqueId val="{00000001-D0A7-4277-B26B-F1477ACA12B8}"/>
                </c:ext>
              </c:extLst>
            </c:dLbl>
            <c:dLbl>
              <c:idx val="1"/>
              <c:delete val="1"/>
              <c:extLst>
                <c:ext xmlns:c15="http://schemas.microsoft.com/office/drawing/2012/chart" uri="{CE6537A1-D6FC-4f65-9D91-7224C49458BB}"/>
                <c:ext xmlns:c16="http://schemas.microsoft.com/office/drawing/2014/chart" uri="{C3380CC4-5D6E-409C-BE32-E72D297353CC}">
                  <c16:uniqueId val="{00000003-D0A7-4277-B26B-F1477ACA12B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1">
                        <a:lumMod val="20000"/>
                        <a:lumOff val="8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0.25</c:v>
                </c:pt>
                <c:pt idx="1">
                  <c:v>0.75</c:v>
                </c:pt>
              </c:numCache>
            </c:numRef>
          </c:val>
          <c:extLst>
            <c:ext xmlns:c16="http://schemas.microsoft.com/office/drawing/2014/chart" uri="{C3380CC4-5D6E-409C-BE32-E72D297353CC}">
              <c16:uniqueId val="{00000004-D0A7-4277-B26B-F1477ACA12B8}"/>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4277669783464567"/>
          <c:y val="0.15903523874045036"/>
          <c:w val="0.50439320866141735"/>
          <c:h val="0.75658976644994058"/>
        </c:manualLayout>
      </c:layout>
      <c:pie3DChart>
        <c:varyColors val="1"/>
        <c:ser>
          <c:idx val="0"/>
          <c:order val="0"/>
          <c:tx>
            <c:strRef>
              <c:f>Sheet1!$B$1</c:f>
              <c:strCache>
                <c:ptCount val="1"/>
                <c:pt idx="0">
                  <c:v>Sales</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B13E-4F10-B45F-7F5F77882DDD}"/>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5-E434-46F0-BD80-26320DABA79A}"/>
              </c:ext>
            </c:extLst>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E434-46F0-BD80-26320DABA79A}"/>
              </c:ext>
            </c:extLst>
          </c:dPt>
          <c:dPt>
            <c:idx val="3"/>
            <c:bubble3D val="0"/>
            <c:spPr>
              <a:solidFill>
                <a:srgbClr val="898989"/>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4-E434-46F0-BD80-26320DABA79A}"/>
              </c:ext>
            </c:extLst>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2-E434-46F0-BD80-26320DABA79A}"/>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Communication</c:v>
                </c:pt>
                <c:pt idx="1">
                  <c:v>Experience</c:v>
                </c:pt>
                <c:pt idx="2">
                  <c:v>Technical</c:v>
                </c:pt>
                <c:pt idx="3">
                  <c:v>Budget</c:v>
                </c:pt>
                <c:pt idx="4">
                  <c:v>Misc.</c:v>
                </c:pt>
              </c:strCache>
            </c:strRef>
          </c:cat>
          <c:val>
            <c:numRef>
              <c:f>Sheet1!$B$2:$B$6</c:f>
              <c:numCache>
                <c:formatCode>General</c:formatCode>
                <c:ptCount val="5"/>
                <c:pt idx="0">
                  <c:v>7</c:v>
                </c:pt>
                <c:pt idx="1">
                  <c:v>3.5</c:v>
                </c:pt>
                <c:pt idx="2">
                  <c:v>2</c:v>
                </c:pt>
                <c:pt idx="3">
                  <c:v>3</c:v>
                </c:pt>
                <c:pt idx="4">
                  <c:v>1</c:v>
                </c:pt>
              </c:numCache>
            </c:numRef>
          </c:val>
          <c:extLst>
            <c:ext xmlns:c16="http://schemas.microsoft.com/office/drawing/2014/chart" uri="{C3380CC4-5D6E-409C-BE32-E72D297353CC}">
              <c16:uniqueId val="{00000000-E434-46F0-BD80-26320DABA79A}"/>
            </c:ext>
          </c:extLst>
        </c:ser>
        <c:dLbls>
          <c:dLblPos val="inEnd"/>
          <c:showLegendKey val="0"/>
          <c:showVal val="0"/>
          <c:showCatName val="0"/>
          <c:showSerName val="0"/>
          <c:showPercent val="1"/>
          <c:showBubbleSize val="0"/>
          <c:showLeaderLines val="1"/>
        </c:dLbls>
      </c:pie3D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7/13/2021</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7/13/2021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a:no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562872" y="2884172"/>
            <a:ext cx="3691077" cy="3564834"/>
          </a:xfrm>
        </p:spPr>
        <p:txBody>
          <a:bodyPr/>
          <a:lstStyle/>
          <a:p>
            <a:pPr algn="l"/>
            <a:r>
              <a:rPr lang="en-US" sz="1400" dirty="0" err="1">
                <a:latin typeface="+mn-lt"/>
              </a:rPr>
              <a:t>Atanu</a:t>
            </a:r>
            <a:r>
              <a:rPr lang="en-US" sz="1400" dirty="0">
                <a:latin typeface="+mn-lt"/>
              </a:rPr>
              <a:t> Kumar </a:t>
            </a:r>
            <a:r>
              <a:rPr lang="en-US" sz="1400" dirty="0" err="1">
                <a:latin typeface="+mn-lt"/>
              </a:rPr>
              <a:t>saha</a:t>
            </a:r>
            <a:br>
              <a:rPr lang="en-US" sz="1400" dirty="0">
                <a:latin typeface="+mn-lt"/>
              </a:rPr>
            </a:br>
            <a:r>
              <a:rPr lang="en-US" sz="1400" dirty="0">
                <a:latin typeface="+mn-lt"/>
              </a:rPr>
              <a:t>17.02.04.003</a:t>
            </a:r>
            <a:br>
              <a:rPr lang="en-US" sz="1400" dirty="0">
                <a:latin typeface="+mn-lt"/>
              </a:rPr>
            </a:br>
            <a:br>
              <a:rPr lang="en-US" sz="1400" dirty="0">
                <a:latin typeface="+mn-lt"/>
              </a:rPr>
            </a:br>
            <a:r>
              <a:rPr lang="en-US" sz="1400" dirty="0" err="1">
                <a:latin typeface="+mn-lt"/>
              </a:rPr>
              <a:t>Mahin</a:t>
            </a:r>
            <a:r>
              <a:rPr lang="en-US" sz="1400" dirty="0">
                <a:latin typeface="+mn-lt"/>
              </a:rPr>
              <a:t> </a:t>
            </a:r>
            <a:r>
              <a:rPr lang="en-US" sz="1400" dirty="0" err="1">
                <a:latin typeface="+mn-lt"/>
              </a:rPr>
              <a:t>opu</a:t>
            </a:r>
            <a:br>
              <a:rPr lang="en-US" sz="1400" dirty="0">
                <a:latin typeface="+mn-lt"/>
              </a:rPr>
            </a:br>
            <a:r>
              <a:rPr lang="en-US" sz="1400" dirty="0">
                <a:latin typeface="+mn-lt"/>
              </a:rPr>
              <a:t>17.02.04.006</a:t>
            </a:r>
            <a:br>
              <a:rPr lang="en-US" sz="1400" dirty="0">
                <a:latin typeface="+mn-lt"/>
              </a:rPr>
            </a:br>
            <a:br>
              <a:rPr lang="en-US" sz="1400" dirty="0">
                <a:latin typeface="+mn-lt"/>
              </a:rPr>
            </a:br>
            <a:r>
              <a:rPr lang="en-US" sz="1400" dirty="0">
                <a:latin typeface="+mn-lt"/>
              </a:rPr>
              <a:t>Faisal </a:t>
            </a:r>
            <a:r>
              <a:rPr lang="en-US" sz="1400" dirty="0" err="1">
                <a:latin typeface="+mn-lt"/>
              </a:rPr>
              <a:t>ahmmed</a:t>
            </a:r>
            <a:r>
              <a:rPr lang="en-US" sz="1400" dirty="0">
                <a:latin typeface="+mn-lt"/>
              </a:rPr>
              <a:t> </a:t>
            </a:r>
            <a:r>
              <a:rPr lang="en-US" sz="1400" dirty="0" err="1">
                <a:latin typeface="+mn-lt"/>
              </a:rPr>
              <a:t>tonmoy</a:t>
            </a:r>
            <a:br>
              <a:rPr lang="en-US" sz="1400" dirty="0">
                <a:latin typeface="+mn-lt"/>
              </a:rPr>
            </a:br>
            <a:r>
              <a:rPr lang="en-US" sz="1400" dirty="0">
                <a:latin typeface="+mn-lt"/>
              </a:rPr>
              <a:t>17.02.04.025</a:t>
            </a:r>
            <a:br>
              <a:rPr lang="en-US" sz="1400" dirty="0">
                <a:latin typeface="+mn-lt"/>
              </a:rPr>
            </a:br>
            <a:br>
              <a:rPr lang="en-US" sz="1400" dirty="0">
                <a:latin typeface="+mn-lt"/>
              </a:rPr>
            </a:br>
            <a:r>
              <a:rPr lang="en-US" sz="1400" dirty="0" err="1">
                <a:latin typeface="+mn-lt"/>
              </a:rPr>
              <a:t>tasnia</a:t>
            </a:r>
            <a:r>
              <a:rPr lang="en-US" sz="1400" dirty="0">
                <a:latin typeface="+mn-lt"/>
              </a:rPr>
              <a:t> </a:t>
            </a:r>
            <a:r>
              <a:rPr lang="en-US" sz="1400" dirty="0" err="1">
                <a:latin typeface="+mn-lt"/>
              </a:rPr>
              <a:t>islam</a:t>
            </a:r>
            <a:r>
              <a:rPr lang="en-US" sz="1400" dirty="0">
                <a:latin typeface="+mn-lt"/>
              </a:rPr>
              <a:t> </a:t>
            </a:r>
            <a:r>
              <a:rPr lang="en-US" sz="1400" dirty="0" err="1">
                <a:latin typeface="+mn-lt"/>
              </a:rPr>
              <a:t>nilima</a:t>
            </a:r>
            <a:br>
              <a:rPr lang="en-US" sz="1400" dirty="0">
                <a:latin typeface="+mn-lt"/>
              </a:rPr>
            </a:br>
            <a:r>
              <a:rPr lang="en-US" sz="1400" dirty="0">
                <a:latin typeface="+mn-lt"/>
              </a:rPr>
              <a:t>18.01.04.016</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3384073" y="1296417"/>
            <a:ext cx="5423847" cy="683840"/>
          </a:xfrm>
        </p:spPr>
        <p:txBody>
          <a:bodyPr/>
          <a:lstStyle/>
          <a:p>
            <a:r>
              <a:rPr lang="en-US" sz="2400" dirty="0"/>
              <a:t>Key Castle</a:t>
            </a:r>
          </a:p>
        </p:txBody>
      </p:sp>
      <p:sp>
        <p:nvSpPr>
          <p:cNvPr id="12" name="Title 8">
            <a:extLst>
              <a:ext uri="{FF2B5EF4-FFF2-40B4-BE49-F238E27FC236}">
                <a16:creationId xmlns:a16="http://schemas.microsoft.com/office/drawing/2014/main" id="{78F83685-71F0-42B7-9E47-250BDB20F2A5}"/>
              </a:ext>
            </a:extLst>
          </p:cNvPr>
          <p:cNvSpPr txBox="1">
            <a:spLocks/>
          </p:cNvSpPr>
          <p:nvPr/>
        </p:nvSpPr>
        <p:spPr>
          <a:xfrm>
            <a:off x="7938052" y="3752189"/>
            <a:ext cx="3286541" cy="1828800"/>
          </a:xfrm>
          <a:prstGeom prst="rect">
            <a:avLst/>
          </a:prstGeom>
        </p:spPr>
        <p:txBody>
          <a:bodyPr vert="horz" lIns="91440" tIns="45720" rIns="91440" bIns="45720" rtlCol="0" anchor="ctr">
            <a:noAutofit/>
          </a:bodyPr>
          <a:lstStyle>
            <a:lvl1pPr algn="ctr" defTabSz="914400" rtl="0" eaLnBrk="1" latinLnBrk="0" hangingPunct="1">
              <a:lnSpc>
                <a:spcPct val="150000"/>
              </a:lnSpc>
              <a:spcBef>
                <a:spcPts val="1000"/>
              </a:spcBef>
              <a:buNone/>
              <a:defRPr sz="4000" kern="1200" cap="all" spc="300" baseline="0">
                <a:solidFill>
                  <a:schemeClr val="tx1"/>
                </a:solidFill>
                <a:latin typeface="+mj-lt"/>
                <a:ea typeface="+mj-ea"/>
                <a:cs typeface="+mj-cs"/>
              </a:defRPr>
            </a:lvl1pPr>
          </a:lstStyle>
          <a:p>
            <a:endParaRPr lang="en-US" sz="1400" dirty="0">
              <a:latin typeface="+mn-lt"/>
            </a:endParaRPr>
          </a:p>
          <a:p>
            <a:endParaRPr lang="en-US" sz="1400" dirty="0">
              <a:latin typeface="+mn-lt"/>
            </a:endParaRPr>
          </a:p>
          <a:p>
            <a:r>
              <a:rPr lang="en-US" sz="2000" b="1" dirty="0">
                <a:solidFill>
                  <a:srgbClr val="EA9A5C"/>
                </a:solidFill>
                <a:latin typeface="+mn-lt"/>
              </a:rPr>
              <a:t>Presented by</a:t>
            </a:r>
          </a:p>
          <a:p>
            <a:r>
              <a:rPr lang="en-US" sz="2000" b="1" dirty="0" err="1">
                <a:solidFill>
                  <a:srgbClr val="EA9A5C"/>
                </a:solidFill>
                <a:latin typeface="+mn-lt"/>
              </a:rPr>
              <a:t>Atanu</a:t>
            </a:r>
            <a:r>
              <a:rPr lang="en-US" sz="2000" b="1" dirty="0">
                <a:solidFill>
                  <a:srgbClr val="EA9A5C"/>
                </a:solidFill>
                <a:latin typeface="+mn-lt"/>
              </a:rPr>
              <a:t> Kumar </a:t>
            </a:r>
            <a:r>
              <a:rPr lang="en-US" sz="2000" b="1" dirty="0" err="1">
                <a:solidFill>
                  <a:srgbClr val="EA9A5C"/>
                </a:solidFill>
                <a:latin typeface="+mn-lt"/>
              </a:rPr>
              <a:t>saha</a:t>
            </a:r>
            <a:br>
              <a:rPr lang="en-US" sz="1400" dirty="0">
                <a:latin typeface="+mn-lt"/>
              </a:rPr>
            </a:br>
            <a:br>
              <a:rPr lang="en-US" sz="1400" dirty="0">
                <a:latin typeface="+mn-lt"/>
              </a:rPr>
            </a:br>
            <a:br>
              <a:rPr lang="en-US" sz="1400" dirty="0">
                <a:latin typeface="+mn-lt"/>
              </a:rPr>
            </a:br>
            <a:endParaRPr lang="en-US" sz="1400" dirty="0">
              <a:latin typeface="+mn-lt"/>
            </a:endParaRP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A771F1E5-7225-46D3-A022-11248B95B335}"/>
              </a:ext>
            </a:extLst>
          </p:cNvPr>
          <p:cNvSpPr txBox="1">
            <a:spLocks/>
          </p:cNvSpPr>
          <p:nvPr/>
        </p:nvSpPr>
        <p:spPr>
          <a:xfrm>
            <a:off x="4105528" y="0"/>
            <a:ext cx="3980943" cy="544043"/>
          </a:xfrm>
          <a:prstGeom prst="rect">
            <a:avLst/>
          </a:prstGeom>
          <a:gradFill flip="none" rotWithShape="1">
            <a:gsLst>
              <a:gs pos="0">
                <a:srgbClr val="01023B"/>
              </a:gs>
              <a:gs pos="100000">
                <a:srgbClr val="E99757">
                  <a:lumMod val="97000"/>
                  <a:lumOff val="3000"/>
                </a:srgbClr>
              </a:gs>
              <a:gs pos="50000">
                <a:srgbClr val="A53F52"/>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b="0" i="0" u="none" strike="noStrike" kern="1200" cap="none" spc="300" normalizeH="0" baseline="0" noProof="0" dirty="0">
                <a:ln>
                  <a:noFill/>
                </a:ln>
                <a:solidFill>
                  <a:sysClr val="window" lastClr="FFFFFF"/>
                </a:solidFill>
                <a:effectLst/>
                <a:uLnTx/>
                <a:uFillTx/>
                <a:latin typeface="Calibri" panose="020F0502020204030204"/>
                <a:ea typeface="+mn-ea"/>
                <a:cs typeface="+mn-cs"/>
              </a:rPr>
              <a:t>Risk Analysis</a:t>
            </a:r>
          </a:p>
        </p:txBody>
      </p:sp>
      <p:graphicFrame>
        <p:nvGraphicFramePr>
          <p:cNvPr id="19" name="Chart 18">
            <a:extLst>
              <a:ext uri="{FF2B5EF4-FFF2-40B4-BE49-F238E27FC236}">
                <a16:creationId xmlns:a16="http://schemas.microsoft.com/office/drawing/2014/main" id="{7AD1CAE7-1117-49D2-A3B9-339A79349495}"/>
              </a:ext>
            </a:extLst>
          </p:cNvPr>
          <p:cNvGraphicFramePr/>
          <p:nvPr>
            <p:extLst>
              <p:ext uri="{D42A27DB-BD31-4B8C-83A1-F6EECF244321}">
                <p14:modId xmlns:p14="http://schemas.microsoft.com/office/powerpoint/2010/main" val="1466271457"/>
              </p:ext>
            </p:extLst>
          </p:nvPr>
        </p:nvGraphicFramePr>
        <p:xfrm>
          <a:off x="2062032"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33" name="Slide Number Placeholder 6">
            <a:extLst>
              <a:ext uri="{FF2B5EF4-FFF2-40B4-BE49-F238E27FC236}">
                <a16:creationId xmlns:a16="http://schemas.microsoft.com/office/drawing/2014/main" id="{0AA3A3E3-F97A-4D08-971B-DB212E584030}"/>
              </a:ext>
            </a:extLst>
          </p:cNvPr>
          <p:cNvSpPr txBox="1">
            <a:spLocks/>
          </p:cNvSpPr>
          <p:nvPr/>
        </p:nvSpPr>
        <p:spPr>
          <a:xfrm>
            <a:off x="4844100" y="6492875"/>
            <a:ext cx="256386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rgbClr val="01023B"/>
                </a:solidFill>
              </a:rPr>
              <a:t>Key Castle</a:t>
            </a:r>
          </a:p>
        </p:txBody>
      </p:sp>
      <p:grpSp>
        <p:nvGrpSpPr>
          <p:cNvPr id="34" name="Group 33">
            <a:extLst>
              <a:ext uri="{FF2B5EF4-FFF2-40B4-BE49-F238E27FC236}">
                <a16:creationId xmlns:a16="http://schemas.microsoft.com/office/drawing/2014/main" id="{BC921147-EA4B-46B2-81D0-4761DFF500F5}"/>
              </a:ext>
            </a:extLst>
          </p:cNvPr>
          <p:cNvGrpSpPr/>
          <p:nvPr/>
        </p:nvGrpSpPr>
        <p:grpSpPr>
          <a:xfrm>
            <a:off x="11558954" y="6499707"/>
            <a:ext cx="633046" cy="365125"/>
            <a:chOff x="11558954" y="6499707"/>
            <a:chExt cx="633046" cy="365125"/>
          </a:xfrm>
        </p:grpSpPr>
        <p:sp>
          <p:nvSpPr>
            <p:cNvPr id="35" name="Rectangle 34">
              <a:extLst>
                <a:ext uri="{FF2B5EF4-FFF2-40B4-BE49-F238E27FC236}">
                  <a16:creationId xmlns:a16="http://schemas.microsoft.com/office/drawing/2014/main" id="{B5FFF990-DD5C-47A3-A4AD-FD0B5C5C4DC1}"/>
                </a:ext>
              </a:extLst>
            </p:cNvPr>
            <p:cNvSpPr/>
            <p:nvPr/>
          </p:nvSpPr>
          <p:spPr>
            <a:xfrm>
              <a:off x="11558954" y="6499707"/>
              <a:ext cx="633046" cy="358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lide Number Placeholder 6">
              <a:extLst>
                <a:ext uri="{FF2B5EF4-FFF2-40B4-BE49-F238E27FC236}">
                  <a16:creationId xmlns:a16="http://schemas.microsoft.com/office/drawing/2014/main" id="{DA628208-CA8B-45A0-967B-4A68CF7116EA}"/>
                </a:ext>
              </a:extLst>
            </p:cNvPr>
            <p:cNvSpPr txBox="1">
              <a:spLocks/>
            </p:cNvSpPr>
            <p:nvPr/>
          </p:nvSpPr>
          <p:spPr>
            <a:xfrm>
              <a:off x="11748052" y="6499707"/>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rgbClr val="01023B"/>
                  </a:solidFill>
                </a:rPr>
                <a:t>9</a:t>
              </a:r>
            </a:p>
          </p:txBody>
        </p:sp>
      </p:grpSp>
      <p:sp>
        <p:nvSpPr>
          <p:cNvPr id="37" name="Slide Number Placeholder 6">
            <a:extLst>
              <a:ext uri="{FF2B5EF4-FFF2-40B4-BE49-F238E27FC236}">
                <a16:creationId xmlns:a16="http://schemas.microsoft.com/office/drawing/2014/main" id="{1CEDACEE-B50D-4EF0-9E45-555FE5A24D38}"/>
              </a:ext>
            </a:extLst>
          </p:cNvPr>
          <p:cNvSpPr txBox="1">
            <a:spLocks/>
          </p:cNvSpPr>
          <p:nvPr/>
        </p:nvSpPr>
        <p:spPr>
          <a:xfrm>
            <a:off x="-1" y="6499707"/>
            <a:ext cx="131196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1023B"/>
                </a:solidFill>
              </a:rPr>
              <a:t>13/07/2021</a:t>
            </a:r>
          </a:p>
        </p:txBody>
      </p:sp>
    </p:spTree>
    <p:extLst>
      <p:ext uri="{BB962C8B-B14F-4D97-AF65-F5344CB8AC3E}">
        <p14:creationId xmlns:p14="http://schemas.microsoft.com/office/powerpoint/2010/main" val="83977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A771F1E5-7225-46D3-A022-11248B95B335}"/>
              </a:ext>
            </a:extLst>
          </p:cNvPr>
          <p:cNvSpPr txBox="1">
            <a:spLocks/>
          </p:cNvSpPr>
          <p:nvPr/>
        </p:nvSpPr>
        <p:spPr>
          <a:xfrm>
            <a:off x="4105528" y="0"/>
            <a:ext cx="3980943" cy="544043"/>
          </a:xfrm>
          <a:prstGeom prst="rect">
            <a:avLst/>
          </a:prstGeom>
          <a:gradFill flip="none" rotWithShape="1">
            <a:gsLst>
              <a:gs pos="0">
                <a:srgbClr val="01023B"/>
              </a:gs>
              <a:gs pos="100000">
                <a:srgbClr val="E99757">
                  <a:lumMod val="97000"/>
                  <a:lumOff val="3000"/>
                </a:srgbClr>
              </a:gs>
              <a:gs pos="50000">
                <a:srgbClr val="A53F52"/>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b="0" i="0" u="none" strike="noStrike" kern="1200" cap="none" spc="300" normalizeH="0" baseline="0" noProof="0" dirty="0">
                <a:ln>
                  <a:noFill/>
                </a:ln>
                <a:solidFill>
                  <a:sysClr val="window" lastClr="FFFFFF"/>
                </a:solidFill>
                <a:effectLst/>
                <a:uLnTx/>
                <a:uFillTx/>
                <a:latin typeface="Calibri" panose="020F0502020204030204"/>
                <a:ea typeface="+mn-ea"/>
                <a:cs typeface="+mn-cs"/>
              </a:rPr>
              <a:t>Conclusion</a:t>
            </a:r>
          </a:p>
        </p:txBody>
      </p:sp>
      <p:sp>
        <p:nvSpPr>
          <p:cNvPr id="33" name="Slide Number Placeholder 6">
            <a:extLst>
              <a:ext uri="{FF2B5EF4-FFF2-40B4-BE49-F238E27FC236}">
                <a16:creationId xmlns:a16="http://schemas.microsoft.com/office/drawing/2014/main" id="{0AA3A3E3-F97A-4D08-971B-DB212E584030}"/>
              </a:ext>
            </a:extLst>
          </p:cNvPr>
          <p:cNvSpPr txBox="1">
            <a:spLocks/>
          </p:cNvSpPr>
          <p:nvPr/>
        </p:nvSpPr>
        <p:spPr>
          <a:xfrm>
            <a:off x="4844100" y="6492875"/>
            <a:ext cx="256386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rgbClr val="01023B"/>
                </a:solidFill>
              </a:rPr>
              <a:t>Key Castle</a:t>
            </a:r>
          </a:p>
        </p:txBody>
      </p:sp>
      <p:grpSp>
        <p:nvGrpSpPr>
          <p:cNvPr id="34" name="Group 33">
            <a:extLst>
              <a:ext uri="{FF2B5EF4-FFF2-40B4-BE49-F238E27FC236}">
                <a16:creationId xmlns:a16="http://schemas.microsoft.com/office/drawing/2014/main" id="{BC921147-EA4B-46B2-81D0-4761DFF500F5}"/>
              </a:ext>
            </a:extLst>
          </p:cNvPr>
          <p:cNvGrpSpPr/>
          <p:nvPr/>
        </p:nvGrpSpPr>
        <p:grpSpPr>
          <a:xfrm>
            <a:off x="11558954" y="6499707"/>
            <a:ext cx="633046" cy="365125"/>
            <a:chOff x="11558954" y="6499707"/>
            <a:chExt cx="633046" cy="365125"/>
          </a:xfrm>
        </p:grpSpPr>
        <p:sp>
          <p:nvSpPr>
            <p:cNvPr id="35" name="Rectangle 34">
              <a:extLst>
                <a:ext uri="{FF2B5EF4-FFF2-40B4-BE49-F238E27FC236}">
                  <a16:creationId xmlns:a16="http://schemas.microsoft.com/office/drawing/2014/main" id="{B5FFF990-DD5C-47A3-A4AD-FD0B5C5C4DC1}"/>
                </a:ext>
              </a:extLst>
            </p:cNvPr>
            <p:cNvSpPr/>
            <p:nvPr/>
          </p:nvSpPr>
          <p:spPr>
            <a:xfrm>
              <a:off x="11558954" y="6499707"/>
              <a:ext cx="633046" cy="358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lide Number Placeholder 6">
              <a:extLst>
                <a:ext uri="{FF2B5EF4-FFF2-40B4-BE49-F238E27FC236}">
                  <a16:creationId xmlns:a16="http://schemas.microsoft.com/office/drawing/2014/main" id="{DA628208-CA8B-45A0-967B-4A68CF7116EA}"/>
                </a:ext>
              </a:extLst>
            </p:cNvPr>
            <p:cNvSpPr txBox="1">
              <a:spLocks/>
            </p:cNvSpPr>
            <p:nvPr/>
          </p:nvSpPr>
          <p:spPr>
            <a:xfrm>
              <a:off x="11748052" y="6499707"/>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rgbClr val="01023B"/>
                  </a:solidFill>
                </a:rPr>
                <a:t>10</a:t>
              </a:r>
            </a:p>
          </p:txBody>
        </p:sp>
      </p:grpSp>
      <p:sp>
        <p:nvSpPr>
          <p:cNvPr id="37" name="Slide Number Placeholder 6">
            <a:extLst>
              <a:ext uri="{FF2B5EF4-FFF2-40B4-BE49-F238E27FC236}">
                <a16:creationId xmlns:a16="http://schemas.microsoft.com/office/drawing/2014/main" id="{1CEDACEE-B50D-4EF0-9E45-555FE5A24D38}"/>
              </a:ext>
            </a:extLst>
          </p:cNvPr>
          <p:cNvSpPr txBox="1">
            <a:spLocks/>
          </p:cNvSpPr>
          <p:nvPr/>
        </p:nvSpPr>
        <p:spPr>
          <a:xfrm>
            <a:off x="-1" y="6499707"/>
            <a:ext cx="131196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1023B"/>
                </a:solidFill>
              </a:rPr>
              <a:t>13/07/2021</a:t>
            </a:r>
          </a:p>
        </p:txBody>
      </p:sp>
      <p:sp>
        <p:nvSpPr>
          <p:cNvPr id="3" name="TextBox 2">
            <a:extLst>
              <a:ext uri="{FF2B5EF4-FFF2-40B4-BE49-F238E27FC236}">
                <a16:creationId xmlns:a16="http://schemas.microsoft.com/office/drawing/2014/main" id="{4EC82828-A299-4664-B748-5FB83A379951}"/>
              </a:ext>
            </a:extLst>
          </p:cNvPr>
          <p:cNvSpPr txBox="1"/>
          <p:nvPr/>
        </p:nvSpPr>
        <p:spPr>
          <a:xfrm>
            <a:off x="1683026" y="2097156"/>
            <a:ext cx="9144000" cy="1938992"/>
          </a:xfrm>
          <a:prstGeom prst="rect">
            <a:avLst/>
          </a:prstGeom>
          <a:noFill/>
        </p:spPr>
        <p:txBody>
          <a:bodyPr wrap="square" rtlCol="0">
            <a:spAutoFit/>
          </a:bodyPr>
          <a:lstStyle/>
          <a:p>
            <a:pPr algn="just"/>
            <a:r>
              <a:rPr lang="en-US" sz="2400" b="1" dirty="0">
                <a:solidFill>
                  <a:srgbClr val="2F3342"/>
                </a:solidFill>
                <a:latin typeface="+mj-lt"/>
              </a:rPr>
              <a:t>KEY CASTLE </a:t>
            </a:r>
            <a:r>
              <a:rPr lang="en-US" sz="2400" dirty="0">
                <a:solidFill>
                  <a:srgbClr val="2F3342"/>
                </a:solidFill>
              </a:rPr>
              <a:t>is a trusted online platform. Where buyer buy the desired products easily as well as the seller sell the products key easily. Recently Online product key shop are growing very quickly in Bangladesh. So, if the business plan works, Key Castle will be one of the leading online shops in Bangladesh.  </a:t>
            </a:r>
          </a:p>
        </p:txBody>
      </p:sp>
    </p:spTree>
    <p:extLst>
      <p:ext uri="{BB962C8B-B14F-4D97-AF65-F5344CB8AC3E}">
        <p14:creationId xmlns:p14="http://schemas.microsoft.com/office/powerpoint/2010/main" val="80440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3429000"/>
            <a:ext cx="10787270" cy="830649"/>
          </a:xfrm>
        </p:spPr>
        <p:txBody>
          <a:bodyPr>
            <a:noAutofit/>
          </a:bodyPr>
          <a:lstStyle/>
          <a:p>
            <a:r>
              <a:rPr lang="en-US" sz="6600" b="1" spc="300" dirty="0"/>
              <a:t>THANK YOU</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a:xfrm>
            <a:off x="-1" y="6499707"/>
            <a:ext cx="1311965" cy="365125"/>
          </a:xfrm>
        </p:spPr>
        <p:txBody>
          <a:bodyPr/>
          <a:lstStyle/>
          <a:p>
            <a:pPr algn="ctr"/>
            <a:r>
              <a:rPr lang="en-US" sz="1600" dirty="0">
                <a:solidFill>
                  <a:srgbClr val="01023B"/>
                </a:solidFill>
              </a:rPr>
              <a:t>13/07/2021</a:t>
            </a:r>
          </a:p>
        </p:txBody>
      </p:sp>
      <p:sp>
        <p:nvSpPr>
          <p:cNvPr id="30" name="Oval 29">
            <a:extLst>
              <a:ext uri="{FF2B5EF4-FFF2-40B4-BE49-F238E27FC236}">
                <a16:creationId xmlns:a16="http://schemas.microsoft.com/office/drawing/2014/main" id="{3FDF4E6F-9046-4B4C-8133-F36771BB074B}"/>
              </a:ext>
            </a:extLst>
          </p:cNvPr>
          <p:cNvSpPr/>
          <p:nvPr/>
        </p:nvSpPr>
        <p:spPr>
          <a:xfrm rot="16200000">
            <a:off x="4039673" y="2112695"/>
            <a:ext cx="1000125" cy="1000125"/>
          </a:xfrm>
          <a:prstGeom prst="ellipse">
            <a:avLst/>
          </a:prstGeom>
          <a:solidFill>
            <a:srgbClr val="D17858"/>
          </a:solidFill>
          <a:ln w="12700" cap="flat" cmpd="sng" algn="ctr">
            <a:noFill/>
            <a:prstDash val="solid"/>
            <a:miter lim="800000"/>
          </a:ln>
          <a:effectLst/>
        </p:spPr>
        <p:txBody>
          <a:bodyPr lIns="0" tIns="0" rIns="0" bIns="0"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Segoe UI"/>
              <a:ea typeface="+mn-ea"/>
              <a:cs typeface="+mn-cs"/>
            </a:endParaRPr>
          </a:p>
        </p:txBody>
      </p:sp>
      <p:sp>
        <p:nvSpPr>
          <p:cNvPr id="28" name="Oval 27">
            <a:extLst>
              <a:ext uri="{FF2B5EF4-FFF2-40B4-BE49-F238E27FC236}">
                <a16:creationId xmlns:a16="http://schemas.microsoft.com/office/drawing/2014/main" id="{5E0D681D-F73E-4417-B226-9AF0C4FE47FC}"/>
              </a:ext>
            </a:extLst>
          </p:cNvPr>
          <p:cNvSpPr/>
          <p:nvPr/>
        </p:nvSpPr>
        <p:spPr>
          <a:xfrm rot="16200000">
            <a:off x="4011255" y="4183727"/>
            <a:ext cx="1000125" cy="1000125"/>
          </a:xfrm>
          <a:prstGeom prst="ellipse">
            <a:avLst/>
          </a:prstGeom>
          <a:solidFill>
            <a:srgbClr val="7030A0"/>
          </a:solidFill>
          <a:ln w="12700" cap="flat" cmpd="sng" algn="ctr">
            <a:noFill/>
            <a:prstDash val="solid"/>
            <a:miter lim="800000"/>
          </a:ln>
          <a:effectLst/>
        </p:spPr>
        <p:txBody>
          <a:bodyPr lIns="0" tIns="0" rIns="0" bIns="0"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Segoe UI"/>
              <a:ea typeface="+mn-ea"/>
              <a:cs typeface="+mn-cs"/>
            </a:endParaRPr>
          </a:p>
        </p:txBody>
      </p:sp>
      <p:sp>
        <p:nvSpPr>
          <p:cNvPr id="19" name="Oval 18" descr="oval shape">
            <a:extLst>
              <a:ext uri="{FF2B5EF4-FFF2-40B4-BE49-F238E27FC236}">
                <a16:creationId xmlns:a16="http://schemas.microsoft.com/office/drawing/2014/main" id="{E233CEA1-8FE7-4A8E-9589-F59B7D58B44E}"/>
              </a:ext>
            </a:extLst>
          </p:cNvPr>
          <p:cNvSpPr/>
          <p:nvPr/>
        </p:nvSpPr>
        <p:spPr>
          <a:xfrm rot="16200000">
            <a:off x="668556" y="2729609"/>
            <a:ext cx="1599011" cy="1599011"/>
          </a:xfrm>
          <a:prstGeom prst="ellipse">
            <a:avLst/>
          </a:prstGeom>
          <a:solidFill>
            <a:schemeClr val="accent6">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grpSp>
        <p:nvGrpSpPr>
          <p:cNvPr id="23" name="Group 22" descr="oval shape">
            <a:extLst>
              <a:ext uri="{FF2B5EF4-FFF2-40B4-BE49-F238E27FC236}">
                <a16:creationId xmlns:a16="http://schemas.microsoft.com/office/drawing/2014/main" id="{76772902-9AD9-4E7B-AF73-66FD1BE9F770}"/>
              </a:ext>
            </a:extLst>
          </p:cNvPr>
          <p:cNvGrpSpPr/>
          <p:nvPr/>
        </p:nvGrpSpPr>
        <p:grpSpPr>
          <a:xfrm rot="16200000">
            <a:off x="3511194" y="1035630"/>
            <a:ext cx="1000125" cy="1000125"/>
            <a:chOff x="11302632" y="3181836"/>
            <a:chExt cx="1000125" cy="1000125"/>
          </a:xfrm>
        </p:grpSpPr>
        <p:sp>
          <p:nvSpPr>
            <p:cNvPr id="24" name="Oval 23">
              <a:extLst>
                <a:ext uri="{FF2B5EF4-FFF2-40B4-BE49-F238E27FC236}">
                  <a16:creationId xmlns:a16="http://schemas.microsoft.com/office/drawing/2014/main" id="{E5D5AB83-98EA-4A40-8837-926049A30234}"/>
                </a:ext>
              </a:extLst>
            </p:cNvPr>
            <p:cNvSpPr/>
            <p:nvPr/>
          </p:nvSpPr>
          <p:spPr>
            <a:xfrm>
              <a:off x="11302632" y="3181836"/>
              <a:ext cx="1000125" cy="1000125"/>
            </a:xfrm>
            <a:prstGeom prst="ellipse">
              <a:avLst/>
            </a:prstGeom>
            <a:solidFill>
              <a:srgbClr val="EA9A5C"/>
            </a:solidFill>
            <a:ln w="12700" cap="flat" cmpd="sng" algn="ctr">
              <a:noFill/>
              <a:prstDash val="solid"/>
              <a:miter lim="800000"/>
            </a:ln>
            <a:effectLst/>
          </p:spPr>
          <p:txBody>
            <a:bodyPr lIns="0" tIns="0" rIns="0" bIns="0"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Segoe UI"/>
                <a:ea typeface="+mn-ea"/>
                <a:cs typeface="+mn-cs"/>
              </a:endParaRPr>
            </a:p>
          </p:txBody>
        </p:sp>
        <p:pic>
          <p:nvPicPr>
            <p:cNvPr id="25" name="Graphic 24" descr="Group of men with solid fill">
              <a:extLst>
                <a:ext uri="{FF2B5EF4-FFF2-40B4-BE49-F238E27FC236}">
                  <a16:creationId xmlns:a16="http://schemas.microsoft.com/office/drawing/2014/main" id="{5D268526-DE5B-4CF4-BB76-0DBF2FA3A7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1448810" y="3335860"/>
              <a:ext cx="692074" cy="692074"/>
            </a:xfrm>
            <a:prstGeom prst="rect">
              <a:avLst/>
            </a:prstGeom>
          </p:spPr>
        </p:pic>
      </p:grpSp>
      <p:sp>
        <p:nvSpPr>
          <p:cNvPr id="32" name="Oval 31">
            <a:extLst>
              <a:ext uri="{FF2B5EF4-FFF2-40B4-BE49-F238E27FC236}">
                <a16:creationId xmlns:a16="http://schemas.microsoft.com/office/drawing/2014/main" id="{713E0E03-143C-4A97-81B0-49F0CFDAB09C}"/>
              </a:ext>
            </a:extLst>
          </p:cNvPr>
          <p:cNvSpPr/>
          <p:nvPr/>
        </p:nvSpPr>
        <p:spPr>
          <a:xfrm rot="16200000">
            <a:off x="4691358" y="3153178"/>
            <a:ext cx="1000125" cy="1000125"/>
          </a:xfrm>
          <a:prstGeom prst="ellipse">
            <a:avLst/>
          </a:prstGeom>
          <a:solidFill>
            <a:srgbClr val="A64052"/>
          </a:solidFill>
          <a:ln w="12700" cap="flat" cmpd="sng" algn="ctr">
            <a:noFill/>
            <a:prstDash val="solid"/>
            <a:miter lim="800000"/>
          </a:ln>
          <a:effectLst/>
        </p:spPr>
        <p:txBody>
          <a:bodyPr lIns="0" tIns="0" rIns="0" bIns="0"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Segoe UI"/>
              <a:ea typeface="+mn-ea"/>
              <a:cs typeface="+mn-cs"/>
            </a:endParaRPr>
          </a:p>
        </p:txBody>
      </p:sp>
      <p:sp>
        <p:nvSpPr>
          <p:cNvPr id="35" name="Content Placeholder 12">
            <a:extLst>
              <a:ext uri="{FF2B5EF4-FFF2-40B4-BE49-F238E27FC236}">
                <a16:creationId xmlns:a16="http://schemas.microsoft.com/office/drawing/2014/main" id="{0E33B879-AA88-4CAD-93CD-7B9E499CB8F2}"/>
              </a:ext>
            </a:extLst>
          </p:cNvPr>
          <p:cNvSpPr txBox="1">
            <a:spLocks/>
          </p:cNvSpPr>
          <p:nvPr/>
        </p:nvSpPr>
        <p:spPr>
          <a:xfrm>
            <a:off x="4665343" y="1198002"/>
            <a:ext cx="6705169" cy="551386"/>
          </a:xfrm>
          <a:prstGeom prst="rect">
            <a:avLst/>
          </a:prstGeom>
        </p:spPr>
        <p:txBody>
          <a:bodyPr>
            <a:normAutofit fontScale="92500"/>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spc="300" dirty="0">
                <a:solidFill>
                  <a:srgbClr val="EA9A5C"/>
                </a:solidFill>
              </a:rPr>
              <a:t>Encourage People To Use Genuine OS/Software</a:t>
            </a:r>
          </a:p>
        </p:txBody>
      </p:sp>
      <p:sp>
        <p:nvSpPr>
          <p:cNvPr id="36" name="Content Placeholder 12">
            <a:extLst>
              <a:ext uri="{FF2B5EF4-FFF2-40B4-BE49-F238E27FC236}">
                <a16:creationId xmlns:a16="http://schemas.microsoft.com/office/drawing/2014/main" id="{AA86E966-E8E1-49F2-80BF-C3337F0A8B35}"/>
              </a:ext>
            </a:extLst>
          </p:cNvPr>
          <p:cNvSpPr txBox="1">
            <a:spLocks/>
          </p:cNvSpPr>
          <p:nvPr/>
        </p:nvSpPr>
        <p:spPr>
          <a:xfrm>
            <a:off x="5398052" y="2202291"/>
            <a:ext cx="5239750" cy="551386"/>
          </a:xfrm>
          <a:prstGeom prst="rect">
            <a:avLst/>
          </a:prstGeom>
        </p:spPr>
        <p:txBody>
          <a:bodyPr>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spc="300" dirty="0">
                <a:solidFill>
                  <a:srgbClr val="D17858"/>
                </a:solidFill>
              </a:rPr>
              <a:t>Authentic Product Key</a:t>
            </a:r>
          </a:p>
        </p:txBody>
      </p:sp>
      <p:sp>
        <p:nvSpPr>
          <p:cNvPr id="37" name="Content Placeholder 12">
            <a:extLst>
              <a:ext uri="{FF2B5EF4-FFF2-40B4-BE49-F238E27FC236}">
                <a16:creationId xmlns:a16="http://schemas.microsoft.com/office/drawing/2014/main" id="{1A6575C3-2447-4540-8BF4-E3A71EAC0E80}"/>
              </a:ext>
            </a:extLst>
          </p:cNvPr>
          <p:cNvSpPr txBox="1">
            <a:spLocks/>
          </p:cNvSpPr>
          <p:nvPr/>
        </p:nvSpPr>
        <p:spPr>
          <a:xfrm>
            <a:off x="6047676" y="3295983"/>
            <a:ext cx="5239750" cy="551386"/>
          </a:xfrm>
          <a:prstGeom prst="rect">
            <a:avLst/>
          </a:prstGeom>
        </p:spPr>
        <p:txBody>
          <a:bodyPr>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spc="300" dirty="0">
                <a:solidFill>
                  <a:srgbClr val="A64052"/>
                </a:solidFill>
              </a:rPr>
              <a:t>Online Transaction </a:t>
            </a:r>
          </a:p>
        </p:txBody>
      </p:sp>
      <p:sp>
        <p:nvSpPr>
          <p:cNvPr id="38" name="Content Placeholder 12">
            <a:extLst>
              <a:ext uri="{FF2B5EF4-FFF2-40B4-BE49-F238E27FC236}">
                <a16:creationId xmlns:a16="http://schemas.microsoft.com/office/drawing/2014/main" id="{7A78F182-3A8B-4E33-BC2E-1FA01B366DB8}"/>
              </a:ext>
            </a:extLst>
          </p:cNvPr>
          <p:cNvSpPr txBox="1">
            <a:spLocks/>
          </p:cNvSpPr>
          <p:nvPr/>
        </p:nvSpPr>
        <p:spPr>
          <a:xfrm>
            <a:off x="5464313" y="4403267"/>
            <a:ext cx="5239750" cy="551386"/>
          </a:xfrm>
          <a:prstGeom prst="rect">
            <a:avLst/>
          </a:prstGeom>
        </p:spPr>
        <p:txBody>
          <a:bodyPr>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spc="300" dirty="0">
                <a:solidFill>
                  <a:srgbClr val="7030A0"/>
                </a:solidFill>
              </a:rPr>
              <a:t>Platform for Both Buyer &amp; Seller</a:t>
            </a:r>
          </a:p>
        </p:txBody>
      </p:sp>
      <p:sp>
        <p:nvSpPr>
          <p:cNvPr id="39" name="Content Placeholder 12">
            <a:extLst>
              <a:ext uri="{FF2B5EF4-FFF2-40B4-BE49-F238E27FC236}">
                <a16:creationId xmlns:a16="http://schemas.microsoft.com/office/drawing/2014/main" id="{03015825-0EA6-4DD4-9541-BF4991753756}"/>
              </a:ext>
            </a:extLst>
          </p:cNvPr>
          <p:cNvSpPr txBox="1">
            <a:spLocks/>
          </p:cNvSpPr>
          <p:nvPr/>
        </p:nvSpPr>
        <p:spPr>
          <a:xfrm>
            <a:off x="4844100" y="5527200"/>
            <a:ext cx="5239750" cy="551386"/>
          </a:xfrm>
          <a:prstGeom prst="rect">
            <a:avLst/>
          </a:prstGeom>
        </p:spPr>
        <p:txBody>
          <a:bodyPr>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spc="300" dirty="0">
                <a:solidFill>
                  <a:srgbClr val="2C2153"/>
                </a:solidFill>
              </a:rPr>
              <a:t>Cost Effective</a:t>
            </a:r>
          </a:p>
        </p:txBody>
      </p:sp>
      <p:grpSp>
        <p:nvGrpSpPr>
          <p:cNvPr id="2" name="Group 1">
            <a:extLst>
              <a:ext uri="{FF2B5EF4-FFF2-40B4-BE49-F238E27FC236}">
                <a16:creationId xmlns:a16="http://schemas.microsoft.com/office/drawing/2014/main" id="{3FA83E6F-B3A4-466A-9ABA-46FA4DA09BB3}"/>
              </a:ext>
            </a:extLst>
          </p:cNvPr>
          <p:cNvGrpSpPr/>
          <p:nvPr/>
        </p:nvGrpSpPr>
        <p:grpSpPr>
          <a:xfrm>
            <a:off x="3500238" y="5254632"/>
            <a:ext cx="1000125" cy="1000125"/>
            <a:chOff x="3500238" y="5254632"/>
            <a:chExt cx="1000125" cy="1000125"/>
          </a:xfrm>
        </p:grpSpPr>
        <p:sp>
          <p:nvSpPr>
            <p:cNvPr id="26" name="Oval 25">
              <a:extLst>
                <a:ext uri="{FF2B5EF4-FFF2-40B4-BE49-F238E27FC236}">
                  <a16:creationId xmlns:a16="http://schemas.microsoft.com/office/drawing/2014/main" id="{EF6C3017-D0BF-498D-AE64-5D1275F8D661}"/>
                </a:ext>
              </a:extLst>
            </p:cNvPr>
            <p:cNvSpPr/>
            <p:nvPr/>
          </p:nvSpPr>
          <p:spPr>
            <a:xfrm rot="16200000">
              <a:off x="3500238" y="5254632"/>
              <a:ext cx="1000125" cy="1000125"/>
            </a:xfrm>
            <a:prstGeom prst="ellipse">
              <a:avLst/>
            </a:prstGeom>
            <a:solidFill>
              <a:srgbClr val="2C2153"/>
            </a:solidFill>
            <a:ln w="12700" cap="flat" cmpd="sng" algn="ctr">
              <a:noFill/>
              <a:prstDash val="solid"/>
              <a:miter lim="800000"/>
            </a:ln>
            <a:effectLst/>
          </p:spPr>
          <p:txBody>
            <a:bodyPr lIns="0" tIns="0" rIns="0" bIns="0"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solidFill>
                <a:effectLst/>
                <a:uLnTx/>
                <a:uFillTx/>
                <a:latin typeface="Segoe UI"/>
                <a:ea typeface="+mn-ea"/>
                <a:cs typeface="+mn-cs"/>
              </a:endParaRPr>
            </a:p>
          </p:txBody>
        </p:sp>
        <p:pic>
          <p:nvPicPr>
            <p:cNvPr id="13" name="Picture 12">
              <a:extLst>
                <a:ext uri="{FF2B5EF4-FFF2-40B4-BE49-F238E27FC236}">
                  <a16:creationId xmlns:a16="http://schemas.microsoft.com/office/drawing/2014/main" id="{4140EB30-CC05-49CA-82E2-B9118A4D1A59}"/>
                </a:ext>
              </a:extLst>
            </p:cNvPr>
            <p:cNvPicPr>
              <a:picLocks noChangeAspect="1"/>
            </p:cNvPicPr>
            <p:nvPr/>
          </p:nvPicPr>
          <p:blipFill>
            <a:blip r:embed="rId4"/>
            <a:stretch>
              <a:fillRect/>
            </a:stretch>
          </p:blipFill>
          <p:spPr>
            <a:xfrm>
              <a:off x="3679073" y="5429693"/>
              <a:ext cx="627942" cy="652329"/>
            </a:xfrm>
            <a:prstGeom prst="rect">
              <a:avLst/>
            </a:prstGeom>
          </p:spPr>
        </p:pic>
      </p:grpSp>
      <p:pic>
        <p:nvPicPr>
          <p:cNvPr id="40" name="Graphic 8" descr="Target Audience with solid fill">
            <a:extLst>
              <a:ext uri="{FF2B5EF4-FFF2-40B4-BE49-F238E27FC236}">
                <a16:creationId xmlns:a16="http://schemas.microsoft.com/office/drawing/2014/main" id="{3CE66C40-3BE2-480E-8AC6-033CA27703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25981" y="4305267"/>
            <a:ext cx="736949" cy="747387"/>
          </a:xfrm>
          <a:prstGeom prst="rect">
            <a:avLst/>
          </a:prstGeom>
        </p:spPr>
      </p:pic>
      <p:sp>
        <p:nvSpPr>
          <p:cNvPr id="15" name="Rectangle 14">
            <a:extLst>
              <a:ext uri="{FF2B5EF4-FFF2-40B4-BE49-F238E27FC236}">
                <a16:creationId xmlns:a16="http://schemas.microsoft.com/office/drawing/2014/main" id="{2935DEF4-8D54-46EF-8919-7400B9D77963}"/>
              </a:ext>
            </a:extLst>
          </p:cNvPr>
          <p:cNvSpPr/>
          <p:nvPr/>
        </p:nvSpPr>
        <p:spPr>
          <a:xfrm>
            <a:off x="6957391" y="6165680"/>
            <a:ext cx="3246783" cy="692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71" descr="Icon of gears">
            <a:extLst>
              <a:ext uri="{FF2B5EF4-FFF2-40B4-BE49-F238E27FC236}">
                <a16:creationId xmlns:a16="http://schemas.microsoft.com/office/drawing/2014/main" id="{2E409DCD-9D3C-41AE-9FC6-65C82B801750}"/>
              </a:ext>
            </a:extLst>
          </p:cNvPr>
          <p:cNvSpPr>
            <a:spLocks noEditPoints="1"/>
          </p:cNvSpPr>
          <p:nvPr/>
        </p:nvSpPr>
        <p:spPr bwMode="auto">
          <a:xfrm>
            <a:off x="4265196" y="2287327"/>
            <a:ext cx="608727" cy="597658"/>
          </a:xfrm>
          <a:custGeom>
            <a:avLst/>
            <a:gdLst/>
            <a:ahLst/>
            <a:cxnLst>
              <a:cxn ang="0">
                <a:pos x="2762" y="601"/>
              </a:cxn>
              <a:cxn ang="0">
                <a:pos x="2283" y="0"/>
              </a:cxn>
              <a:cxn ang="0">
                <a:pos x="1262" y="325"/>
              </a:cxn>
              <a:cxn ang="0">
                <a:pos x="1219" y="1087"/>
              </a:cxn>
              <a:cxn ang="0">
                <a:pos x="1440" y="1801"/>
              </a:cxn>
              <a:cxn ang="0">
                <a:pos x="1919" y="2402"/>
              </a:cxn>
              <a:cxn ang="0">
                <a:pos x="2940" y="2077"/>
              </a:cxn>
              <a:cxn ang="0">
                <a:pos x="2983" y="1315"/>
              </a:cxn>
              <a:cxn ang="0">
                <a:pos x="2058" y="1619"/>
              </a:cxn>
              <a:cxn ang="0">
                <a:pos x="1957" y="1595"/>
              </a:cxn>
              <a:cxn ang="0">
                <a:pos x="1866" y="1549"/>
              </a:cxn>
              <a:cxn ang="0">
                <a:pos x="1790" y="1483"/>
              </a:cxn>
              <a:cxn ang="0">
                <a:pos x="1732" y="1401"/>
              </a:cxn>
              <a:cxn ang="0">
                <a:pos x="1694" y="1306"/>
              </a:cxn>
              <a:cxn ang="0">
                <a:pos x="1681" y="1201"/>
              </a:cxn>
              <a:cxn ang="0">
                <a:pos x="1690" y="1117"/>
              </a:cxn>
              <a:cxn ang="0">
                <a:pos x="1723" y="1019"/>
              </a:cxn>
              <a:cxn ang="0">
                <a:pos x="1777" y="935"/>
              </a:cxn>
              <a:cxn ang="0">
                <a:pos x="1850" y="865"/>
              </a:cxn>
              <a:cxn ang="0">
                <a:pos x="1937" y="814"/>
              </a:cxn>
              <a:cxn ang="0">
                <a:pos x="2037" y="786"/>
              </a:cxn>
              <a:cxn ang="0">
                <a:pos x="2122" y="782"/>
              </a:cxn>
              <a:cxn ang="0">
                <a:pos x="2225" y="801"/>
              </a:cxn>
              <a:cxn ang="0">
                <a:pos x="2318" y="842"/>
              </a:cxn>
              <a:cxn ang="0">
                <a:pos x="2397" y="905"/>
              </a:cxn>
              <a:cxn ang="0">
                <a:pos x="2460" y="984"/>
              </a:cxn>
              <a:cxn ang="0">
                <a:pos x="2501" y="1077"/>
              </a:cxn>
              <a:cxn ang="0">
                <a:pos x="2520" y="1179"/>
              </a:cxn>
              <a:cxn ang="0">
                <a:pos x="2516" y="1265"/>
              </a:cxn>
              <a:cxn ang="0">
                <a:pos x="2488" y="1365"/>
              </a:cxn>
              <a:cxn ang="0">
                <a:pos x="2437" y="1452"/>
              </a:cxn>
              <a:cxn ang="0">
                <a:pos x="2367" y="1525"/>
              </a:cxn>
              <a:cxn ang="0">
                <a:pos x="2283" y="1579"/>
              </a:cxn>
              <a:cxn ang="0">
                <a:pos x="2185" y="1612"/>
              </a:cxn>
              <a:cxn ang="0">
                <a:pos x="2101" y="1621"/>
              </a:cxn>
              <a:cxn ang="0">
                <a:pos x="1250" y="1981"/>
              </a:cxn>
              <a:cxn ang="0">
                <a:pos x="630" y="1776"/>
              </a:cxn>
              <a:cxn ang="0">
                <a:pos x="337" y="2137"/>
              </a:cxn>
              <a:cxn ang="0">
                <a:pos x="189" y="2567"/>
              </a:cxn>
              <a:cxn ang="0">
                <a:pos x="210" y="3034"/>
              </a:cxn>
              <a:cxn ang="0">
                <a:pos x="830" y="3240"/>
              </a:cxn>
              <a:cxn ang="0">
                <a:pos x="1123" y="2880"/>
              </a:cxn>
              <a:cxn ang="0">
                <a:pos x="1270" y="2450"/>
              </a:cxn>
              <a:cxn ang="0">
                <a:pos x="684" y="2676"/>
              </a:cxn>
              <a:cxn ang="0">
                <a:pos x="609" y="2640"/>
              </a:cxn>
              <a:cxn ang="0">
                <a:pos x="561" y="2575"/>
              </a:cxn>
              <a:cxn ang="0">
                <a:pos x="548" y="2508"/>
              </a:cxn>
              <a:cxn ang="0">
                <a:pos x="568" y="2427"/>
              </a:cxn>
              <a:cxn ang="0">
                <a:pos x="623" y="2366"/>
              </a:cxn>
              <a:cxn ang="0">
                <a:pos x="701" y="2338"/>
              </a:cxn>
              <a:cxn ang="0">
                <a:pos x="769" y="2345"/>
              </a:cxn>
              <a:cxn ang="0">
                <a:pos x="839" y="2388"/>
              </a:cxn>
              <a:cxn ang="0">
                <a:pos x="882" y="2458"/>
              </a:cxn>
              <a:cxn ang="0">
                <a:pos x="888" y="2526"/>
              </a:cxn>
              <a:cxn ang="0">
                <a:pos x="861" y="2604"/>
              </a:cxn>
              <a:cxn ang="0">
                <a:pos x="800" y="2658"/>
              </a:cxn>
              <a:cxn ang="0">
                <a:pos x="718" y="2679"/>
              </a:cxn>
            </a:cxnLst>
            <a:rect l="0" t="0" r="r" b="b"/>
            <a:pathLst>
              <a:path w="3300" h="3240">
                <a:moveTo>
                  <a:pt x="2988" y="1104"/>
                </a:moveTo>
                <a:lnTo>
                  <a:pt x="3300" y="1002"/>
                </a:lnTo>
                <a:lnTo>
                  <a:pt x="3193" y="674"/>
                </a:lnTo>
                <a:lnTo>
                  <a:pt x="2881" y="775"/>
                </a:lnTo>
                <a:lnTo>
                  <a:pt x="2762" y="601"/>
                </a:lnTo>
                <a:lnTo>
                  <a:pt x="2954" y="336"/>
                </a:lnTo>
                <a:lnTo>
                  <a:pt x="2674" y="133"/>
                </a:lnTo>
                <a:lnTo>
                  <a:pt x="2482" y="398"/>
                </a:lnTo>
                <a:lnTo>
                  <a:pt x="2283" y="327"/>
                </a:lnTo>
                <a:lnTo>
                  <a:pt x="2283" y="0"/>
                </a:lnTo>
                <a:lnTo>
                  <a:pt x="1937" y="0"/>
                </a:lnTo>
                <a:lnTo>
                  <a:pt x="1937" y="327"/>
                </a:lnTo>
                <a:lnTo>
                  <a:pt x="1734" y="387"/>
                </a:lnTo>
                <a:lnTo>
                  <a:pt x="1542" y="121"/>
                </a:lnTo>
                <a:lnTo>
                  <a:pt x="1262" y="325"/>
                </a:lnTo>
                <a:lnTo>
                  <a:pt x="1454" y="591"/>
                </a:lnTo>
                <a:lnTo>
                  <a:pt x="1326" y="758"/>
                </a:lnTo>
                <a:lnTo>
                  <a:pt x="1014" y="657"/>
                </a:lnTo>
                <a:lnTo>
                  <a:pt x="907" y="985"/>
                </a:lnTo>
                <a:lnTo>
                  <a:pt x="1219" y="1087"/>
                </a:lnTo>
                <a:lnTo>
                  <a:pt x="1214" y="1298"/>
                </a:lnTo>
                <a:lnTo>
                  <a:pt x="902" y="1399"/>
                </a:lnTo>
                <a:lnTo>
                  <a:pt x="1009" y="1728"/>
                </a:lnTo>
                <a:lnTo>
                  <a:pt x="1321" y="1627"/>
                </a:lnTo>
                <a:lnTo>
                  <a:pt x="1440" y="1801"/>
                </a:lnTo>
                <a:lnTo>
                  <a:pt x="1248" y="2066"/>
                </a:lnTo>
                <a:lnTo>
                  <a:pt x="1526" y="2269"/>
                </a:lnTo>
                <a:lnTo>
                  <a:pt x="1720" y="2004"/>
                </a:lnTo>
                <a:lnTo>
                  <a:pt x="1919" y="2075"/>
                </a:lnTo>
                <a:lnTo>
                  <a:pt x="1919" y="2402"/>
                </a:lnTo>
                <a:lnTo>
                  <a:pt x="2265" y="2403"/>
                </a:lnTo>
                <a:lnTo>
                  <a:pt x="2265" y="2075"/>
                </a:lnTo>
                <a:lnTo>
                  <a:pt x="2467" y="2015"/>
                </a:lnTo>
                <a:lnTo>
                  <a:pt x="2660" y="2281"/>
                </a:lnTo>
                <a:lnTo>
                  <a:pt x="2940" y="2077"/>
                </a:lnTo>
                <a:lnTo>
                  <a:pt x="2747" y="1811"/>
                </a:lnTo>
                <a:lnTo>
                  <a:pt x="2876" y="1645"/>
                </a:lnTo>
                <a:lnTo>
                  <a:pt x="3188" y="1746"/>
                </a:lnTo>
                <a:lnTo>
                  <a:pt x="3295" y="1416"/>
                </a:lnTo>
                <a:lnTo>
                  <a:pt x="2983" y="1315"/>
                </a:lnTo>
                <a:lnTo>
                  <a:pt x="2988" y="1104"/>
                </a:lnTo>
                <a:close/>
                <a:moveTo>
                  <a:pt x="2101" y="1621"/>
                </a:moveTo>
                <a:lnTo>
                  <a:pt x="2101" y="1621"/>
                </a:lnTo>
                <a:lnTo>
                  <a:pt x="2079" y="1620"/>
                </a:lnTo>
                <a:lnTo>
                  <a:pt x="2058" y="1619"/>
                </a:lnTo>
                <a:lnTo>
                  <a:pt x="2037" y="1616"/>
                </a:lnTo>
                <a:lnTo>
                  <a:pt x="2016" y="1612"/>
                </a:lnTo>
                <a:lnTo>
                  <a:pt x="1996" y="1608"/>
                </a:lnTo>
                <a:lnTo>
                  <a:pt x="1976" y="1601"/>
                </a:lnTo>
                <a:lnTo>
                  <a:pt x="1957" y="1595"/>
                </a:lnTo>
                <a:lnTo>
                  <a:pt x="1937" y="1588"/>
                </a:lnTo>
                <a:lnTo>
                  <a:pt x="1919" y="1579"/>
                </a:lnTo>
                <a:lnTo>
                  <a:pt x="1901" y="1570"/>
                </a:lnTo>
                <a:lnTo>
                  <a:pt x="1884" y="1560"/>
                </a:lnTo>
                <a:lnTo>
                  <a:pt x="1866" y="1549"/>
                </a:lnTo>
                <a:lnTo>
                  <a:pt x="1850" y="1538"/>
                </a:lnTo>
                <a:lnTo>
                  <a:pt x="1834" y="1525"/>
                </a:lnTo>
                <a:lnTo>
                  <a:pt x="1819" y="1512"/>
                </a:lnTo>
                <a:lnTo>
                  <a:pt x="1804" y="1498"/>
                </a:lnTo>
                <a:lnTo>
                  <a:pt x="1790" y="1483"/>
                </a:lnTo>
                <a:lnTo>
                  <a:pt x="1777" y="1468"/>
                </a:lnTo>
                <a:lnTo>
                  <a:pt x="1764" y="1452"/>
                </a:lnTo>
                <a:lnTo>
                  <a:pt x="1753" y="1436"/>
                </a:lnTo>
                <a:lnTo>
                  <a:pt x="1742" y="1418"/>
                </a:lnTo>
                <a:lnTo>
                  <a:pt x="1732" y="1401"/>
                </a:lnTo>
                <a:lnTo>
                  <a:pt x="1723" y="1383"/>
                </a:lnTo>
                <a:lnTo>
                  <a:pt x="1714" y="1365"/>
                </a:lnTo>
                <a:lnTo>
                  <a:pt x="1707" y="1345"/>
                </a:lnTo>
                <a:lnTo>
                  <a:pt x="1700" y="1326"/>
                </a:lnTo>
                <a:lnTo>
                  <a:pt x="1694" y="1306"/>
                </a:lnTo>
                <a:lnTo>
                  <a:pt x="1690" y="1286"/>
                </a:lnTo>
                <a:lnTo>
                  <a:pt x="1686" y="1265"/>
                </a:lnTo>
                <a:lnTo>
                  <a:pt x="1683" y="1244"/>
                </a:lnTo>
                <a:lnTo>
                  <a:pt x="1682" y="1223"/>
                </a:lnTo>
                <a:lnTo>
                  <a:pt x="1681" y="1201"/>
                </a:lnTo>
                <a:lnTo>
                  <a:pt x="1681" y="1201"/>
                </a:lnTo>
                <a:lnTo>
                  <a:pt x="1682" y="1179"/>
                </a:lnTo>
                <a:lnTo>
                  <a:pt x="1683" y="1158"/>
                </a:lnTo>
                <a:lnTo>
                  <a:pt x="1686" y="1137"/>
                </a:lnTo>
                <a:lnTo>
                  <a:pt x="1690" y="1117"/>
                </a:lnTo>
                <a:lnTo>
                  <a:pt x="1694" y="1096"/>
                </a:lnTo>
                <a:lnTo>
                  <a:pt x="1700" y="1077"/>
                </a:lnTo>
                <a:lnTo>
                  <a:pt x="1707" y="1057"/>
                </a:lnTo>
                <a:lnTo>
                  <a:pt x="1714" y="1037"/>
                </a:lnTo>
                <a:lnTo>
                  <a:pt x="1723" y="1019"/>
                </a:lnTo>
                <a:lnTo>
                  <a:pt x="1732" y="1001"/>
                </a:lnTo>
                <a:lnTo>
                  <a:pt x="1742" y="984"/>
                </a:lnTo>
                <a:lnTo>
                  <a:pt x="1753" y="966"/>
                </a:lnTo>
                <a:lnTo>
                  <a:pt x="1764" y="950"/>
                </a:lnTo>
                <a:lnTo>
                  <a:pt x="1777" y="935"/>
                </a:lnTo>
                <a:lnTo>
                  <a:pt x="1790" y="919"/>
                </a:lnTo>
                <a:lnTo>
                  <a:pt x="1804" y="905"/>
                </a:lnTo>
                <a:lnTo>
                  <a:pt x="1819" y="890"/>
                </a:lnTo>
                <a:lnTo>
                  <a:pt x="1834" y="877"/>
                </a:lnTo>
                <a:lnTo>
                  <a:pt x="1850" y="865"/>
                </a:lnTo>
                <a:lnTo>
                  <a:pt x="1866" y="853"/>
                </a:lnTo>
                <a:lnTo>
                  <a:pt x="1884" y="842"/>
                </a:lnTo>
                <a:lnTo>
                  <a:pt x="1901" y="833"/>
                </a:lnTo>
                <a:lnTo>
                  <a:pt x="1919" y="823"/>
                </a:lnTo>
                <a:lnTo>
                  <a:pt x="1937" y="814"/>
                </a:lnTo>
                <a:lnTo>
                  <a:pt x="1957" y="807"/>
                </a:lnTo>
                <a:lnTo>
                  <a:pt x="1976" y="801"/>
                </a:lnTo>
                <a:lnTo>
                  <a:pt x="1996" y="795"/>
                </a:lnTo>
                <a:lnTo>
                  <a:pt x="2016" y="790"/>
                </a:lnTo>
                <a:lnTo>
                  <a:pt x="2037" y="786"/>
                </a:lnTo>
                <a:lnTo>
                  <a:pt x="2058" y="783"/>
                </a:lnTo>
                <a:lnTo>
                  <a:pt x="2079" y="782"/>
                </a:lnTo>
                <a:lnTo>
                  <a:pt x="2101" y="781"/>
                </a:lnTo>
                <a:lnTo>
                  <a:pt x="2101" y="781"/>
                </a:lnTo>
                <a:lnTo>
                  <a:pt x="2122" y="782"/>
                </a:lnTo>
                <a:lnTo>
                  <a:pt x="2144" y="783"/>
                </a:lnTo>
                <a:lnTo>
                  <a:pt x="2165" y="786"/>
                </a:lnTo>
                <a:lnTo>
                  <a:pt x="2185" y="790"/>
                </a:lnTo>
                <a:lnTo>
                  <a:pt x="2206" y="795"/>
                </a:lnTo>
                <a:lnTo>
                  <a:pt x="2225" y="801"/>
                </a:lnTo>
                <a:lnTo>
                  <a:pt x="2245" y="807"/>
                </a:lnTo>
                <a:lnTo>
                  <a:pt x="2265" y="814"/>
                </a:lnTo>
                <a:lnTo>
                  <a:pt x="2283" y="823"/>
                </a:lnTo>
                <a:lnTo>
                  <a:pt x="2301" y="833"/>
                </a:lnTo>
                <a:lnTo>
                  <a:pt x="2318" y="842"/>
                </a:lnTo>
                <a:lnTo>
                  <a:pt x="2336" y="853"/>
                </a:lnTo>
                <a:lnTo>
                  <a:pt x="2352" y="865"/>
                </a:lnTo>
                <a:lnTo>
                  <a:pt x="2367" y="877"/>
                </a:lnTo>
                <a:lnTo>
                  <a:pt x="2383" y="890"/>
                </a:lnTo>
                <a:lnTo>
                  <a:pt x="2397" y="905"/>
                </a:lnTo>
                <a:lnTo>
                  <a:pt x="2412" y="919"/>
                </a:lnTo>
                <a:lnTo>
                  <a:pt x="2425" y="935"/>
                </a:lnTo>
                <a:lnTo>
                  <a:pt x="2437" y="950"/>
                </a:lnTo>
                <a:lnTo>
                  <a:pt x="2449" y="966"/>
                </a:lnTo>
                <a:lnTo>
                  <a:pt x="2460" y="984"/>
                </a:lnTo>
                <a:lnTo>
                  <a:pt x="2469" y="1001"/>
                </a:lnTo>
                <a:lnTo>
                  <a:pt x="2479" y="1019"/>
                </a:lnTo>
                <a:lnTo>
                  <a:pt x="2488" y="1037"/>
                </a:lnTo>
                <a:lnTo>
                  <a:pt x="2495" y="1057"/>
                </a:lnTo>
                <a:lnTo>
                  <a:pt x="2501" y="1077"/>
                </a:lnTo>
                <a:lnTo>
                  <a:pt x="2507" y="1096"/>
                </a:lnTo>
                <a:lnTo>
                  <a:pt x="2512" y="1117"/>
                </a:lnTo>
                <a:lnTo>
                  <a:pt x="2516" y="1137"/>
                </a:lnTo>
                <a:lnTo>
                  <a:pt x="2519" y="1158"/>
                </a:lnTo>
                <a:lnTo>
                  <a:pt x="2520" y="1179"/>
                </a:lnTo>
                <a:lnTo>
                  <a:pt x="2521" y="1201"/>
                </a:lnTo>
                <a:lnTo>
                  <a:pt x="2521" y="1201"/>
                </a:lnTo>
                <a:lnTo>
                  <a:pt x="2520" y="1223"/>
                </a:lnTo>
                <a:lnTo>
                  <a:pt x="2519" y="1244"/>
                </a:lnTo>
                <a:lnTo>
                  <a:pt x="2516" y="1265"/>
                </a:lnTo>
                <a:lnTo>
                  <a:pt x="2512" y="1286"/>
                </a:lnTo>
                <a:lnTo>
                  <a:pt x="2507" y="1306"/>
                </a:lnTo>
                <a:lnTo>
                  <a:pt x="2501" y="1326"/>
                </a:lnTo>
                <a:lnTo>
                  <a:pt x="2495" y="1345"/>
                </a:lnTo>
                <a:lnTo>
                  <a:pt x="2488" y="1365"/>
                </a:lnTo>
                <a:lnTo>
                  <a:pt x="2479" y="1383"/>
                </a:lnTo>
                <a:lnTo>
                  <a:pt x="2469" y="1401"/>
                </a:lnTo>
                <a:lnTo>
                  <a:pt x="2460" y="1418"/>
                </a:lnTo>
                <a:lnTo>
                  <a:pt x="2449" y="1436"/>
                </a:lnTo>
                <a:lnTo>
                  <a:pt x="2437" y="1452"/>
                </a:lnTo>
                <a:lnTo>
                  <a:pt x="2425" y="1468"/>
                </a:lnTo>
                <a:lnTo>
                  <a:pt x="2412" y="1483"/>
                </a:lnTo>
                <a:lnTo>
                  <a:pt x="2397" y="1498"/>
                </a:lnTo>
                <a:lnTo>
                  <a:pt x="2383" y="1512"/>
                </a:lnTo>
                <a:lnTo>
                  <a:pt x="2367" y="1525"/>
                </a:lnTo>
                <a:lnTo>
                  <a:pt x="2352" y="1538"/>
                </a:lnTo>
                <a:lnTo>
                  <a:pt x="2336" y="1549"/>
                </a:lnTo>
                <a:lnTo>
                  <a:pt x="2318" y="1560"/>
                </a:lnTo>
                <a:lnTo>
                  <a:pt x="2301" y="1570"/>
                </a:lnTo>
                <a:lnTo>
                  <a:pt x="2283" y="1579"/>
                </a:lnTo>
                <a:lnTo>
                  <a:pt x="2265" y="1588"/>
                </a:lnTo>
                <a:lnTo>
                  <a:pt x="2245" y="1595"/>
                </a:lnTo>
                <a:lnTo>
                  <a:pt x="2225" y="1601"/>
                </a:lnTo>
                <a:lnTo>
                  <a:pt x="2206" y="1608"/>
                </a:lnTo>
                <a:lnTo>
                  <a:pt x="2185" y="1612"/>
                </a:lnTo>
                <a:lnTo>
                  <a:pt x="2165" y="1616"/>
                </a:lnTo>
                <a:lnTo>
                  <a:pt x="2144" y="1619"/>
                </a:lnTo>
                <a:lnTo>
                  <a:pt x="2122" y="1620"/>
                </a:lnTo>
                <a:lnTo>
                  <a:pt x="2101" y="1621"/>
                </a:lnTo>
                <a:lnTo>
                  <a:pt x="2101" y="1621"/>
                </a:lnTo>
                <a:close/>
                <a:moveTo>
                  <a:pt x="1460" y="2388"/>
                </a:moveTo>
                <a:lnTo>
                  <a:pt x="1395" y="2187"/>
                </a:lnTo>
                <a:lnTo>
                  <a:pt x="1204" y="2249"/>
                </a:lnTo>
                <a:lnTo>
                  <a:pt x="1132" y="2143"/>
                </a:lnTo>
                <a:lnTo>
                  <a:pt x="1250" y="1981"/>
                </a:lnTo>
                <a:lnTo>
                  <a:pt x="1079" y="1858"/>
                </a:lnTo>
                <a:lnTo>
                  <a:pt x="961" y="2019"/>
                </a:lnTo>
                <a:lnTo>
                  <a:pt x="840" y="1976"/>
                </a:lnTo>
                <a:lnTo>
                  <a:pt x="840" y="1776"/>
                </a:lnTo>
                <a:lnTo>
                  <a:pt x="630" y="1776"/>
                </a:lnTo>
                <a:lnTo>
                  <a:pt x="630" y="1976"/>
                </a:lnTo>
                <a:lnTo>
                  <a:pt x="506" y="2012"/>
                </a:lnTo>
                <a:lnTo>
                  <a:pt x="389" y="1852"/>
                </a:lnTo>
                <a:lnTo>
                  <a:pt x="219" y="1975"/>
                </a:lnTo>
                <a:lnTo>
                  <a:pt x="337" y="2137"/>
                </a:lnTo>
                <a:lnTo>
                  <a:pt x="258" y="2239"/>
                </a:lnTo>
                <a:lnTo>
                  <a:pt x="68" y="2177"/>
                </a:lnTo>
                <a:lnTo>
                  <a:pt x="3" y="2376"/>
                </a:lnTo>
                <a:lnTo>
                  <a:pt x="192" y="2438"/>
                </a:lnTo>
                <a:lnTo>
                  <a:pt x="189" y="2567"/>
                </a:lnTo>
                <a:lnTo>
                  <a:pt x="0" y="2629"/>
                </a:lnTo>
                <a:lnTo>
                  <a:pt x="65" y="2829"/>
                </a:lnTo>
                <a:lnTo>
                  <a:pt x="254" y="2768"/>
                </a:lnTo>
                <a:lnTo>
                  <a:pt x="327" y="2874"/>
                </a:lnTo>
                <a:lnTo>
                  <a:pt x="210" y="3034"/>
                </a:lnTo>
                <a:lnTo>
                  <a:pt x="380" y="3159"/>
                </a:lnTo>
                <a:lnTo>
                  <a:pt x="497" y="2997"/>
                </a:lnTo>
                <a:lnTo>
                  <a:pt x="619" y="3040"/>
                </a:lnTo>
                <a:lnTo>
                  <a:pt x="619" y="3240"/>
                </a:lnTo>
                <a:lnTo>
                  <a:pt x="830" y="3240"/>
                </a:lnTo>
                <a:lnTo>
                  <a:pt x="830" y="3040"/>
                </a:lnTo>
                <a:lnTo>
                  <a:pt x="953" y="3003"/>
                </a:lnTo>
                <a:lnTo>
                  <a:pt x="1069" y="3165"/>
                </a:lnTo>
                <a:lnTo>
                  <a:pt x="1240" y="3041"/>
                </a:lnTo>
                <a:lnTo>
                  <a:pt x="1123" y="2880"/>
                </a:lnTo>
                <a:lnTo>
                  <a:pt x="1201" y="2778"/>
                </a:lnTo>
                <a:lnTo>
                  <a:pt x="1391" y="2840"/>
                </a:lnTo>
                <a:lnTo>
                  <a:pt x="1456" y="2639"/>
                </a:lnTo>
                <a:lnTo>
                  <a:pt x="1266" y="2577"/>
                </a:lnTo>
                <a:lnTo>
                  <a:pt x="1270" y="2450"/>
                </a:lnTo>
                <a:lnTo>
                  <a:pt x="1460" y="2388"/>
                </a:lnTo>
                <a:close/>
                <a:moveTo>
                  <a:pt x="718" y="2679"/>
                </a:moveTo>
                <a:lnTo>
                  <a:pt x="718" y="2679"/>
                </a:lnTo>
                <a:lnTo>
                  <a:pt x="701" y="2678"/>
                </a:lnTo>
                <a:lnTo>
                  <a:pt x="684" y="2676"/>
                </a:lnTo>
                <a:lnTo>
                  <a:pt x="668" y="2672"/>
                </a:lnTo>
                <a:lnTo>
                  <a:pt x="652" y="2666"/>
                </a:lnTo>
                <a:lnTo>
                  <a:pt x="637" y="2658"/>
                </a:lnTo>
                <a:lnTo>
                  <a:pt x="623" y="2650"/>
                </a:lnTo>
                <a:lnTo>
                  <a:pt x="609" y="2640"/>
                </a:lnTo>
                <a:lnTo>
                  <a:pt x="598" y="2630"/>
                </a:lnTo>
                <a:lnTo>
                  <a:pt x="587" y="2617"/>
                </a:lnTo>
                <a:lnTo>
                  <a:pt x="576" y="2604"/>
                </a:lnTo>
                <a:lnTo>
                  <a:pt x="568" y="2590"/>
                </a:lnTo>
                <a:lnTo>
                  <a:pt x="561" y="2575"/>
                </a:lnTo>
                <a:lnTo>
                  <a:pt x="555" y="2559"/>
                </a:lnTo>
                <a:lnTo>
                  <a:pt x="551" y="2543"/>
                </a:lnTo>
                <a:lnTo>
                  <a:pt x="549" y="2526"/>
                </a:lnTo>
                <a:lnTo>
                  <a:pt x="548" y="2508"/>
                </a:lnTo>
                <a:lnTo>
                  <a:pt x="548" y="2508"/>
                </a:lnTo>
                <a:lnTo>
                  <a:pt x="549" y="2491"/>
                </a:lnTo>
                <a:lnTo>
                  <a:pt x="551" y="2474"/>
                </a:lnTo>
                <a:lnTo>
                  <a:pt x="555" y="2458"/>
                </a:lnTo>
                <a:lnTo>
                  <a:pt x="561" y="2441"/>
                </a:lnTo>
                <a:lnTo>
                  <a:pt x="568" y="2427"/>
                </a:lnTo>
                <a:lnTo>
                  <a:pt x="576" y="2413"/>
                </a:lnTo>
                <a:lnTo>
                  <a:pt x="587" y="2399"/>
                </a:lnTo>
                <a:lnTo>
                  <a:pt x="598" y="2388"/>
                </a:lnTo>
                <a:lnTo>
                  <a:pt x="609" y="2376"/>
                </a:lnTo>
                <a:lnTo>
                  <a:pt x="623" y="2366"/>
                </a:lnTo>
                <a:lnTo>
                  <a:pt x="637" y="2358"/>
                </a:lnTo>
                <a:lnTo>
                  <a:pt x="652" y="2351"/>
                </a:lnTo>
                <a:lnTo>
                  <a:pt x="668" y="2345"/>
                </a:lnTo>
                <a:lnTo>
                  <a:pt x="684" y="2340"/>
                </a:lnTo>
                <a:lnTo>
                  <a:pt x="701" y="2338"/>
                </a:lnTo>
                <a:lnTo>
                  <a:pt x="718" y="2337"/>
                </a:lnTo>
                <a:lnTo>
                  <a:pt x="718" y="2337"/>
                </a:lnTo>
                <a:lnTo>
                  <a:pt x="736" y="2338"/>
                </a:lnTo>
                <a:lnTo>
                  <a:pt x="752" y="2340"/>
                </a:lnTo>
                <a:lnTo>
                  <a:pt x="769" y="2345"/>
                </a:lnTo>
                <a:lnTo>
                  <a:pt x="785" y="2351"/>
                </a:lnTo>
                <a:lnTo>
                  <a:pt x="800" y="2358"/>
                </a:lnTo>
                <a:lnTo>
                  <a:pt x="814" y="2366"/>
                </a:lnTo>
                <a:lnTo>
                  <a:pt x="828" y="2376"/>
                </a:lnTo>
                <a:lnTo>
                  <a:pt x="839" y="2388"/>
                </a:lnTo>
                <a:lnTo>
                  <a:pt x="850" y="2399"/>
                </a:lnTo>
                <a:lnTo>
                  <a:pt x="861" y="2413"/>
                </a:lnTo>
                <a:lnTo>
                  <a:pt x="869" y="2427"/>
                </a:lnTo>
                <a:lnTo>
                  <a:pt x="876" y="2441"/>
                </a:lnTo>
                <a:lnTo>
                  <a:pt x="882" y="2458"/>
                </a:lnTo>
                <a:lnTo>
                  <a:pt x="886" y="2474"/>
                </a:lnTo>
                <a:lnTo>
                  <a:pt x="888" y="2491"/>
                </a:lnTo>
                <a:lnTo>
                  <a:pt x="889" y="2508"/>
                </a:lnTo>
                <a:lnTo>
                  <a:pt x="889" y="2508"/>
                </a:lnTo>
                <a:lnTo>
                  <a:pt x="888" y="2526"/>
                </a:lnTo>
                <a:lnTo>
                  <a:pt x="886" y="2543"/>
                </a:lnTo>
                <a:lnTo>
                  <a:pt x="882" y="2559"/>
                </a:lnTo>
                <a:lnTo>
                  <a:pt x="876" y="2575"/>
                </a:lnTo>
                <a:lnTo>
                  <a:pt x="869" y="2590"/>
                </a:lnTo>
                <a:lnTo>
                  <a:pt x="861" y="2604"/>
                </a:lnTo>
                <a:lnTo>
                  <a:pt x="850" y="2617"/>
                </a:lnTo>
                <a:lnTo>
                  <a:pt x="839" y="2630"/>
                </a:lnTo>
                <a:lnTo>
                  <a:pt x="828" y="2640"/>
                </a:lnTo>
                <a:lnTo>
                  <a:pt x="814" y="2650"/>
                </a:lnTo>
                <a:lnTo>
                  <a:pt x="800" y="2658"/>
                </a:lnTo>
                <a:lnTo>
                  <a:pt x="785" y="2666"/>
                </a:lnTo>
                <a:lnTo>
                  <a:pt x="769" y="2672"/>
                </a:lnTo>
                <a:lnTo>
                  <a:pt x="752" y="2676"/>
                </a:lnTo>
                <a:lnTo>
                  <a:pt x="736" y="2678"/>
                </a:lnTo>
                <a:lnTo>
                  <a:pt x="718" y="2679"/>
                </a:lnTo>
                <a:lnTo>
                  <a:pt x="718" y="2679"/>
                </a:lnTo>
                <a:close/>
              </a:path>
            </a:pathLst>
          </a:custGeom>
          <a:solidFill>
            <a:schemeClr val="bg1"/>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grpSp>
        <p:nvGrpSpPr>
          <p:cNvPr id="54" name="Group 53">
            <a:extLst>
              <a:ext uri="{FF2B5EF4-FFF2-40B4-BE49-F238E27FC236}">
                <a16:creationId xmlns:a16="http://schemas.microsoft.com/office/drawing/2014/main" id="{EE146E1D-30DD-4EDA-B11C-05C6BDC21728}"/>
              </a:ext>
            </a:extLst>
          </p:cNvPr>
          <p:cNvGrpSpPr/>
          <p:nvPr/>
        </p:nvGrpSpPr>
        <p:grpSpPr>
          <a:xfrm>
            <a:off x="4943643" y="3412223"/>
            <a:ext cx="495553" cy="495551"/>
            <a:chOff x="4940117" y="3279437"/>
            <a:chExt cx="495553" cy="495551"/>
          </a:xfrm>
        </p:grpSpPr>
        <p:sp>
          <p:nvSpPr>
            <p:cNvPr id="43" name="Freeform 1636">
              <a:extLst>
                <a:ext uri="{FF2B5EF4-FFF2-40B4-BE49-F238E27FC236}">
                  <a16:creationId xmlns:a16="http://schemas.microsoft.com/office/drawing/2014/main" id="{68E90EE9-66E0-45BF-AA48-32A1B3E4F2BA}"/>
                </a:ext>
              </a:extLst>
            </p:cNvPr>
            <p:cNvSpPr>
              <a:spLocks/>
            </p:cNvSpPr>
            <p:nvPr/>
          </p:nvSpPr>
          <p:spPr bwMode="auto">
            <a:xfrm>
              <a:off x="4989398" y="3509417"/>
              <a:ext cx="65709" cy="16427"/>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637">
              <a:extLst>
                <a:ext uri="{FF2B5EF4-FFF2-40B4-BE49-F238E27FC236}">
                  <a16:creationId xmlns:a16="http://schemas.microsoft.com/office/drawing/2014/main" id="{CE53493B-740F-4FE3-8E96-932970EA9D0C}"/>
                </a:ext>
              </a:extLst>
            </p:cNvPr>
            <p:cNvSpPr>
              <a:spLocks/>
            </p:cNvSpPr>
            <p:nvPr/>
          </p:nvSpPr>
          <p:spPr bwMode="auto">
            <a:xfrm>
              <a:off x="4940117" y="3279437"/>
              <a:ext cx="265573" cy="147844"/>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638">
              <a:extLst>
                <a:ext uri="{FF2B5EF4-FFF2-40B4-BE49-F238E27FC236}">
                  <a16:creationId xmlns:a16="http://schemas.microsoft.com/office/drawing/2014/main" id="{4B3ADA8C-8FD4-4418-A30A-2011A8C7ADD4}"/>
                </a:ext>
              </a:extLst>
            </p:cNvPr>
            <p:cNvSpPr>
              <a:spLocks/>
            </p:cNvSpPr>
            <p:nvPr/>
          </p:nvSpPr>
          <p:spPr bwMode="auto">
            <a:xfrm>
              <a:off x="4940117" y="3443708"/>
              <a:ext cx="265573" cy="32854"/>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639">
              <a:extLst>
                <a:ext uri="{FF2B5EF4-FFF2-40B4-BE49-F238E27FC236}">
                  <a16:creationId xmlns:a16="http://schemas.microsoft.com/office/drawing/2014/main" id="{0889A5D9-6612-45DA-B192-F6E77879FF5D}"/>
                </a:ext>
              </a:extLst>
            </p:cNvPr>
            <p:cNvSpPr>
              <a:spLocks/>
            </p:cNvSpPr>
            <p:nvPr/>
          </p:nvSpPr>
          <p:spPr bwMode="auto">
            <a:xfrm>
              <a:off x="5087961" y="3476563"/>
              <a:ext cx="347709" cy="183437"/>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640">
              <a:extLst>
                <a:ext uri="{FF2B5EF4-FFF2-40B4-BE49-F238E27FC236}">
                  <a16:creationId xmlns:a16="http://schemas.microsoft.com/office/drawing/2014/main" id="{CF859BE6-A73D-4453-8B2B-77ECE92206FA}"/>
                </a:ext>
              </a:extLst>
            </p:cNvPr>
            <p:cNvSpPr>
              <a:spLocks noEditPoints="1"/>
            </p:cNvSpPr>
            <p:nvPr/>
          </p:nvSpPr>
          <p:spPr bwMode="auto">
            <a:xfrm>
              <a:off x="5087961" y="3676425"/>
              <a:ext cx="347709" cy="98563"/>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3" name="Rectangle 52" descr="Lightbulb">
            <a:extLst>
              <a:ext uri="{FF2B5EF4-FFF2-40B4-BE49-F238E27FC236}">
                <a16:creationId xmlns:a16="http://schemas.microsoft.com/office/drawing/2014/main" id="{4F755A44-BF43-4787-BFD3-2423363E5DA3}"/>
              </a:ext>
            </a:extLst>
          </p:cNvPr>
          <p:cNvSpPr/>
          <p:nvPr/>
        </p:nvSpPr>
        <p:spPr>
          <a:xfrm>
            <a:off x="1037637" y="3129642"/>
            <a:ext cx="860849" cy="860849"/>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59" name="Text Placeholder 2">
            <a:extLst>
              <a:ext uri="{FF2B5EF4-FFF2-40B4-BE49-F238E27FC236}">
                <a16:creationId xmlns:a16="http://schemas.microsoft.com/office/drawing/2014/main" id="{85C6FD55-00E1-40F9-A017-2C673EE5E05F}"/>
              </a:ext>
            </a:extLst>
          </p:cNvPr>
          <p:cNvSpPr txBox="1">
            <a:spLocks/>
          </p:cNvSpPr>
          <p:nvPr/>
        </p:nvSpPr>
        <p:spPr>
          <a:xfrm>
            <a:off x="3500238" y="-13865"/>
            <a:ext cx="5167313" cy="544043"/>
          </a:xfrm>
          <a:prstGeom prst="rect">
            <a:avLst/>
          </a:prstGeom>
          <a:gradFill flip="none" rotWithShape="1">
            <a:gsLst>
              <a:gs pos="0">
                <a:srgbClr val="01023B"/>
              </a:gs>
              <a:gs pos="100000">
                <a:srgbClr val="E99757">
                  <a:lumMod val="97000"/>
                  <a:lumOff val="3000"/>
                </a:srgbClr>
              </a:gs>
              <a:gs pos="50000">
                <a:srgbClr val="A53F52"/>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b="0" i="0" u="none" strike="noStrike" kern="1200" cap="none" spc="300" normalizeH="0" baseline="0" noProof="0" dirty="0">
                <a:ln>
                  <a:noFill/>
                </a:ln>
                <a:solidFill>
                  <a:sysClr val="window" lastClr="FFFFFF"/>
                </a:solidFill>
                <a:effectLst/>
                <a:uLnTx/>
                <a:uFillTx/>
                <a:latin typeface="Calibri" panose="020F0502020204030204"/>
                <a:ea typeface="+mn-ea"/>
                <a:cs typeface="+mn-cs"/>
              </a:rPr>
              <a:t>Reason of Selection </a:t>
            </a:r>
          </a:p>
        </p:txBody>
      </p:sp>
      <p:sp>
        <p:nvSpPr>
          <p:cNvPr id="61" name="Slide Number Placeholder 6">
            <a:extLst>
              <a:ext uri="{FF2B5EF4-FFF2-40B4-BE49-F238E27FC236}">
                <a16:creationId xmlns:a16="http://schemas.microsoft.com/office/drawing/2014/main" id="{E9E25915-BA96-4730-9AF9-BACB9CA5D3DE}"/>
              </a:ext>
            </a:extLst>
          </p:cNvPr>
          <p:cNvSpPr txBox="1">
            <a:spLocks/>
          </p:cNvSpPr>
          <p:nvPr/>
        </p:nvSpPr>
        <p:spPr>
          <a:xfrm>
            <a:off x="11748052" y="6492875"/>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rgbClr val="01023B"/>
                </a:solidFill>
              </a:rPr>
              <a:t>1</a:t>
            </a:r>
          </a:p>
        </p:txBody>
      </p:sp>
      <p:sp>
        <p:nvSpPr>
          <p:cNvPr id="62" name="Slide Number Placeholder 6">
            <a:extLst>
              <a:ext uri="{FF2B5EF4-FFF2-40B4-BE49-F238E27FC236}">
                <a16:creationId xmlns:a16="http://schemas.microsoft.com/office/drawing/2014/main" id="{7FB17F32-7B4B-4644-8984-A2696CB3D33F}"/>
              </a:ext>
            </a:extLst>
          </p:cNvPr>
          <p:cNvSpPr txBox="1">
            <a:spLocks/>
          </p:cNvSpPr>
          <p:nvPr/>
        </p:nvSpPr>
        <p:spPr>
          <a:xfrm>
            <a:off x="4844100" y="6492875"/>
            <a:ext cx="256386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rgbClr val="01023B"/>
                </a:solidFill>
              </a:rPr>
              <a:t>Key Castle</a:t>
            </a:r>
          </a:p>
        </p:txBody>
      </p:sp>
    </p:spTree>
    <p:extLst>
      <p:ext uri="{BB962C8B-B14F-4D97-AF65-F5344CB8AC3E}">
        <p14:creationId xmlns:p14="http://schemas.microsoft.com/office/powerpoint/2010/main" val="164909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anim calcmode="lin" valueType="num">
                                      <p:cBhvr>
                                        <p:cTn id="12" dur="1000" fill="hold"/>
                                        <p:tgtEl>
                                          <p:spTgt spid="35"/>
                                        </p:tgtEl>
                                        <p:attrNameLst>
                                          <p:attrName>ppt_x</p:attrName>
                                        </p:attrNameLst>
                                      </p:cBhvr>
                                      <p:tavLst>
                                        <p:tav tm="0">
                                          <p:val>
                                            <p:strVal val="#ppt_x"/>
                                          </p:val>
                                        </p:tav>
                                        <p:tav tm="100000">
                                          <p:val>
                                            <p:strVal val="#ppt_x"/>
                                          </p:val>
                                        </p:tav>
                                      </p:tavLst>
                                    </p:anim>
                                    <p:anim calcmode="lin" valueType="num">
                                      <p:cBhvr>
                                        <p:cTn id="13"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1000"/>
                                        <p:tgtEl>
                                          <p:spTgt spid="36"/>
                                        </p:tgtEl>
                                      </p:cBhvr>
                                    </p:animEffect>
                                    <p:anim calcmode="lin" valueType="num">
                                      <p:cBhvr>
                                        <p:cTn id="23" dur="1000" fill="hold"/>
                                        <p:tgtEl>
                                          <p:spTgt spid="36"/>
                                        </p:tgtEl>
                                        <p:attrNameLst>
                                          <p:attrName>ppt_x</p:attrName>
                                        </p:attrNameLst>
                                      </p:cBhvr>
                                      <p:tavLst>
                                        <p:tav tm="0">
                                          <p:val>
                                            <p:strVal val="#ppt_x"/>
                                          </p:val>
                                        </p:tav>
                                        <p:tav tm="100000">
                                          <p:val>
                                            <p:strVal val="#ppt_x"/>
                                          </p:val>
                                        </p:tav>
                                      </p:tavLst>
                                    </p:anim>
                                    <p:anim calcmode="lin" valueType="num">
                                      <p:cBhvr>
                                        <p:cTn id="2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1000"/>
                                        <p:tgtEl>
                                          <p:spTgt spid="37"/>
                                        </p:tgtEl>
                                      </p:cBhvr>
                                    </p:animEffect>
                                    <p:anim calcmode="lin" valueType="num">
                                      <p:cBhvr>
                                        <p:cTn id="34" dur="1000" fill="hold"/>
                                        <p:tgtEl>
                                          <p:spTgt spid="37"/>
                                        </p:tgtEl>
                                        <p:attrNameLst>
                                          <p:attrName>ppt_x</p:attrName>
                                        </p:attrNameLst>
                                      </p:cBhvr>
                                      <p:tavLst>
                                        <p:tav tm="0">
                                          <p:val>
                                            <p:strVal val="#ppt_x"/>
                                          </p:val>
                                        </p:tav>
                                        <p:tav tm="100000">
                                          <p:val>
                                            <p:strVal val="#ppt_x"/>
                                          </p:val>
                                        </p:tav>
                                      </p:tavLst>
                                    </p:anim>
                                    <p:anim calcmode="lin" valueType="num">
                                      <p:cBhvr>
                                        <p:cTn id="35"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1000"/>
                                        <p:tgtEl>
                                          <p:spTgt spid="38"/>
                                        </p:tgtEl>
                                      </p:cBhvr>
                                    </p:animEffect>
                                    <p:anim calcmode="lin" valueType="num">
                                      <p:cBhvr>
                                        <p:cTn id="45" dur="1000" fill="hold"/>
                                        <p:tgtEl>
                                          <p:spTgt spid="38"/>
                                        </p:tgtEl>
                                        <p:attrNameLst>
                                          <p:attrName>ppt_x</p:attrName>
                                        </p:attrNameLst>
                                      </p:cBhvr>
                                      <p:tavLst>
                                        <p:tav tm="0">
                                          <p:val>
                                            <p:strVal val="#ppt_x"/>
                                          </p:val>
                                        </p:tav>
                                        <p:tav tm="100000">
                                          <p:val>
                                            <p:strVal val="#ppt_x"/>
                                          </p:val>
                                        </p:tav>
                                      </p:tavLst>
                                    </p:anim>
                                    <p:anim calcmode="lin" valueType="num">
                                      <p:cBhvr>
                                        <p:cTn id="4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1000"/>
                                        <p:tgtEl>
                                          <p:spTgt spid="39"/>
                                        </p:tgtEl>
                                      </p:cBhvr>
                                    </p:animEffect>
                                    <p:anim calcmode="lin" valueType="num">
                                      <p:cBhvr>
                                        <p:cTn id="56" dur="1000" fill="hold"/>
                                        <p:tgtEl>
                                          <p:spTgt spid="39"/>
                                        </p:tgtEl>
                                        <p:attrNameLst>
                                          <p:attrName>ppt_x</p:attrName>
                                        </p:attrNameLst>
                                      </p:cBhvr>
                                      <p:tavLst>
                                        <p:tav tm="0">
                                          <p:val>
                                            <p:strVal val="#ppt_x"/>
                                          </p:val>
                                        </p:tav>
                                        <p:tav tm="100000">
                                          <p:val>
                                            <p:strVal val="#ppt_x"/>
                                          </p:val>
                                        </p:tav>
                                      </p:tavLst>
                                    </p:anim>
                                    <p:anim calcmode="lin" valueType="num">
                                      <p:cBhvr>
                                        <p:cTn id="57"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8" grpId="0" animBg="1"/>
      <p:bldP spid="32" grpId="0" animBg="1"/>
      <p:bldP spid="35" grpId="0"/>
      <p:bldP spid="36" grpId="0"/>
      <p:bldP spid="37" grpId="0"/>
      <p:bldP spid="38"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a:xfrm>
            <a:off x="-1" y="6499707"/>
            <a:ext cx="1311965" cy="365125"/>
          </a:xfrm>
        </p:spPr>
        <p:txBody>
          <a:bodyPr/>
          <a:lstStyle/>
          <a:p>
            <a:pPr algn="ctr"/>
            <a:r>
              <a:rPr lang="en-US" sz="1600" dirty="0">
                <a:solidFill>
                  <a:srgbClr val="01023B"/>
                </a:solidFill>
              </a:rPr>
              <a:t>13/07/2021</a:t>
            </a:r>
          </a:p>
        </p:txBody>
      </p:sp>
      <p:sp>
        <p:nvSpPr>
          <p:cNvPr id="15" name="Rectangle 14">
            <a:extLst>
              <a:ext uri="{FF2B5EF4-FFF2-40B4-BE49-F238E27FC236}">
                <a16:creationId xmlns:a16="http://schemas.microsoft.com/office/drawing/2014/main" id="{2935DEF4-8D54-46EF-8919-7400B9D77963}"/>
              </a:ext>
            </a:extLst>
          </p:cNvPr>
          <p:cNvSpPr/>
          <p:nvPr/>
        </p:nvSpPr>
        <p:spPr>
          <a:xfrm>
            <a:off x="6957391" y="6165680"/>
            <a:ext cx="3246783" cy="692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descr="Lightbulb">
            <a:extLst>
              <a:ext uri="{FF2B5EF4-FFF2-40B4-BE49-F238E27FC236}">
                <a16:creationId xmlns:a16="http://schemas.microsoft.com/office/drawing/2014/main" id="{4F755A44-BF43-4787-BFD3-2423363E5DA3}"/>
              </a:ext>
            </a:extLst>
          </p:cNvPr>
          <p:cNvSpPr/>
          <p:nvPr/>
        </p:nvSpPr>
        <p:spPr>
          <a:xfrm>
            <a:off x="1037637" y="3129642"/>
            <a:ext cx="860849" cy="86084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59" name="Text Placeholder 2">
            <a:extLst>
              <a:ext uri="{FF2B5EF4-FFF2-40B4-BE49-F238E27FC236}">
                <a16:creationId xmlns:a16="http://schemas.microsoft.com/office/drawing/2014/main" id="{85C6FD55-00E1-40F9-A017-2C673EE5E05F}"/>
              </a:ext>
            </a:extLst>
          </p:cNvPr>
          <p:cNvSpPr txBox="1">
            <a:spLocks/>
          </p:cNvSpPr>
          <p:nvPr/>
        </p:nvSpPr>
        <p:spPr>
          <a:xfrm>
            <a:off x="3500238" y="-13865"/>
            <a:ext cx="5167313" cy="544043"/>
          </a:xfrm>
          <a:prstGeom prst="rect">
            <a:avLst/>
          </a:prstGeom>
          <a:gradFill flip="none" rotWithShape="1">
            <a:gsLst>
              <a:gs pos="0">
                <a:srgbClr val="01023B"/>
              </a:gs>
              <a:gs pos="100000">
                <a:srgbClr val="E99757">
                  <a:lumMod val="97000"/>
                  <a:lumOff val="3000"/>
                </a:srgbClr>
              </a:gs>
              <a:gs pos="50000">
                <a:srgbClr val="A53F52"/>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b="0" i="0" u="none" strike="noStrike" kern="1200" cap="none" spc="300" normalizeH="0" baseline="0" noProof="0" dirty="0">
                <a:ln>
                  <a:noFill/>
                </a:ln>
                <a:solidFill>
                  <a:sysClr val="window" lastClr="FFFFFF"/>
                </a:solidFill>
                <a:effectLst/>
                <a:uLnTx/>
                <a:uFillTx/>
                <a:latin typeface="Calibri" panose="020F0502020204030204"/>
                <a:ea typeface="+mn-ea"/>
                <a:cs typeface="+mn-cs"/>
              </a:rPr>
              <a:t>Project Goal</a:t>
            </a:r>
          </a:p>
        </p:txBody>
      </p:sp>
      <p:sp>
        <p:nvSpPr>
          <p:cNvPr id="61" name="Slide Number Placeholder 6">
            <a:extLst>
              <a:ext uri="{FF2B5EF4-FFF2-40B4-BE49-F238E27FC236}">
                <a16:creationId xmlns:a16="http://schemas.microsoft.com/office/drawing/2014/main" id="{E9E25915-BA96-4730-9AF9-BACB9CA5D3DE}"/>
              </a:ext>
            </a:extLst>
          </p:cNvPr>
          <p:cNvSpPr txBox="1">
            <a:spLocks/>
          </p:cNvSpPr>
          <p:nvPr/>
        </p:nvSpPr>
        <p:spPr>
          <a:xfrm>
            <a:off x="11748052" y="6492875"/>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rgbClr val="01023B"/>
                </a:solidFill>
              </a:rPr>
              <a:t>2</a:t>
            </a:r>
          </a:p>
        </p:txBody>
      </p:sp>
      <p:sp>
        <p:nvSpPr>
          <p:cNvPr id="62" name="Slide Number Placeholder 6">
            <a:extLst>
              <a:ext uri="{FF2B5EF4-FFF2-40B4-BE49-F238E27FC236}">
                <a16:creationId xmlns:a16="http://schemas.microsoft.com/office/drawing/2014/main" id="{7FB17F32-7B4B-4644-8984-A2696CB3D33F}"/>
              </a:ext>
            </a:extLst>
          </p:cNvPr>
          <p:cNvSpPr txBox="1">
            <a:spLocks/>
          </p:cNvSpPr>
          <p:nvPr/>
        </p:nvSpPr>
        <p:spPr>
          <a:xfrm>
            <a:off x="4844100" y="6492875"/>
            <a:ext cx="256386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rgbClr val="01023B"/>
                </a:solidFill>
              </a:rPr>
              <a:t>Key Castle</a:t>
            </a:r>
          </a:p>
        </p:txBody>
      </p:sp>
      <p:cxnSp>
        <p:nvCxnSpPr>
          <p:cNvPr id="33" name="Straight Connector 32" descr="straight line">
            <a:extLst>
              <a:ext uri="{FF2B5EF4-FFF2-40B4-BE49-F238E27FC236}">
                <a16:creationId xmlns:a16="http://schemas.microsoft.com/office/drawing/2014/main" id="{F32ECA0B-3BE1-4B21-AD07-BFCEB43D5017}"/>
              </a:ext>
            </a:extLst>
          </p:cNvPr>
          <p:cNvCxnSpPr>
            <a:cxnSpLocks/>
          </p:cNvCxnSpPr>
          <p:nvPr/>
        </p:nvCxnSpPr>
        <p:spPr>
          <a:xfrm flipH="1" flipV="1">
            <a:off x="4827389" y="2562981"/>
            <a:ext cx="865892" cy="618105"/>
          </a:xfrm>
          <a:prstGeom prst="line">
            <a:avLst/>
          </a:prstGeom>
          <a:ln>
            <a:solidFill>
              <a:srgbClr val="A64052"/>
            </a:solidFill>
          </a:ln>
        </p:spPr>
        <p:style>
          <a:lnRef idx="3">
            <a:schemeClr val="dk1"/>
          </a:lnRef>
          <a:fillRef idx="0">
            <a:schemeClr val="dk1"/>
          </a:fillRef>
          <a:effectRef idx="2">
            <a:schemeClr val="dk1"/>
          </a:effectRef>
          <a:fontRef idx="minor">
            <a:schemeClr val="tx1"/>
          </a:fontRef>
        </p:style>
      </p:cxnSp>
      <p:cxnSp>
        <p:nvCxnSpPr>
          <p:cNvPr id="34" name="Straight Connector 33" descr="straight line">
            <a:extLst>
              <a:ext uri="{FF2B5EF4-FFF2-40B4-BE49-F238E27FC236}">
                <a16:creationId xmlns:a16="http://schemas.microsoft.com/office/drawing/2014/main" id="{4304B523-4603-401E-923A-F29A871D9DFF}"/>
              </a:ext>
            </a:extLst>
          </p:cNvPr>
          <p:cNvCxnSpPr>
            <a:cxnSpLocks/>
          </p:cNvCxnSpPr>
          <p:nvPr/>
        </p:nvCxnSpPr>
        <p:spPr>
          <a:xfrm flipH="1">
            <a:off x="4977757" y="3658642"/>
            <a:ext cx="1023302" cy="708753"/>
          </a:xfrm>
          <a:prstGeom prst="line">
            <a:avLst/>
          </a:prstGeom>
          <a:ln>
            <a:solidFill>
              <a:srgbClr val="A64052"/>
            </a:solidFill>
          </a:ln>
        </p:spPr>
        <p:style>
          <a:lnRef idx="3">
            <a:schemeClr val="dk1"/>
          </a:lnRef>
          <a:fillRef idx="0">
            <a:schemeClr val="dk1"/>
          </a:fillRef>
          <a:effectRef idx="2">
            <a:schemeClr val="dk1"/>
          </a:effectRef>
          <a:fontRef idx="minor">
            <a:schemeClr val="tx1"/>
          </a:fontRef>
        </p:style>
      </p:cxnSp>
      <p:cxnSp>
        <p:nvCxnSpPr>
          <p:cNvPr id="42" name="Straight Connector 41" descr="straight line">
            <a:extLst>
              <a:ext uri="{FF2B5EF4-FFF2-40B4-BE49-F238E27FC236}">
                <a16:creationId xmlns:a16="http://schemas.microsoft.com/office/drawing/2014/main" id="{F4EB8371-86F7-46B5-AAAC-9F330DC33F56}"/>
              </a:ext>
            </a:extLst>
          </p:cNvPr>
          <p:cNvCxnSpPr>
            <a:cxnSpLocks/>
          </p:cNvCxnSpPr>
          <p:nvPr/>
        </p:nvCxnSpPr>
        <p:spPr>
          <a:xfrm>
            <a:off x="6001059" y="3658642"/>
            <a:ext cx="1211935" cy="750365"/>
          </a:xfrm>
          <a:prstGeom prst="line">
            <a:avLst/>
          </a:prstGeom>
          <a:ln>
            <a:solidFill>
              <a:srgbClr val="A64052"/>
            </a:solidFill>
          </a:ln>
        </p:spPr>
        <p:style>
          <a:lnRef idx="3">
            <a:schemeClr val="dk1"/>
          </a:lnRef>
          <a:fillRef idx="0">
            <a:schemeClr val="dk1"/>
          </a:fillRef>
          <a:effectRef idx="2">
            <a:schemeClr val="dk1"/>
          </a:effectRef>
          <a:fontRef idx="minor">
            <a:schemeClr val="tx1"/>
          </a:fontRef>
        </p:style>
      </p:cxnSp>
      <p:cxnSp>
        <p:nvCxnSpPr>
          <p:cNvPr id="48" name="Straight Connector 47" descr="straight line">
            <a:extLst>
              <a:ext uri="{FF2B5EF4-FFF2-40B4-BE49-F238E27FC236}">
                <a16:creationId xmlns:a16="http://schemas.microsoft.com/office/drawing/2014/main" id="{614BBA0B-CA68-4508-9742-817CD1E421F1}"/>
              </a:ext>
            </a:extLst>
          </p:cNvPr>
          <p:cNvCxnSpPr>
            <a:cxnSpLocks/>
          </p:cNvCxnSpPr>
          <p:nvPr/>
        </p:nvCxnSpPr>
        <p:spPr>
          <a:xfrm flipH="1">
            <a:off x="6486725" y="2588167"/>
            <a:ext cx="611786" cy="445658"/>
          </a:xfrm>
          <a:prstGeom prst="line">
            <a:avLst/>
          </a:prstGeom>
          <a:ln>
            <a:solidFill>
              <a:srgbClr val="A64052"/>
            </a:solidFill>
          </a:ln>
        </p:spPr>
        <p:style>
          <a:lnRef idx="3">
            <a:schemeClr val="dk1"/>
          </a:lnRef>
          <a:fillRef idx="0">
            <a:schemeClr val="dk1"/>
          </a:fillRef>
          <a:effectRef idx="2">
            <a:schemeClr val="dk1"/>
          </a:effectRef>
          <a:fontRef idx="minor">
            <a:schemeClr val="tx1"/>
          </a:fontRef>
        </p:style>
      </p:cxnSp>
      <p:sp>
        <p:nvSpPr>
          <p:cNvPr id="76" name="Oval 75">
            <a:extLst>
              <a:ext uri="{FF2B5EF4-FFF2-40B4-BE49-F238E27FC236}">
                <a16:creationId xmlns:a16="http://schemas.microsoft.com/office/drawing/2014/main" id="{C48D1CAA-59D6-41CB-903B-C96D00E06CD5}"/>
              </a:ext>
            </a:extLst>
          </p:cNvPr>
          <p:cNvSpPr>
            <a:spLocks noChangeAspect="1"/>
          </p:cNvSpPr>
          <p:nvPr/>
        </p:nvSpPr>
        <p:spPr>
          <a:xfrm>
            <a:off x="6833449" y="3802404"/>
            <a:ext cx="1371600" cy="1371600"/>
          </a:xfrm>
          <a:prstGeom prst="ellipse">
            <a:avLst/>
          </a:prstGeom>
          <a:solidFill>
            <a:srgbClr val="01023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p>
        </p:txBody>
      </p:sp>
      <p:sp>
        <p:nvSpPr>
          <p:cNvPr id="79" name="Oval 78">
            <a:extLst>
              <a:ext uri="{FF2B5EF4-FFF2-40B4-BE49-F238E27FC236}">
                <a16:creationId xmlns:a16="http://schemas.microsoft.com/office/drawing/2014/main" id="{142E3912-E3AA-4382-8266-EA1C4DC370CD}"/>
              </a:ext>
            </a:extLst>
          </p:cNvPr>
          <p:cNvSpPr>
            <a:spLocks noChangeAspect="1"/>
          </p:cNvSpPr>
          <p:nvPr/>
        </p:nvSpPr>
        <p:spPr>
          <a:xfrm>
            <a:off x="6873039" y="1569168"/>
            <a:ext cx="1371600" cy="1371600"/>
          </a:xfrm>
          <a:prstGeom prst="ellipse">
            <a:avLst/>
          </a:prstGeom>
          <a:solidFill>
            <a:srgbClr val="2C2153"/>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p>
        </p:txBody>
      </p:sp>
      <p:sp>
        <p:nvSpPr>
          <p:cNvPr id="82" name="Oval 81">
            <a:extLst>
              <a:ext uri="{FF2B5EF4-FFF2-40B4-BE49-F238E27FC236}">
                <a16:creationId xmlns:a16="http://schemas.microsoft.com/office/drawing/2014/main" id="{1371EF6D-91D3-419F-8A4D-DA5B44C468FE}"/>
              </a:ext>
            </a:extLst>
          </p:cNvPr>
          <p:cNvSpPr/>
          <p:nvPr/>
        </p:nvSpPr>
        <p:spPr>
          <a:xfrm>
            <a:off x="3788926" y="1573499"/>
            <a:ext cx="1371600" cy="1371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p>
        </p:txBody>
      </p:sp>
      <p:sp>
        <p:nvSpPr>
          <p:cNvPr id="85" name="Oval 84">
            <a:extLst>
              <a:ext uri="{FF2B5EF4-FFF2-40B4-BE49-F238E27FC236}">
                <a16:creationId xmlns:a16="http://schemas.microsoft.com/office/drawing/2014/main" id="{1C2F2191-057A-4F7F-98CC-F79A02E81845}"/>
              </a:ext>
            </a:extLst>
          </p:cNvPr>
          <p:cNvSpPr>
            <a:spLocks noChangeAspect="1"/>
          </p:cNvSpPr>
          <p:nvPr/>
        </p:nvSpPr>
        <p:spPr>
          <a:xfrm>
            <a:off x="3798762" y="3802404"/>
            <a:ext cx="1371600" cy="1371600"/>
          </a:xfrm>
          <a:prstGeom prst="ellipse">
            <a:avLst/>
          </a:prstGeom>
          <a:solidFill>
            <a:srgbClr val="D17858"/>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p>
        </p:txBody>
      </p:sp>
      <p:sp>
        <p:nvSpPr>
          <p:cNvPr id="88" name="Oval 87" descr="oval shape">
            <a:extLst>
              <a:ext uri="{FF2B5EF4-FFF2-40B4-BE49-F238E27FC236}">
                <a16:creationId xmlns:a16="http://schemas.microsoft.com/office/drawing/2014/main" id="{584F0576-36CD-44A3-B901-60DA01C4906D}"/>
              </a:ext>
            </a:extLst>
          </p:cNvPr>
          <p:cNvSpPr>
            <a:spLocks noChangeAspect="1"/>
          </p:cNvSpPr>
          <p:nvPr/>
        </p:nvSpPr>
        <p:spPr>
          <a:xfrm>
            <a:off x="5295819" y="2725413"/>
            <a:ext cx="1371600" cy="1371600"/>
          </a:xfrm>
          <a:prstGeom prst="ellipse">
            <a:avLst/>
          </a:prstGeom>
          <a:solidFill>
            <a:schemeClr val="bg1"/>
          </a:solidFill>
          <a:ln w="38100">
            <a:solidFill>
              <a:srgbClr val="A6405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p>
        </p:txBody>
      </p:sp>
      <p:sp>
        <p:nvSpPr>
          <p:cNvPr id="89" name="TextBox 88">
            <a:extLst>
              <a:ext uri="{FF2B5EF4-FFF2-40B4-BE49-F238E27FC236}">
                <a16:creationId xmlns:a16="http://schemas.microsoft.com/office/drawing/2014/main" id="{016FE8A2-2596-449F-919E-4F5D98B79A46}"/>
              </a:ext>
            </a:extLst>
          </p:cNvPr>
          <p:cNvSpPr txBox="1"/>
          <p:nvPr/>
        </p:nvSpPr>
        <p:spPr>
          <a:xfrm>
            <a:off x="5295819" y="3196977"/>
            <a:ext cx="1371600" cy="461665"/>
          </a:xfrm>
          <a:prstGeom prst="rect">
            <a:avLst/>
          </a:prstGeom>
          <a:noFill/>
        </p:spPr>
        <p:txBody>
          <a:bodyPr wrap="square" rtlCol="0">
            <a:spAutoFit/>
          </a:bodyPr>
          <a:lstStyle/>
          <a:p>
            <a:pPr algn="ctr"/>
            <a:r>
              <a:rPr lang="en-US" sz="2400" b="1" dirty="0">
                <a:solidFill>
                  <a:srgbClr val="A64052"/>
                </a:solidFill>
                <a:latin typeface="Posterama" panose="020B0504020200020000" pitchFamily="34" charset="0"/>
                <a:cs typeface="Posterama" panose="020B0504020200020000" pitchFamily="34" charset="0"/>
              </a:rPr>
              <a:t>GOAL</a:t>
            </a:r>
          </a:p>
        </p:txBody>
      </p:sp>
      <p:sp>
        <p:nvSpPr>
          <p:cNvPr id="2" name="Rectangle: Rounded Corners 1">
            <a:extLst>
              <a:ext uri="{FF2B5EF4-FFF2-40B4-BE49-F238E27FC236}">
                <a16:creationId xmlns:a16="http://schemas.microsoft.com/office/drawing/2014/main" id="{40F5E157-6109-4159-837B-DE756471E841}"/>
              </a:ext>
            </a:extLst>
          </p:cNvPr>
          <p:cNvSpPr/>
          <p:nvPr/>
        </p:nvSpPr>
        <p:spPr>
          <a:xfrm>
            <a:off x="1697443" y="1973966"/>
            <a:ext cx="1558728" cy="575255"/>
          </a:xfrm>
          <a:prstGeom prst="roundRect">
            <a:avLst>
              <a:gd name="adj" fmla="val 23578"/>
            </a:avLst>
          </a:prstGeom>
          <a:solidFill>
            <a:srgbClr val="EA9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International</a:t>
            </a:r>
          </a:p>
          <a:p>
            <a:pPr algn="ctr"/>
            <a:r>
              <a:rPr lang="en-US" sz="1400" dirty="0"/>
              <a:t>platform</a:t>
            </a:r>
          </a:p>
        </p:txBody>
      </p:sp>
      <p:sp>
        <p:nvSpPr>
          <p:cNvPr id="90" name="Rectangle: Rounded Corners 89">
            <a:extLst>
              <a:ext uri="{FF2B5EF4-FFF2-40B4-BE49-F238E27FC236}">
                <a16:creationId xmlns:a16="http://schemas.microsoft.com/office/drawing/2014/main" id="{AB1766B7-2ACA-482D-BE5D-C93EE05BD186}"/>
              </a:ext>
            </a:extLst>
          </p:cNvPr>
          <p:cNvSpPr/>
          <p:nvPr/>
        </p:nvSpPr>
        <p:spPr>
          <a:xfrm>
            <a:off x="502033" y="1132189"/>
            <a:ext cx="1558728" cy="575255"/>
          </a:xfrm>
          <a:prstGeom prst="roundRect">
            <a:avLst>
              <a:gd name="adj" fmla="val 23578"/>
            </a:avLst>
          </a:prstGeom>
          <a:solidFill>
            <a:srgbClr val="EA9A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Worldwide</a:t>
            </a:r>
          </a:p>
          <a:p>
            <a:pPr algn="ctr"/>
            <a:r>
              <a:rPr lang="en-US" sz="1400" dirty="0"/>
              <a:t>Payment Method</a:t>
            </a:r>
          </a:p>
        </p:txBody>
      </p:sp>
      <p:sp>
        <p:nvSpPr>
          <p:cNvPr id="93" name="Rectangle: Rounded Corners 92">
            <a:extLst>
              <a:ext uri="{FF2B5EF4-FFF2-40B4-BE49-F238E27FC236}">
                <a16:creationId xmlns:a16="http://schemas.microsoft.com/office/drawing/2014/main" id="{4C34F99D-71DD-40BA-8A8A-BDCF4E704233}"/>
              </a:ext>
            </a:extLst>
          </p:cNvPr>
          <p:cNvSpPr/>
          <p:nvPr/>
        </p:nvSpPr>
        <p:spPr>
          <a:xfrm>
            <a:off x="1697443" y="4200575"/>
            <a:ext cx="1558728" cy="575255"/>
          </a:xfrm>
          <a:prstGeom prst="roundRect">
            <a:avLst>
              <a:gd name="adj" fmla="val 23578"/>
            </a:avLst>
          </a:prstGeom>
          <a:solidFill>
            <a:srgbClr val="D17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Friendly</a:t>
            </a:r>
          </a:p>
          <a:p>
            <a:pPr algn="ctr"/>
            <a:r>
              <a:rPr lang="en-US" sz="1400" dirty="0"/>
              <a:t>UI Design</a:t>
            </a:r>
          </a:p>
        </p:txBody>
      </p:sp>
      <p:sp>
        <p:nvSpPr>
          <p:cNvPr id="94" name="Rectangle: Rounded Corners 93">
            <a:extLst>
              <a:ext uri="{FF2B5EF4-FFF2-40B4-BE49-F238E27FC236}">
                <a16:creationId xmlns:a16="http://schemas.microsoft.com/office/drawing/2014/main" id="{E31C7305-02E1-44C2-8A4E-58C44496D8C1}"/>
              </a:ext>
            </a:extLst>
          </p:cNvPr>
          <p:cNvSpPr/>
          <p:nvPr/>
        </p:nvSpPr>
        <p:spPr>
          <a:xfrm>
            <a:off x="502033" y="5066590"/>
            <a:ext cx="1558728" cy="575255"/>
          </a:xfrm>
          <a:prstGeom prst="roundRect">
            <a:avLst>
              <a:gd name="adj" fmla="val 23578"/>
            </a:avLst>
          </a:prstGeom>
          <a:solidFill>
            <a:srgbClr val="D17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Brief Details of</a:t>
            </a:r>
          </a:p>
          <a:p>
            <a:pPr algn="ctr"/>
            <a:r>
              <a:rPr lang="en-US" sz="1400" dirty="0"/>
              <a:t>Every Product</a:t>
            </a:r>
          </a:p>
        </p:txBody>
      </p:sp>
      <p:sp>
        <p:nvSpPr>
          <p:cNvPr id="95" name="Rectangle: Rounded Corners 94">
            <a:extLst>
              <a:ext uri="{FF2B5EF4-FFF2-40B4-BE49-F238E27FC236}">
                <a16:creationId xmlns:a16="http://schemas.microsoft.com/office/drawing/2014/main" id="{9DAF2B76-8B0C-496C-9677-6B893D223713}"/>
              </a:ext>
            </a:extLst>
          </p:cNvPr>
          <p:cNvSpPr/>
          <p:nvPr/>
        </p:nvSpPr>
        <p:spPr>
          <a:xfrm>
            <a:off x="10092739" y="1167846"/>
            <a:ext cx="1558728" cy="575255"/>
          </a:xfrm>
          <a:prstGeom prst="roundRect">
            <a:avLst>
              <a:gd name="adj" fmla="val 23578"/>
            </a:avLst>
          </a:prstGeom>
          <a:solidFill>
            <a:srgbClr val="2C21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Trusted </a:t>
            </a:r>
          </a:p>
          <a:p>
            <a:pPr algn="ctr"/>
            <a:r>
              <a:rPr lang="en-US" sz="1400" dirty="0"/>
              <a:t>Web Application</a:t>
            </a:r>
          </a:p>
        </p:txBody>
      </p:sp>
      <p:sp>
        <p:nvSpPr>
          <p:cNvPr id="96" name="Rectangle: Rounded Corners 95">
            <a:extLst>
              <a:ext uri="{FF2B5EF4-FFF2-40B4-BE49-F238E27FC236}">
                <a16:creationId xmlns:a16="http://schemas.microsoft.com/office/drawing/2014/main" id="{18C27DDB-8B40-4C35-84EF-FA188B385FF6}"/>
              </a:ext>
            </a:extLst>
          </p:cNvPr>
          <p:cNvSpPr/>
          <p:nvPr/>
        </p:nvSpPr>
        <p:spPr>
          <a:xfrm>
            <a:off x="8667551" y="1967340"/>
            <a:ext cx="1558728" cy="575255"/>
          </a:xfrm>
          <a:prstGeom prst="roundRect">
            <a:avLst>
              <a:gd name="adj" fmla="val 23578"/>
            </a:avLst>
          </a:prstGeom>
          <a:solidFill>
            <a:srgbClr val="2C21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Authenticate </a:t>
            </a:r>
          </a:p>
          <a:p>
            <a:pPr algn="ctr"/>
            <a:r>
              <a:rPr lang="en-US" sz="1400" dirty="0"/>
              <a:t>Every Delivery</a:t>
            </a:r>
          </a:p>
        </p:txBody>
      </p:sp>
      <p:sp>
        <p:nvSpPr>
          <p:cNvPr id="97" name="Rectangle: Rounded Corners 96">
            <a:extLst>
              <a:ext uri="{FF2B5EF4-FFF2-40B4-BE49-F238E27FC236}">
                <a16:creationId xmlns:a16="http://schemas.microsoft.com/office/drawing/2014/main" id="{7D434415-D514-4C0D-83C3-53BD3BA62D79}"/>
              </a:ext>
            </a:extLst>
          </p:cNvPr>
          <p:cNvSpPr/>
          <p:nvPr/>
        </p:nvSpPr>
        <p:spPr>
          <a:xfrm>
            <a:off x="10012212" y="5066589"/>
            <a:ext cx="1751898" cy="575255"/>
          </a:xfrm>
          <a:prstGeom prst="roundRect">
            <a:avLst>
              <a:gd name="adj" fmla="val 23578"/>
            </a:avLst>
          </a:prstGeom>
          <a:solidFill>
            <a:srgbClr val="0102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Secured Buyer’s Seller’s Information</a:t>
            </a:r>
          </a:p>
        </p:txBody>
      </p:sp>
      <p:sp>
        <p:nvSpPr>
          <p:cNvPr id="98" name="Rectangle: Rounded Corners 97">
            <a:extLst>
              <a:ext uri="{FF2B5EF4-FFF2-40B4-BE49-F238E27FC236}">
                <a16:creationId xmlns:a16="http://schemas.microsoft.com/office/drawing/2014/main" id="{3983806B-5860-42C5-8A8E-9392B3A5CB0C}"/>
              </a:ext>
            </a:extLst>
          </p:cNvPr>
          <p:cNvSpPr/>
          <p:nvPr/>
        </p:nvSpPr>
        <p:spPr>
          <a:xfrm>
            <a:off x="8667551" y="4200576"/>
            <a:ext cx="1558728" cy="575255"/>
          </a:xfrm>
          <a:prstGeom prst="roundRect">
            <a:avLst>
              <a:gd name="adj" fmla="val 23578"/>
            </a:avLst>
          </a:prstGeom>
          <a:solidFill>
            <a:srgbClr val="0102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Verify Every </a:t>
            </a:r>
          </a:p>
          <a:p>
            <a:pPr algn="ctr"/>
            <a:r>
              <a:rPr lang="en-US" sz="1400" dirty="0"/>
              <a:t>user</a:t>
            </a:r>
          </a:p>
        </p:txBody>
      </p:sp>
      <p:pic>
        <p:nvPicPr>
          <p:cNvPr id="100" name="Graphic 99" descr="Solar system with solid fill">
            <a:extLst>
              <a:ext uri="{FF2B5EF4-FFF2-40B4-BE49-F238E27FC236}">
                <a16:creationId xmlns:a16="http://schemas.microsoft.com/office/drawing/2014/main" id="{3E59136D-B58B-4511-8107-EE4B156180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38043" y="1760059"/>
            <a:ext cx="1018331" cy="1018330"/>
          </a:xfrm>
          <a:prstGeom prst="rect">
            <a:avLst/>
          </a:prstGeom>
        </p:spPr>
      </p:pic>
      <p:sp>
        <p:nvSpPr>
          <p:cNvPr id="105" name="Freeform 1671" descr="Icon of check mark. ">
            <a:extLst>
              <a:ext uri="{FF2B5EF4-FFF2-40B4-BE49-F238E27FC236}">
                <a16:creationId xmlns:a16="http://schemas.microsoft.com/office/drawing/2014/main" id="{C58CA3F3-0653-4D0F-9234-2D959214254C}"/>
              </a:ext>
            </a:extLst>
          </p:cNvPr>
          <p:cNvSpPr>
            <a:spLocks noEditPoints="1"/>
          </p:cNvSpPr>
          <p:nvPr/>
        </p:nvSpPr>
        <p:spPr bwMode="auto">
          <a:xfrm>
            <a:off x="7297155" y="1999909"/>
            <a:ext cx="523367" cy="523367"/>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pic>
        <p:nvPicPr>
          <p:cNvPr id="108" name="Online Image Placeholder 11" descr="Smart Phone">
            <a:extLst>
              <a:ext uri="{FF2B5EF4-FFF2-40B4-BE49-F238E27FC236}">
                <a16:creationId xmlns:a16="http://schemas.microsoft.com/office/drawing/2014/main" id="{CF418BB8-8375-4A62-B9B5-380142544E9B}"/>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113850" y="4123077"/>
            <a:ext cx="730250" cy="730250"/>
          </a:xfrm>
          <a:prstGeom prst="rect">
            <a:avLst/>
          </a:prstGeom>
        </p:spPr>
      </p:pic>
      <p:pic>
        <p:nvPicPr>
          <p:cNvPr id="109" name="Online Image Placeholder 23" descr="User">
            <a:extLst>
              <a:ext uri="{FF2B5EF4-FFF2-40B4-BE49-F238E27FC236}">
                <a16:creationId xmlns:a16="http://schemas.microsoft.com/office/drawing/2014/main" id="{31B91DC9-BF60-471B-92CE-EE13DB580B1A}"/>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7153489" y="4123077"/>
            <a:ext cx="731520" cy="731520"/>
          </a:xfrm>
          <a:prstGeom prst="rect">
            <a:avLst/>
          </a:prstGeom>
        </p:spPr>
      </p:pic>
    </p:spTree>
    <p:extLst>
      <p:ext uri="{BB962C8B-B14F-4D97-AF65-F5344CB8AC3E}">
        <p14:creationId xmlns:p14="http://schemas.microsoft.com/office/powerpoint/2010/main" val="222688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90"/>
                                        </p:tgtEl>
                                        <p:attrNameLst>
                                          <p:attrName>style.visibility</p:attrName>
                                        </p:attrNameLst>
                                      </p:cBhvr>
                                      <p:to>
                                        <p:strVal val="visible"/>
                                      </p:to>
                                    </p:set>
                                    <p:anim calcmode="lin" valueType="num">
                                      <p:cBhvr>
                                        <p:cTn id="18" dur="500" fill="hold"/>
                                        <p:tgtEl>
                                          <p:spTgt spid="90"/>
                                        </p:tgtEl>
                                        <p:attrNameLst>
                                          <p:attrName>ppt_w</p:attrName>
                                        </p:attrNameLst>
                                      </p:cBhvr>
                                      <p:tavLst>
                                        <p:tav tm="0">
                                          <p:val>
                                            <p:fltVal val="0"/>
                                          </p:val>
                                        </p:tav>
                                        <p:tav tm="100000">
                                          <p:val>
                                            <p:strVal val="#ppt_w"/>
                                          </p:val>
                                        </p:tav>
                                      </p:tavLst>
                                    </p:anim>
                                    <p:anim calcmode="lin" valueType="num">
                                      <p:cBhvr>
                                        <p:cTn id="19" dur="500" fill="hold"/>
                                        <p:tgtEl>
                                          <p:spTgt spid="90"/>
                                        </p:tgtEl>
                                        <p:attrNameLst>
                                          <p:attrName>ppt_h</p:attrName>
                                        </p:attrNameLst>
                                      </p:cBhvr>
                                      <p:tavLst>
                                        <p:tav tm="0">
                                          <p:val>
                                            <p:fltVal val="0"/>
                                          </p:val>
                                        </p:tav>
                                        <p:tav tm="100000">
                                          <p:val>
                                            <p:strVal val="#ppt_h"/>
                                          </p:val>
                                        </p:tav>
                                      </p:tavLst>
                                    </p:anim>
                                    <p:animEffect transition="in" filter="fade">
                                      <p:cBhvr>
                                        <p:cTn id="20" dur="500"/>
                                        <p:tgtEl>
                                          <p:spTgt spid="9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96"/>
                                        </p:tgtEl>
                                        <p:attrNameLst>
                                          <p:attrName>style.visibility</p:attrName>
                                        </p:attrNameLst>
                                      </p:cBhvr>
                                      <p:to>
                                        <p:strVal val="visible"/>
                                      </p:to>
                                    </p:set>
                                    <p:anim calcmode="lin" valueType="num">
                                      <p:cBhvr>
                                        <p:cTn id="31" dur="500" fill="hold"/>
                                        <p:tgtEl>
                                          <p:spTgt spid="96"/>
                                        </p:tgtEl>
                                        <p:attrNameLst>
                                          <p:attrName>ppt_w</p:attrName>
                                        </p:attrNameLst>
                                      </p:cBhvr>
                                      <p:tavLst>
                                        <p:tav tm="0">
                                          <p:val>
                                            <p:fltVal val="0"/>
                                          </p:val>
                                        </p:tav>
                                        <p:tav tm="100000">
                                          <p:val>
                                            <p:strVal val="#ppt_w"/>
                                          </p:val>
                                        </p:tav>
                                      </p:tavLst>
                                    </p:anim>
                                    <p:anim calcmode="lin" valueType="num">
                                      <p:cBhvr>
                                        <p:cTn id="32" dur="500" fill="hold"/>
                                        <p:tgtEl>
                                          <p:spTgt spid="96"/>
                                        </p:tgtEl>
                                        <p:attrNameLst>
                                          <p:attrName>ppt_h</p:attrName>
                                        </p:attrNameLst>
                                      </p:cBhvr>
                                      <p:tavLst>
                                        <p:tav tm="0">
                                          <p:val>
                                            <p:fltVal val="0"/>
                                          </p:val>
                                        </p:tav>
                                        <p:tav tm="100000">
                                          <p:val>
                                            <p:strVal val="#ppt_h"/>
                                          </p:val>
                                        </p:tav>
                                      </p:tavLst>
                                    </p:anim>
                                    <p:animEffect transition="in" filter="fade">
                                      <p:cBhvr>
                                        <p:cTn id="33" dur="500"/>
                                        <p:tgtEl>
                                          <p:spTgt spid="96"/>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95"/>
                                        </p:tgtEl>
                                        <p:attrNameLst>
                                          <p:attrName>style.visibility</p:attrName>
                                        </p:attrNameLst>
                                      </p:cBhvr>
                                      <p:to>
                                        <p:strVal val="visible"/>
                                      </p:to>
                                    </p:set>
                                    <p:anim calcmode="lin" valueType="num">
                                      <p:cBhvr>
                                        <p:cTn id="36" dur="500" fill="hold"/>
                                        <p:tgtEl>
                                          <p:spTgt spid="95"/>
                                        </p:tgtEl>
                                        <p:attrNameLst>
                                          <p:attrName>ppt_w</p:attrName>
                                        </p:attrNameLst>
                                      </p:cBhvr>
                                      <p:tavLst>
                                        <p:tav tm="0">
                                          <p:val>
                                            <p:fltVal val="0"/>
                                          </p:val>
                                        </p:tav>
                                        <p:tav tm="100000">
                                          <p:val>
                                            <p:strVal val="#ppt_w"/>
                                          </p:val>
                                        </p:tav>
                                      </p:tavLst>
                                    </p:anim>
                                    <p:anim calcmode="lin" valueType="num">
                                      <p:cBhvr>
                                        <p:cTn id="37" dur="500" fill="hold"/>
                                        <p:tgtEl>
                                          <p:spTgt spid="95"/>
                                        </p:tgtEl>
                                        <p:attrNameLst>
                                          <p:attrName>ppt_h</p:attrName>
                                        </p:attrNameLst>
                                      </p:cBhvr>
                                      <p:tavLst>
                                        <p:tav tm="0">
                                          <p:val>
                                            <p:fltVal val="0"/>
                                          </p:val>
                                        </p:tav>
                                        <p:tav tm="100000">
                                          <p:val>
                                            <p:strVal val="#ppt_h"/>
                                          </p:val>
                                        </p:tav>
                                      </p:tavLst>
                                    </p:anim>
                                    <p:animEffect transition="in" filter="fade">
                                      <p:cBhvr>
                                        <p:cTn id="38" dur="500"/>
                                        <p:tgtEl>
                                          <p:spTgt spid="9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93"/>
                                        </p:tgtEl>
                                        <p:attrNameLst>
                                          <p:attrName>style.visibility</p:attrName>
                                        </p:attrNameLst>
                                      </p:cBhvr>
                                      <p:to>
                                        <p:strVal val="visible"/>
                                      </p:to>
                                    </p:set>
                                    <p:anim calcmode="lin" valueType="num">
                                      <p:cBhvr>
                                        <p:cTn id="49" dur="500" fill="hold"/>
                                        <p:tgtEl>
                                          <p:spTgt spid="93"/>
                                        </p:tgtEl>
                                        <p:attrNameLst>
                                          <p:attrName>ppt_w</p:attrName>
                                        </p:attrNameLst>
                                      </p:cBhvr>
                                      <p:tavLst>
                                        <p:tav tm="0">
                                          <p:val>
                                            <p:fltVal val="0"/>
                                          </p:val>
                                        </p:tav>
                                        <p:tav tm="100000">
                                          <p:val>
                                            <p:strVal val="#ppt_w"/>
                                          </p:val>
                                        </p:tav>
                                      </p:tavLst>
                                    </p:anim>
                                    <p:anim calcmode="lin" valueType="num">
                                      <p:cBhvr>
                                        <p:cTn id="50" dur="500" fill="hold"/>
                                        <p:tgtEl>
                                          <p:spTgt spid="93"/>
                                        </p:tgtEl>
                                        <p:attrNameLst>
                                          <p:attrName>ppt_h</p:attrName>
                                        </p:attrNameLst>
                                      </p:cBhvr>
                                      <p:tavLst>
                                        <p:tav tm="0">
                                          <p:val>
                                            <p:fltVal val="0"/>
                                          </p:val>
                                        </p:tav>
                                        <p:tav tm="100000">
                                          <p:val>
                                            <p:strVal val="#ppt_h"/>
                                          </p:val>
                                        </p:tav>
                                      </p:tavLst>
                                    </p:anim>
                                    <p:animEffect transition="in" filter="fade">
                                      <p:cBhvr>
                                        <p:cTn id="51" dur="500"/>
                                        <p:tgtEl>
                                          <p:spTgt spid="93"/>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94"/>
                                        </p:tgtEl>
                                        <p:attrNameLst>
                                          <p:attrName>style.visibility</p:attrName>
                                        </p:attrNameLst>
                                      </p:cBhvr>
                                      <p:to>
                                        <p:strVal val="visible"/>
                                      </p:to>
                                    </p:set>
                                    <p:anim calcmode="lin" valueType="num">
                                      <p:cBhvr>
                                        <p:cTn id="54" dur="500" fill="hold"/>
                                        <p:tgtEl>
                                          <p:spTgt spid="94"/>
                                        </p:tgtEl>
                                        <p:attrNameLst>
                                          <p:attrName>ppt_w</p:attrName>
                                        </p:attrNameLst>
                                      </p:cBhvr>
                                      <p:tavLst>
                                        <p:tav tm="0">
                                          <p:val>
                                            <p:fltVal val="0"/>
                                          </p:val>
                                        </p:tav>
                                        <p:tav tm="100000">
                                          <p:val>
                                            <p:strVal val="#ppt_w"/>
                                          </p:val>
                                        </p:tav>
                                      </p:tavLst>
                                    </p:anim>
                                    <p:anim calcmode="lin" valueType="num">
                                      <p:cBhvr>
                                        <p:cTn id="55" dur="500" fill="hold"/>
                                        <p:tgtEl>
                                          <p:spTgt spid="94"/>
                                        </p:tgtEl>
                                        <p:attrNameLst>
                                          <p:attrName>ppt_h</p:attrName>
                                        </p:attrNameLst>
                                      </p:cBhvr>
                                      <p:tavLst>
                                        <p:tav tm="0">
                                          <p:val>
                                            <p:fltVal val="0"/>
                                          </p:val>
                                        </p:tav>
                                        <p:tav tm="100000">
                                          <p:val>
                                            <p:strVal val="#ppt_h"/>
                                          </p:val>
                                        </p:tav>
                                      </p:tavLst>
                                    </p:anim>
                                    <p:animEffect transition="in" filter="fade">
                                      <p:cBhvr>
                                        <p:cTn id="56" dur="500"/>
                                        <p:tgtEl>
                                          <p:spTgt spid="94"/>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98"/>
                                        </p:tgtEl>
                                        <p:attrNameLst>
                                          <p:attrName>style.visibility</p:attrName>
                                        </p:attrNameLst>
                                      </p:cBhvr>
                                      <p:to>
                                        <p:strVal val="visible"/>
                                      </p:to>
                                    </p:set>
                                    <p:anim calcmode="lin" valueType="num">
                                      <p:cBhvr>
                                        <p:cTn id="67" dur="500" fill="hold"/>
                                        <p:tgtEl>
                                          <p:spTgt spid="98"/>
                                        </p:tgtEl>
                                        <p:attrNameLst>
                                          <p:attrName>ppt_w</p:attrName>
                                        </p:attrNameLst>
                                      </p:cBhvr>
                                      <p:tavLst>
                                        <p:tav tm="0">
                                          <p:val>
                                            <p:fltVal val="0"/>
                                          </p:val>
                                        </p:tav>
                                        <p:tav tm="100000">
                                          <p:val>
                                            <p:strVal val="#ppt_w"/>
                                          </p:val>
                                        </p:tav>
                                      </p:tavLst>
                                    </p:anim>
                                    <p:anim calcmode="lin" valueType="num">
                                      <p:cBhvr>
                                        <p:cTn id="68" dur="500" fill="hold"/>
                                        <p:tgtEl>
                                          <p:spTgt spid="98"/>
                                        </p:tgtEl>
                                        <p:attrNameLst>
                                          <p:attrName>ppt_h</p:attrName>
                                        </p:attrNameLst>
                                      </p:cBhvr>
                                      <p:tavLst>
                                        <p:tav tm="0">
                                          <p:val>
                                            <p:fltVal val="0"/>
                                          </p:val>
                                        </p:tav>
                                        <p:tav tm="100000">
                                          <p:val>
                                            <p:strVal val="#ppt_h"/>
                                          </p:val>
                                        </p:tav>
                                      </p:tavLst>
                                    </p:anim>
                                    <p:animEffect transition="in" filter="fade">
                                      <p:cBhvr>
                                        <p:cTn id="69" dur="500"/>
                                        <p:tgtEl>
                                          <p:spTgt spid="98"/>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97"/>
                                        </p:tgtEl>
                                        <p:attrNameLst>
                                          <p:attrName>style.visibility</p:attrName>
                                        </p:attrNameLst>
                                      </p:cBhvr>
                                      <p:to>
                                        <p:strVal val="visible"/>
                                      </p:to>
                                    </p:set>
                                    <p:anim calcmode="lin" valueType="num">
                                      <p:cBhvr>
                                        <p:cTn id="72" dur="500" fill="hold"/>
                                        <p:tgtEl>
                                          <p:spTgt spid="97"/>
                                        </p:tgtEl>
                                        <p:attrNameLst>
                                          <p:attrName>ppt_w</p:attrName>
                                        </p:attrNameLst>
                                      </p:cBhvr>
                                      <p:tavLst>
                                        <p:tav tm="0">
                                          <p:val>
                                            <p:fltVal val="0"/>
                                          </p:val>
                                        </p:tav>
                                        <p:tav tm="100000">
                                          <p:val>
                                            <p:strVal val="#ppt_w"/>
                                          </p:val>
                                        </p:tav>
                                      </p:tavLst>
                                    </p:anim>
                                    <p:anim calcmode="lin" valueType="num">
                                      <p:cBhvr>
                                        <p:cTn id="73" dur="500" fill="hold"/>
                                        <p:tgtEl>
                                          <p:spTgt spid="97"/>
                                        </p:tgtEl>
                                        <p:attrNameLst>
                                          <p:attrName>ppt_h</p:attrName>
                                        </p:attrNameLst>
                                      </p:cBhvr>
                                      <p:tavLst>
                                        <p:tav tm="0">
                                          <p:val>
                                            <p:fltVal val="0"/>
                                          </p:val>
                                        </p:tav>
                                        <p:tav tm="100000">
                                          <p:val>
                                            <p:strVal val="#ppt_h"/>
                                          </p:val>
                                        </p:tav>
                                      </p:tavLst>
                                    </p:anim>
                                    <p:animEffect transition="in" filter="fade">
                                      <p:cBhvr>
                                        <p:cTn id="74"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9" grpId="0" animBg="1"/>
      <p:bldP spid="82" grpId="0" animBg="1"/>
      <p:bldP spid="85" grpId="0" animBg="1"/>
      <p:bldP spid="2" grpId="0" animBg="1"/>
      <p:bldP spid="90" grpId="0" animBg="1"/>
      <p:bldP spid="93" grpId="0" animBg="1"/>
      <p:bldP spid="94" grpId="0" animBg="1"/>
      <p:bldP spid="95" grpId="0" animBg="1"/>
      <p:bldP spid="96" grpId="0" animBg="1"/>
      <p:bldP spid="97" grpId="0" animBg="1"/>
      <p:bldP spid="9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xfrm>
            <a:off x="-34218" y="0"/>
            <a:ext cx="5416550" cy="6864832"/>
          </a:xfrm>
          <a:noFill/>
        </p:spPr>
      </p:pic>
      <p:sp>
        <p:nvSpPr>
          <p:cNvPr id="53" name="Slide Number Placeholder 6">
            <a:extLst>
              <a:ext uri="{FF2B5EF4-FFF2-40B4-BE49-F238E27FC236}">
                <a16:creationId xmlns:a16="http://schemas.microsoft.com/office/drawing/2014/main" id="{AEDCA419-9634-4403-8998-599D9D6CE9B1}"/>
              </a:ext>
            </a:extLst>
          </p:cNvPr>
          <p:cNvSpPr txBox="1">
            <a:spLocks/>
          </p:cNvSpPr>
          <p:nvPr/>
        </p:nvSpPr>
        <p:spPr>
          <a:xfrm>
            <a:off x="4844100" y="6492875"/>
            <a:ext cx="256386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rgbClr val="01023B"/>
                </a:solidFill>
              </a:rPr>
              <a:t>Key Castle</a:t>
            </a:r>
          </a:p>
        </p:txBody>
      </p:sp>
      <p:grpSp>
        <p:nvGrpSpPr>
          <p:cNvPr id="2" name="Group 1">
            <a:extLst>
              <a:ext uri="{FF2B5EF4-FFF2-40B4-BE49-F238E27FC236}">
                <a16:creationId xmlns:a16="http://schemas.microsoft.com/office/drawing/2014/main" id="{643B7C23-9D74-4C56-AF2F-7888C37C5970}"/>
              </a:ext>
            </a:extLst>
          </p:cNvPr>
          <p:cNvGrpSpPr/>
          <p:nvPr/>
        </p:nvGrpSpPr>
        <p:grpSpPr>
          <a:xfrm>
            <a:off x="11558954" y="6499707"/>
            <a:ext cx="633046" cy="365125"/>
            <a:chOff x="11558954" y="6499707"/>
            <a:chExt cx="633046" cy="365125"/>
          </a:xfrm>
        </p:grpSpPr>
        <p:sp>
          <p:nvSpPr>
            <p:cNvPr id="56" name="Rectangle 55">
              <a:extLst>
                <a:ext uri="{FF2B5EF4-FFF2-40B4-BE49-F238E27FC236}">
                  <a16:creationId xmlns:a16="http://schemas.microsoft.com/office/drawing/2014/main" id="{B73AEB2F-2CDF-4AE0-BC87-E7EFD8D2F38E}"/>
                </a:ext>
              </a:extLst>
            </p:cNvPr>
            <p:cNvSpPr/>
            <p:nvPr/>
          </p:nvSpPr>
          <p:spPr>
            <a:xfrm>
              <a:off x="11558954" y="6499707"/>
              <a:ext cx="633046" cy="3582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lide Number Placeholder 6">
              <a:extLst>
                <a:ext uri="{FF2B5EF4-FFF2-40B4-BE49-F238E27FC236}">
                  <a16:creationId xmlns:a16="http://schemas.microsoft.com/office/drawing/2014/main" id="{F6AFAF4F-38AC-43CE-AFBA-238D1DD29936}"/>
                </a:ext>
              </a:extLst>
            </p:cNvPr>
            <p:cNvSpPr txBox="1">
              <a:spLocks/>
            </p:cNvSpPr>
            <p:nvPr/>
          </p:nvSpPr>
          <p:spPr>
            <a:xfrm>
              <a:off x="11748052" y="6499707"/>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rgbClr val="01023B"/>
                  </a:solidFill>
                </a:rPr>
                <a:t>3</a:t>
              </a:r>
            </a:p>
          </p:txBody>
        </p:sp>
      </p:grpSp>
      <p:sp>
        <p:nvSpPr>
          <p:cNvPr id="57" name="Text Placeholder 9">
            <a:extLst>
              <a:ext uri="{FF2B5EF4-FFF2-40B4-BE49-F238E27FC236}">
                <a16:creationId xmlns:a16="http://schemas.microsoft.com/office/drawing/2014/main" id="{D76D17EE-3AD4-4F52-8804-3E5E70219E46}"/>
              </a:ext>
            </a:extLst>
          </p:cNvPr>
          <p:cNvSpPr txBox="1">
            <a:spLocks/>
          </p:cNvSpPr>
          <p:nvPr/>
        </p:nvSpPr>
        <p:spPr>
          <a:xfrm>
            <a:off x="5690364" y="1258450"/>
            <a:ext cx="3017520" cy="46382"/>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endParaRPr lang="en-US" sz="1800" dirty="0"/>
          </a:p>
        </p:txBody>
      </p:sp>
      <p:sp>
        <p:nvSpPr>
          <p:cNvPr id="59" name="TextBox 58">
            <a:extLst>
              <a:ext uri="{FF2B5EF4-FFF2-40B4-BE49-F238E27FC236}">
                <a16:creationId xmlns:a16="http://schemas.microsoft.com/office/drawing/2014/main" id="{EEF22AF5-A8D1-4F80-8A0F-2E5370A9FB7C}"/>
              </a:ext>
            </a:extLst>
          </p:cNvPr>
          <p:cNvSpPr txBox="1"/>
          <p:nvPr/>
        </p:nvSpPr>
        <p:spPr>
          <a:xfrm>
            <a:off x="5591575" y="843167"/>
            <a:ext cx="3215097" cy="461665"/>
          </a:xfrm>
          <a:prstGeom prst="rect">
            <a:avLst/>
          </a:prstGeom>
          <a:noFill/>
        </p:spPr>
        <p:txBody>
          <a:bodyPr wrap="square">
            <a:spAutoFit/>
          </a:bodyPr>
          <a:lstStyle/>
          <a:p>
            <a:pPr algn="ctr"/>
            <a:r>
              <a:rPr lang="en-US" sz="2400" dirty="0">
                <a:solidFill>
                  <a:srgbClr val="A53F52"/>
                </a:solidFill>
              </a:rPr>
              <a:t>Frontend Development</a:t>
            </a:r>
          </a:p>
        </p:txBody>
      </p:sp>
      <p:sp>
        <p:nvSpPr>
          <p:cNvPr id="60" name="Text Placeholder 9">
            <a:extLst>
              <a:ext uri="{FF2B5EF4-FFF2-40B4-BE49-F238E27FC236}">
                <a16:creationId xmlns:a16="http://schemas.microsoft.com/office/drawing/2014/main" id="{83DE5EB4-5174-449A-815E-3AF4699FE89F}"/>
              </a:ext>
            </a:extLst>
          </p:cNvPr>
          <p:cNvSpPr txBox="1">
            <a:spLocks/>
          </p:cNvSpPr>
          <p:nvPr/>
        </p:nvSpPr>
        <p:spPr>
          <a:xfrm>
            <a:off x="5712790" y="4205572"/>
            <a:ext cx="3017520" cy="46382"/>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endParaRPr lang="en-US" sz="1800" dirty="0"/>
          </a:p>
        </p:txBody>
      </p:sp>
      <p:sp>
        <p:nvSpPr>
          <p:cNvPr id="61" name="TextBox 60">
            <a:extLst>
              <a:ext uri="{FF2B5EF4-FFF2-40B4-BE49-F238E27FC236}">
                <a16:creationId xmlns:a16="http://schemas.microsoft.com/office/drawing/2014/main" id="{7FDDAAA5-81A4-4C49-B58B-D3EF2BD919AF}"/>
              </a:ext>
            </a:extLst>
          </p:cNvPr>
          <p:cNvSpPr txBox="1"/>
          <p:nvPr/>
        </p:nvSpPr>
        <p:spPr>
          <a:xfrm>
            <a:off x="5591575" y="2826561"/>
            <a:ext cx="3215097" cy="461665"/>
          </a:xfrm>
          <a:prstGeom prst="rect">
            <a:avLst/>
          </a:prstGeom>
          <a:noFill/>
        </p:spPr>
        <p:txBody>
          <a:bodyPr wrap="square">
            <a:spAutoFit/>
          </a:bodyPr>
          <a:lstStyle/>
          <a:p>
            <a:pPr algn="ctr"/>
            <a:r>
              <a:rPr lang="en-US" sz="2400" dirty="0">
                <a:solidFill>
                  <a:srgbClr val="A53F52"/>
                </a:solidFill>
              </a:rPr>
              <a:t>Backend Development</a:t>
            </a:r>
          </a:p>
        </p:txBody>
      </p:sp>
      <p:sp>
        <p:nvSpPr>
          <p:cNvPr id="62" name="Text Placeholder 9">
            <a:extLst>
              <a:ext uri="{FF2B5EF4-FFF2-40B4-BE49-F238E27FC236}">
                <a16:creationId xmlns:a16="http://schemas.microsoft.com/office/drawing/2014/main" id="{EAF4B39E-504F-4F96-842C-4C9EE49549E6}"/>
              </a:ext>
            </a:extLst>
          </p:cNvPr>
          <p:cNvSpPr txBox="1">
            <a:spLocks/>
          </p:cNvSpPr>
          <p:nvPr/>
        </p:nvSpPr>
        <p:spPr>
          <a:xfrm>
            <a:off x="5690363" y="3245260"/>
            <a:ext cx="3017520" cy="46382"/>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endParaRPr lang="en-US" sz="1800" dirty="0"/>
          </a:p>
        </p:txBody>
      </p:sp>
      <p:sp>
        <p:nvSpPr>
          <p:cNvPr id="63" name="TextBox 62">
            <a:extLst>
              <a:ext uri="{FF2B5EF4-FFF2-40B4-BE49-F238E27FC236}">
                <a16:creationId xmlns:a16="http://schemas.microsoft.com/office/drawing/2014/main" id="{209B34AC-BE64-4F7C-A55C-35D0A175B69A}"/>
              </a:ext>
            </a:extLst>
          </p:cNvPr>
          <p:cNvSpPr txBox="1"/>
          <p:nvPr/>
        </p:nvSpPr>
        <p:spPr>
          <a:xfrm>
            <a:off x="5591574" y="3743907"/>
            <a:ext cx="3215097" cy="461665"/>
          </a:xfrm>
          <a:prstGeom prst="rect">
            <a:avLst/>
          </a:prstGeom>
          <a:noFill/>
        </p:spPr>
        <p:txBody>
          <a:bodyPr wrap="square">
            <a:spAutoFit/>
          </a:bodyPr>
          <a:lstStyle/>
          <a:p>
            <a:pPr algn="ctr"/>
            <a:r>
              <a:rPr lang="en-US" sz="2400" dirty="0">
                <a:solidFill>
                  <a:srgbClr val="A53F52"/>
                </a:solidFill>
              </a:rPr>
              <a:t>Database</a:t>
            </a:r>
          </a:p>
        </p:txBody>
      </p:sp>
      <p:sp>
        <p:nvSpPr>
          <p:cNvPr id="64" name="Text Placeholder 9">
            <a:extLst>
              <a:ext uri="{FF2B5EF4-FFF2-40B4-BE49-F238E27FC236}">
                <a16:creationId xmlns:a16="http://schemas.microsoft.com/office/drawing/2014/main" id="{68F2CCB5-2A4D-4D93-979C-EC89480D871D}"/>
              </a:ext>
            </a:extLst>
          </p:cNvPr>
          <p:cNvSpPr txBox="1">
            <a:spLocks/>
          </p:cNvSpPr>
          <p:nvPr/>
        </p:nvSpPr>
        <p:spPr>
          <a:xfrm>
            <a:off x="5690362" y="5352947"/>
            <a:ext cx="3017520" cy="46382"/>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endParaRPr lang="en-US" sz="1800" dirty="0"/>
          </a:p>
        </p:txBody>
      </p:sp>
      <p:sp>
        <p:nvSpPr>
          <p:cNvPr id="65" name="TextBox 64">
            <a:extLst>
              <a:ext uri="{FF2B5EF4-FFF2-40B4-BE49-F238E27FC236}">
                <a16:creationId xmlns:a16="http://schemas.microsoft.com/office/drawing/2014/main" id="{D2CBB97E-90CC-4514-9D23-67D0CEF8D930}"/>
              </a:ext>
            </a:extLst>
          </p:cNvPr>
          <p:cNvSpPr txBox="1"/>
          <p:nvPr/>
        </p:nvSpPr>
        <p:spPr>
          <a:xfrm>
            <a:off x="5614001" y="4920910"/>
            <a:ext cx="3215097" cy="461665"/>
          </a:xfrm>
          <a:prstGeom prst="rect">
            <a:avLst/>
          </a:prstGeom>
          <a:noFill/>
        </p:spPr>
        <p:txBody>
          <a:bodyPr wrap="square">
            <a:spAutoFit/>
          </a:bodyPr>
          <a:lstStyle/>
          <a:p>
            <a:pPr algn="ctr"/>
            <a:r>
              <a:rPr lang="en-US" sz="2400" dirty="0">
                <a:solidFill>
                  <a:srgbClr val="A53F52"/>
                </a:solidFill>
              </a:rPr>
              <a:t>IDE</a:t>
            </a:r>
          </a:p>
        </p:txBody>
      </p:sp>
      <p:sp>
        <p:nvSpPr>
          <p:cNvPr id="67" name="Freeform 3850" descr="Icon of lightning. ">
            <a:extLst>
              <a:ext uri="{FF2B5EF4-FFF2-40B4-BE49-F238E27FC236}">
                <a16:creationId xmlns:a16="http://schemas.microsoft.com/office/drawing/2014/main" id="{2C28D05F-9369-4CB8-9A15-4D13434174B4}"/>
              </a:ext>
            </a:extLst>
          </p:cNvPr>
          <p:cNvSpPr>
            <a:spLocks/>
          </p:cNvSpPr>
          <p:nvPr/>
        </p:nvSpPr>
        <p:spPr bwMode="auto">
          <a:xfrm>
            <a:off x="6178277" y="1498155"/>
            <a:ext cx="143179" cy="202932"/>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rgbClr val="01023B"/>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TextBox 67">
            <a:extLst>
              <a:ext uri="{FF2B5EF4-FFF2-40B4-BE49-F238E27FC236}">
                <a16:creationId xmlns:a16="http://schemas.microsoft.com/office/drawing/2014/main" id="{5AE69293-9B39-429A-9F0A-34EE8B52B54B}"/>
              </a:ext>
            </a:extLst>
          </p:cNvPr>
          <p:cNvSpPr txBox="1"/>
          <p:nvPr/>
        </p:nvSpPr>
        <p:spPr>
          <a:xfrm>
            <a:off x="6321455" y="1403232"/>
            <a:ext cx="1041241" cy="369332"/>
          </a:xfrm>
          <a:prstGeom prst="rect">
            <a:avLst/>
          </a:prstGeom>
          <a:noFill/>
        </p:spPr>
        <p:txBody>
          <a:bodyPr wrap="square" rtlCol="0">
            <a:spAutoFit/>
          </a:bodyPr>
          <a:lstStyle/>
          <a:p>
            <a:r>
              <a:rPr lang="en-US" dirty="0">
                <a:solidFill>
                  <a:srgbClr val="2F3342"/>
                </a:solidFill>
              </a:rPr>
              <a:t>HTML</a:t>
            </a:r>
            <a:r>
              <a:rPr lang="en-US" dirty="0"/>
              <a:t>  5</a:t>
            </a:r>
          </a:p>
        </p:txBody>
      </p:sp>
      <p:sp>
        <p:nvSpPr>
          <p:cNvPr id="69" name="Freeform 3850" descr="Icon of lightning. ">
            <a:extLst>
              <a:ext uri="{FF2B5EF4-FFF2-40B4-BE49-F238E27FC236}">
                <a16:creationId xmlns:a16="http://schemas.microsoft.com/office/drawing/2014/main" id="{FF65521D-11E3-40FF-B43E-762A51B0C265}"/>
              </a:ext>
            </a:extLst>
          </p:cNvPr>
          <p:cNvSpPr>
            <a:spLocks/>
          </p:cNvSpPr>
          <p:nvPr/>
        </p:nvSpPr>
        <p:spPr bwMode="auto">
          <a:xfrm>
            <a:off x="6178277" y="1848338"/>
            <a:ext cx="143179" cy="202932"/>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rgbClr val="01023B"/>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TextBox 69">
            <a:extLst>
              <a:ext uri="{FF2B5EF4-FFF2-40B4-BE49-F238E27FC236}">
                <a16:creationId xmlns:a16="http://schemas.microsoft.com/office/drawing/2014/main" id="{12486793-5740-4941-8AE1-67C5A79BBF79}"/>
              </a:ext>
            </a:extLst>
          </p:cNvPr>
          <p:cNvSpPr txBox="1"/>
          <p:nvPr/>
        </p:nvSpPr>
        <p:spPr>
          <a:xfrm>
            <a:off x="6321456" y="1753415"/>
            <a:ext cx="802702" cy="369332"/>
          </a:xfrm>
          <a:prstGeom prst="rect">
            <a:avLst/>
          </a:prstGeom>
          <a:noFill/>
        </p:spPr>
        <p:txBody>
          <a:bodyPr wrap="square" rtlCol="0">
            <a:spAutoFit/>
          </a:bodyPr>
          <a:lstStyle/>
          <a:p>
            <a:r>
              <a:rPr lang="en-US" dirty="0">
                <a:solidFill>
                  <a:srgbClr val="2F3342"/>
                </a:solidFill>
              </a:rPr>
              <a:t>CSS 3</a:t>
            </a:r>
            <a:endParaRPr lang="en-US" dirty="0"/>
          </a:p>
        </p:txBody>
      </p:sp>
      <p:sp>
        <p:nvSpPr>
          <p:cNvPr id="71" name="Freeform 3850" descr="Icon of lightning. ">
            <a:extLst>
              <a:ext uri="{FF2B5EF4-FFF2-40B4-BE49-F238E27FC236}">
                <a16:creationId xmlns:a16="http://schemas.microsoft.com/office/drawing/2014/main" id="{F63082D1-4E37-48AE-B1EA-86E60DDBD5AD}"/>
              </a:ext>
            </a:extLst>
          </p:cNvPr>
          <p:cNvSpPr>
            <a:spLocks/>
          </p:cNvSpPr>
          <p:nvPr/>
        </p:nvSpPr>
        <p:spPr bwMode="auto">
          <a:xfrm>
            <a:off x="6178277" y="2173391"/>
            <a:ext cx="143179" cy="202932"/>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rgbClr val="01023B"/>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TextBox 71">
            <a:extLst>
              <a:ext uri="{FF2B5EF4-FFF2-40B4-BE49-F238E27FC236}">
                <a16:creationId xmlns:a16="http://schemas.microsoft.com/office/drawing/2014/main" id="{F4896220-F21F-454F-AF91-1F08DAF165CF}"/>
              </a:ext>
            </a:extLst>
          </p:cNvPr>
          <p:cNvSpPr txBox="1"/>
          <p:nvPr/>
        </p:nvSpPr>
        <p:spPr>
          <a:xfrm>
            <a:off x="6321456" y="2078468"/>
            <a:ext cx="1283454" cy="369332"/>
          </a:xfrm>
          <a:prstGeom prst="rect">
            <a:avLst/>
          </a:prstGeom>
          <a:noFill/>
        </p:spPr>
        <p:txBody>
          <a:bodyPr wrap="square" rtlCol="0">
            <a:spAutoFit/>
          </a:bodyPr>
          <a:lstStyle/>
          <a:p>
            <a:r>
              <a:rPr lang="en-US" dirty="0">
                <a:solidFill>
                  <a:srgbClr val="2F3342"/>
                </a:solidFill>
              </a:rPr>
              <a:t>Bootstrap 4</a:t>
            </a:r>
            <a:r>
              <a:rPr lang="en-US" dirty="0"/>
              <a:t> </a:t>
            </a:r>
          </a:p>
        </p:txBody>
      </p:sp>
      <p:sp>
        <p:nvSpPr>
          <p:cNvPr id="73" name="Freeform 3850" descr="Icon of lightning. ">
            <a:extLst>
              <a:ext uri="{FF2B5EF4-FFF2-40B4-BE49-F238E27FC236}">
                <a16:creationId xmlns:a16="http://schemas.microsoft.com/office/drawing/2014/main" id="{12AFB996-DBA3-4D64-A5B8-095356B91EAC}"/>
              </a:ext>
            </a:extLst>
          </p:cNvPr>
          <p:cNvSpPr>
            <a:spLocks/>
          </p:cNvSpPr>
          <p:nvPr/>
        </p:nvSpPr>
        <p:spPr bwMode="auto">
          <a:xfrm>
            <a:off x="6178277" y="2523574"/>
            <a:ext cx="143179" cy="202932"/>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rgbClr val="01023B"/>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TextBox 73">
            <a:extLst>
              <a:ext uri="{FF2B5EF4-FFF2-40B4-BE49-F238E27FC236}">
                <a16:creationId xmlns:a16="http://schemas.microsoft.com/office/drawing/2014/main" id="{C200963B-3603-4E3D-8137-7CD79F2C9E8E}"/>
              </a:ext>
            </a:extLst>
          </p:cNvPr>
          <p:cNvSpPr txBox="1"/>
          <p:nvPr/>
        </p:nvSpPr>
        <p:spPr>
          <a:xfrm>
            <a:off x="6321456" y="2428651"/>
            <a:ext cx="1169124" cy="369332"/>
          </a:xfrm>
          <a:prstGeom prst="rect">
            <a:avLst/>
          </a:prstGeom>
          <a:noFill/>
        </p:spPr>
        <p:txBody>
          <a:bodyPr wrap="square" rtlCol="0">
            <a:spAutoFit/>
          </a:bodyPr>
          <a:lstStyle/>
          <a:p>
            <a:r>
              <a:rPr lang="en-US" dirty="0">
                <a:solidFill>
                  <a:srgbClr val="2F3342"/>
                </a:solidFill>
              </a:rPr>
              <a:t>JavaScript</a:t>
            </a:r>
            <a:r>
              <a:rPr lang="en-US" dirty="0"/>
              <a:t> </a:t>
            </a:r>
          </a:p>
        </p:txBody>
      </p:sp>
      <p:sp>
        <p:nvSpPr>
          <p:cNvPr id="75" name="Freeform 3850" descr="Icon of lightning. ">
            <a:extLst>
              <a:ext uri="{FF2B5EF4-FFF2-40B4-BE49-F238E27FC236}">
                <a16:creationId xmlns:a16="http://schemas.microsoft.com/office/drawing/2014/main" id="{293C2909-866B-4A5A-AC87-5C06AC928120}"/>
              </a:ext>
            </a:extLst>
          </p:cNvPr>
          <p:cNvSpPr>
            <a:spLocks/>
          </p:cNvSpPr>
          <p:nvPr/>
        </p:nvSpPr>
        <p:spPr bwMode="auto">
          <a:xfrm>
            <a:off x="6178277" y="3457641"/>
            <a:ext cx="143179" cy="202932"/>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rgbClr val="01023B"/>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TextBox 75">
            <a:extLst>
              <a:ext uri="{FF2B5EF4-FFF2-40B4-BE49-F238E27FC236}">
                <a16:creationId xmlns:a16="http://schemas.microsoft.com/office/drawing/2014/main" id="{E8BEDB76-8F33-43F5-8840-8F52EE8A7E75}"/>
              </a:ext>
            </a:extLst>
          </p:cNvPr>
          <p:cNvSpPr txBox="1"/>
          <p:nvPr/>
        </p:nvSpPr>
        <p:spPr>
          <a:xfrm>
            <a:off x="6321455" y="3362718"/>
            <a:ext cx="1041241" cy="369332"/>
          </a:xfrm>
          <a:prstGeom prst="rect">
            <a:avLst/>
          </a:prstGeom>
          <a:noFill/>
        </p:spPr>
        <p:txBody>
          <a:bodyPr wrap="square" rtlCol="0">
            <a:spAutoFit/>
          </a:bodyPr>
          <a:lstStyle/>
          <a:p>
            <a:r>
              <a:rPr lang="en-US" dirty="0">
                <a:solidFill>
                  <a:srgbClr val="2F3342"/>
                </a:solidFill>
              </a:rPr>
              <a:t>C#</a:t>
            </a:r>
            <a:endParaRPr lang="en-US" dirty="0"/>
          </a:p>
        </p:txBody>
      </p:sp>
      <p:sp>
        <p:nvSpPr>
          <p:cNvPr id="77" name="Freeform 3850" descr="Icon of lightning. ">
            <a:extLst>
              <a:ext uri="{FF2B5EF4-FFF2-40B4-BE49-F238E27FC236}">
                <a16:creationId xmlns:a16="http://schemas.microsoft.com/office/drawing/2014/main" id="{BAC70A8B-AB28-4764-B0EF-E055F81898DA}"/>
              </a:ext>
            </a:extLst>
          </p:cNvPr>
          <p:cNvSpPr>
            <a:spLocks/>
          </p:cNvSpPr>
          <p:nvPr/>
        </p:nvSpPr>
        <p:spPr bwMode="auto">
          <a:xfrm>
            <a:off x="6178277" y="4523823"/>
            <a:ext cx="143179" cy="202932"/>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rgbClr val="01023B"/>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TextBox 77">
            <a:extLst>
              <a:ext uri="{FF2B5EF4-FFF2-40B4-BE49-F238E27FC236}">
                <a16:creationId xmlns:a16="http://schemas.microsoft.com/office/drawing/2014/main" id="{41536488-C86F-4D3A-84EF-5867B1132D7A}"/>
              </a:ext>
            </a:extLst>
          </p:cNvPr>
          <p:cNvSpPr txBox="1"/>
          <p:nvPr/>
        </p:nvSpPr>
        <p:spPr>
          <a:xfrm>
            <a:off x="6321455" y="4428900"/>
            <a:ext cx="1214393" cy="369332"/>
          </a:xfrm>
          <a:prstGeom prst="rect">
            <a:avLst/>
          </a:prstGeom>
          <a:noFill/>
        </p:spPr>
        <p:txBody>
          <a:bodyPr wrap="square" rtlCol="0">
            <a:spAutoFit/>
          </a:bodyPr>
          <a:lstStyle/>
          <a:p>
            <a:r>
              <a:rPr lang="en-US" dirty="0">
                <a:solidFill>
                  <a:srgbClr val="2F3342"/>
                </a:solidFill>
              </a:rPr>
              <a:t>Mongo DB</a:t>
            </a:r>
            <a:endParaRPr lang="en-US" dirty="0"/>
          </a:p>
        </p:txBody>
      </p:sp>
      <p:sp>
        <p:nvSpPr>
          <p:cNvPr id="79" name="Freeform 3850" descr="Icon of lightning. ">
            <a:extLst>
              <a:ext uri="{FF2B5EF4-FFF2-40B4-BE49-F238E27FC236}">
                <a16:creationId xmlns:a16="http://schemas.microsoft.com/office/drawing/2014/main" id="{10F74E1A-8F44-4581-BF08-9CC95D426FC3}"/>
              </a:ext>
            </a:extLst>
          </p:cNvPr>
          <p:cNvSpPr>
            <a:spLocks/>
          </p:cNvSpPr>
          <p:nvPr/>
        </p:nvSpPr>
        <p:spPr bwMode="auto">
          <a:xfrm>
            <a:off x="6178277" y="5608493"/>
            <a:ext cx="143179" cy="202932"/>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rgbClr val="01023B"/>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TextBox 79">
            <a:extLst>
              <a:ext uri="{FF2B5EF4-FFF2-40B4-BE49-F238E27FC236}">
                <a16:creationId xmlns:a16="http://schemas.microsoft.com/office/drawing/2014/main" id="{2CD5A96C-D0D9-4956-B283-70E00CD84ADE}"/>
              </a:ext>
            </a:extLst>
          </p:cNvPr>
          <p:cNvSpPr txBox="1"/>
          <p:nvPr/>
        </p:nvSpPr>
        <p:spPr>
          <a:xfrm>
            <a:off x="6321455" y="5513570"/>
            <a:ext cx="3385253" cy="369332"/>
          </a:xfrm>
          <a:prstGeom prst="rect">
            <a:avLst/>
          </a:prstGeom>
          <a:noFill/>
        </p:spPr>
        <p:txBody>
          <a:bodyPr wrap="square" rtlCol="0">
            <a:spAutoFit/>
          </a:bodyPr>
          <a:lstStyle/>
          <a:p>
            <a:r>
              <a:rPr lang="en-US" dirty="0">
                <a:solidFill>
                  <a:srgbClr val="2F3342"/>
                </a:solidFill>
              </a:rPr>
              <a:t>MS Visual Studio 2019</a:t>
            </a:r>
            <a:endParaRPr lang="en-US" dirty="0"/>
          </a:p>
        </p:txBody>
      </p:sp>
      <p:sp>
        <p:nvSpPr>
          <p:cNvPr id="83" name="Text Placeholder 2">
            <a:extLst>
              <a:ext uri="{FF2B5EF4-FFF2-40B4-BE49-F238E27FC236}">
                <a16:creationId xmlns:a16="http://schemas.microsoft.com/office/drawing/2014/main" id="{7F98F87C-2F68-4762-AB3F-E0AECA82E969}"/>
              </a:ext>
            </a:extLst>
          </p:cNvPr>
          <p:cNvSpPr txBox="1">
            <a:spLocks/>
          </p:cNvSpPr>
          <p:nvPr/>
        </p:nvSpPr>
        <p:spPr>
          <a:xfrm>
            <a:off x="6842075" y="2141"/>
            <a:ext cx="4059151" cy="544043"/>
          </a:xfrm>
          <a:prstGeom prst="rect">
            <a:avLst/>
          </a:prstGeom>
          <a:gradFill flip="none" rotWithShape="1">
            <a:gsLst>
              <a:gs pos="0">
                <a:srgbClr val="01023B"/>
              </a:gs>
              <a:gs pos="100000">
                <a:srgbClr val="E99757">
                  <a:lumMod val="97000"/>
                  <a:lumOff val="3000"/>
                </a:srgbClr>
              </a:gs>
              <a:gs pos="50000">
                <a:srgbClr val="A53F52"/>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b="0" i="0" u="none" strike="noStrike" kern="1200" cap="none" spc="300" normalizeH="0" baseline="0" noProof="0" dirty="0">
                <a:ln>
                  <a:noFill/>
                </a:ln>
                <a:solidFill>
                  <a:sysClr val="window" lastClr="FFFFFF"/>
                </a:solidFill>
                <a:effectLst/>
                <a:uLnTx/>
                <a:uFillTx/>
                <a:latin typeface="Calibri" panose="020F0502020204030204"/>
                <a:ea typeface="+mn-ea"/>
                <a:cs typeface="+mn-cs"/>
              </a:rPr>
              <a:t>Work Platform</a:t>
            </a:r>
          </a:p>
        </p:txBody>
      </p:sp>
      <p:sp>
        <p:nvSpPr>
          <p:cNvPr id="3" name="Rectangle 2">
            <a:extLst>
              <a:ext uri="{FF2B5EF4-FFF2-40B4-BE49-F238E27FC236}">
                <a16:creationId xmlns:a16="http://schemas.microsoft.com/office/drawing/2014/main" id="{42828FFB-9931-4BE5-AEE9-15FA7FCD26DB}"/>
              </a:ext>
            </a:extLst>
          </p:cNvPr>
          <p:cNvSpPr/>
          <p:nvPr/>
        </p:nvSpPr>
        <p:spPr>
          <a:xfrm>
            <a:off x="-34219" y="0"/>
            <a:ext cx="5416551" cy="685800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Slide Number Placeholder 6">
            <a:extLst>
              <a:ext uri="{FF2B5EF4-FFF2-40B4-BE49-F238E27FC236}">
                <a16:creationId xmlns:a16="http://schemas.microsoft.com/office/drawing/2014/main" id="{6455BD12-D7A6-4A61-95B6-D13929BA0AE6}"/>
              </a:ext>
            </a:extLst>
          </p:cNvPr>
          <p:cNvSpPr txBox="1">
            <a:spLocks/>
          </p:cNvSpPr>
          <p:nvPr/>
        </p:nvSpPr>
        <p:spPr>
          <a:xfrm>
            <a:off x="-1" y="6499707"/>
            <a:ext cx="131196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1023B"/>
                </a:solidFill>
              </a:rPr>
              <a:t>13/07/2021</a:t>
            </a:r>
          </a:p>
        </p:txBody>
      </p:sp>
    </p:spTree>
    <p:extLst>
      <p:ext uri="{BB962C8B-B14F-4D97-AF65-F5344CB8AC3E}">
        <p14:creationId xmlns:p14="http://schemas.microsoft.com/office/powerpoint/2010/main" val="132537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1000"/>
                                        <p:tgtEl>
                                          <p:spTgt spid="57"/>
                                        </p:tgtEl>
                                      </p:cBhvr>
                                    </p:animEffect>
                                    <p:anim calcmode="lin" valueType="num">
                                      <p:cBhvr>
                                        <p:cTn id="8" dur="1000" fill="hold"/>
                                        <p:tgtEl>
                                          <p:spTgt spid="57"/>
                                        </p:tgtEl>
                                        <p:attrNameLst>
                                          <p:attrName>ppt_x</p:attrName>
                                        </p:attrNameLst>
                                      </p:cBhvr>
                                      <p:tavLst>
                                        <p:tav tm="0">
                                          <p:val>
                                            <p:strVal val="#ppt_x"/>
                                          </p:val>
                                        </p:tav>
                                        <p:tav tm="100000">
                                          <p:val>
                                            <p:strVal val="#ppt_x"/>
                                          </p:val>
                                        </p:tav>
                                      </p:tavLst>
                                    </p:anim>
                                    <p:anim calcmode="lin" valueType="num">
                                      <p:cBhvr>
                                        <p:cTn id="9" dur="1000" fill="hold"/>
                                        <p:tgtEl>
                                          <p:spTgt spid="5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1000"/>
                                        <p:tgtEl>
                                          <p:spTgt spid="59"/>
                                        </p:tgtEl>
                                      </p:cBhvr>
                                    </p:animEffect>
                                    <p:anim calcmode="lin" valueType="num">
                                      <p:cBhvr>
                                        <p:cTn id="13" dur="1000" fill="hold"/>
                                        <p:tgtEl>
                                          <p:spTgt spid="59"/>
                                        </p:tgtEl>
                                        <p:attrNameLst>
                                          <p:attrName>ppt_x</p:attrName>
                                        </p:attrNameLst>
                                      </p:cBhvr>
                                      <p:tavLst>
                                        <p:tav tm="0">
                                          <p:val>
                                            <p:strVal val="#ppt_x"/>
                                          </p:val>
                                        </p:tav>
                                        <p:tav tm="100000">
                                          <p:val>
                                            <p:strVal val="#ppt_x"/>
                                          </p:val>
                                        </p:tav>
                                      </p:tavLst>
                                    </p:anim>
                                    <p:anim calcmode="lin" valueType="num">
                                      <p:cBhvr>
                                        <p:cTn id="14"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fill="hold"/>
                                        <p:tgtEl>
                                          <p:spTgt spid="67"/>
                                        </p:tgtEl>
                                        <p:attrNameLst>
                                          <p:attrName>ppt_x</p:attrName>
                                        </p:attrNameLst>
                                      </p:cBhvr>
                                      <p:tavLst>
                                        <p:tav tm="0">
                                          <p:val>
                                            <p:strVal val="1+#ppt_w/2"/>
                                          </p:val>
                                        </p:tav>
                                        <p:tav tm="100000">
                                          <p:val>
                                            <p:strVal val="#ppt_x"/>
                                          </p:val>
                                        </p:tav>
                                      </p:tavLst>
                                    </p:anim>
                                    <p:anim calcmode="lin" valueType="num">
                                      <p:cBhvr additive="base">
                                        <p:cTn id="20" dur="500" fill="hold"/>
                                        <p:tgtEl>
                                          <p:spTgt spid="67"/>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additive="base">
                                        <p:cTn id="23" dur="500" fill="hold"/>
                                        <p:tgtEl>
                                          <p:spTgt spid="68"/>
                                        </p:tgtEl>
                                        <p:attrNameLst>
                                          <p:attrName>ppt_x</p:attrName>
                                        </p:attrNameLst>
                                      </p:cBhvr>
                                      <p:tavLst>
                                        <p:tav tm="0">
                                          <p:val>
                                            <p:strVal val="1+#ppt_w/2"/>
                                          </p:val>
                                        </p:tav>
                                        <p:tav tm="100000">
                                          <p:val>
                                            <p:strVal val="#ppt_x"/>
                                          </p:val>
                                        </p:tav>
                                      </p:tavLst>
                                    </p:anim>
                                    <p:anim calcmode="lin" valueType="num">
                                      <p:cBhvr additive="base">
                                        <p:cTn id="24"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0"/>
                                        </p:tgtEl>
                                        <p:attrNameLst>
                                          <p:attrName>style.visibility</p:attrName>
                                        </p:attrNameLst>
                                      </p:cBhvr>
                                      <p:to>
                                        <p:strVal val="visible"/>
                                      </p:to>
                                    </p:set>
                                    <p:anim calcmode="lin" valueType="num">
                                      <p:cBhvr additive="base">
                                        <p:cTn id="29" dur="500" fill="hold"/>
                                        <p:tgtEl>
                                          <p:spTgt spid="70"/>
                                        </p:tgtEl>
                                        <p:attrNameLst>
                                          <p:attrName>ppt_x</p:attrName>
                                        </p:attrNameLst>
                                      </p:cBhvr>
                                      <p:tavLst>
                                        <p:tav tm="0">
                                          <p:val>
                                            <p:strVal val="1+#ppt_w/2"/>
                                          </p:val>
                                        </p:tav>
                                        <p:tav tm="100000">
                                          <p:val>
                                            <p:strVal val="#ppt_x"/>
                                          </p:val>
                                        </p:tav>
                                      </p:tavLst>
                                    </p:anim>
                                    <p:anim calcmode="lin" valueType="num">
                                      <p:cBhvr additive="base">
                                        <p:cTn id="30" dur="500" fill="hold"/>
                                        <p:tgtEl>
                                          <p:spTgt spid="70"/>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anim calcmode="lin" valueType="num">
                                      <p:cBhvr additive="base">
                                        <p:cTn id="33" dur="500" fill="hold"/>
                                        <p:tgtEl>
                                          <p:spTgt spid="69"/>
                                        </p:tgtEl>
                                        <p:attrNameLst>
                                          <p:attrName>ppt_x</p:attrName>
                                        </p:attrNameLst>
                                      </p:cBhvr>
                                      <p:tavLst>
                                        <p:tav tm="0">
                                          <p:val>
                                            <p:strVal val="1+#ppt_w/2"/>
                                          </p:val>
                                        </p:tav>
                                        <p:tav tm="100000">
                                          <p:val>
                                            <p:strVal val="#ppt_x"/>
                                          </p:val>
                                        </p:tav>
                                      </p:tavLst>
                                    </p:anim>
                                    <p:anim calcmode="lin" valueType="num">
                                      <p:cBhvr additive="base">
                                        <p:cTn id="34"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72"/>
                                        </p:tgtEl>
                                        <p:attrNameLst>
                                          <p:attrName>style.visibility</p:attrName>
                                        </p:attrNameLst>
                                      </p:cBhvr>
                                      <p:to>
                                        <p:strVal val="visible"/>
                                      </p:to>
                                    </p:set>
                                    <p:anim calcmode="lin" valueType="num">
                                      <p:cBhvr additive="base">
                                        <p:cTn id="39" dur="500" fill="hold"/>
                                        <p:tgtEl>
                                          <p:spTgt spid="72"/>
                                        </p:tgtEl>
                                        <p:attrNameLst>
                                          <p:attrName>ppt_x</p:attrName>
                                        </p:attrNameLst>
                                      </p:cBhvr>
                                      <p:tavLst>
                                        <p:tav tm="0">
                                          <p:val>
                                            <p:strVal val="1+#ppt_w/2"/>
                                          </p:val>
                                        </p:tav>
                                        <p:tav tm="100000">
                                          <p:val>
                                            <p:strVal val="#ppt_x"/>
                                          </p:val>
                                        </p:tav>
                                      </p:tavLst>
                                    </p:anim>
                                    <p:anim calcmode="lin" valueType="num">
                                      <p:cBhvr additive="base">
                                        <p:cTn id="40" dur="500" fill="hold"/>
                                        <p:tgtEl>
                                          <p:spTgt spid="72"/>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 calcmode="lin" valueType="num">
                                      <p:cBhvr additive="base">
                                        <p:cTn id="43" dur="500" fill="hold"/>
                                        <p:tgtEl>
                                          <p:spTgt spid="71"/>
                                        </p:tgtEl>
                                        <p:attrNameLst>
                                          <p:attrName>ppt_x</p:attrName>
                                        </p:attrNameLst>
                                      </p:cBhvr>
                                      <p:tavLst>
                                        <p:tav tm="0">
                                          <p:val>
                                            <p:strVal val="1+#ppt_w/2"/>
                                          </p:val>
                                        </p:tav>
                                        <p:tav tm="100000">
                                          <p:val>
                                            <p:strVal val="#ppt_x"/>
                                          </p:val>
                                        </p:tav>
                                      </p:tavLst>
                                    </p:anim>
                                    <p:anim calcmode="lin" valueType="num">
                                      <p:cBhvr additive="base">
                                        <p:cTn id="44" dur="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4"/>
                                        </p:tgtEl>
                                        <p:attrNameLst>
                                          <p:attrName>style.visibility</p:attrName>
                                        </p:attrNameLst>
                                      </p:cBhvr>
                                      <p:to>
                                        <p:strVal val="visible"/>
                                      </p:to>
                                    </p:set>
                                    <p:anim calcmode="lin" valueType="num">
                                      <p:cBhvr additive="base">
                                        <p:cTn id="49" dur="500" fill="hold"/>
                                        <p:tgtEl>
                                          <p:spTgt spid="74"/>
                                        </p:tgtEl>
                                        <p:attrNameLst>
                                          <p:attrName>ppt_x</p:attrName>
                                        </p:attrNameLst>
                                      </p:cBhvr>
                                      <p:tavLst>
                                        <p:tav tm="0">
                                          <p:val>
                                            <p:strVal val="1+#ppt_w/2"/>
                                          </p:val>
                                        </p:tav>
                                        <p:tav tm="100000">
                                          <p:val>
                                            <p:strVal val="#ppt_x"/>
                                          </p:val>
                                        </p:tav>
                                      </p:tavLst>
                                    </p:anim>
                                    <p:anim calcmode="lin" valueType="num">
                                      <p:cBhvr additive="base">
                                        <p:cTn id="50" dur="500" fill="hold"/>
                                        <p:tgtEl>
                                          <p:spTgt spid="74"/>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73"/>
                                        </p:tgtEl>
                                        <p:attrNameLst>
                                          <p:attrName>style.visibility</p:attrName>
                                        </p:attrNameLst>
                                      </p:cBhvr>
                                      <p:to>
                                        <p:strVal val="visible"/>
                                      </p:to>
                                    </p:set>
                                    <p:anim calcmode="lin" valueType="num">
                                      <p:cBhvr additive="base">
                                        <p:cTn id="53" dur="500" fill="hold"/>
                                        <p:tgtEl>
                                          <p:spTgt spid="73"/>
                                        </p:tgtEl>
                                        <p:attrNameLst>
                                          <p:attrName>ppt_x</p:attrName>
                                        </p:attrNameLst>
                                      </p:cBhvr>
                                      <p:tavLst>
                                        <p:tav tm="0">
                                          <p:val>
                                            <p:strVal val="1+#ppt_w/2"/>
                                          </p:val>
                                        </p:tav>
                                        <p:tav tm="100000">
                                          <p:val>
                                            <p:strVal val="#ppt_x"/>
                                          </p:val>
                                        </p:tav>
                                      </p:tavLst>
                                    </p:anim>
                                    <p:anim calcmode="lin" valueType="num">
                                      <p:cBhvr additive="base">
                                        <p:cTn id="54"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62"/>
                                        </p:tgtEl>
                                        <p:attrNameLst>
                                          <p:attrName>style.visibility</p:attrName>
                                        </p:attrNameLst>
                                      </p:cBhvr>
                                      <p:to>
                                        <p:strVal val="visible"/>
                                      </p:to>
                                    </p:set>
                                    <p:animEffect transition="in" filter="fade">
                                      <p:cBhvr>
                                        <p:cTn id="59" dur="1000"/>
                                        <p:tgtEl>
                                          <p:spTgt spid="62"/>
                                        </p:tgtEl>
                                      </p:cBhvr>
                                    </p:animEffect>
                                    <p:anim calcmode="lin" valueType="num">
                                      <p:cBhvr>
                                        <p:cTn id="60" dur="1000" fill="hold"/>
                                        <p:tgtEl>
                                          <p:spTgt spid="62"/>
                                        </p:tgtEl>
                                        <p:attrNameLst>
                                          <p:attrName>ppt_x</p:attrName>
                                        </p:attrNameLst>
                                      </p:cBhvr>
                                      <p:tavLst>
                                        <p:tav tm="0">
                                          <p:val>
                                            <p:strVal val="#ppt_x"/>
                                          </p:val>
                                        </p:tav>
                                        <p:tav tm="100000">
                                          <p:val>
                                            <p:strVal val="#ppt_x"/>
                                          </p:val>
                                        </p:tav>
                                      </p:tavLst>
                                    </p:anim>
                                    <p:anim calcmode="lin" valueType="num">
                                      <p:cBhvr>
                                        <p:cTn id="61" dur="1000" fill="hold"/>
                                        <p:tgtEl>
                                          <p:spTgt spid="62"/>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fade">
                                      <p:cBhvr>
                                        <p:cTn id="64" dur="1000"/>
                                        <p:tgtEl>
                                          <p:spTgt spid="61"/>
                                        </p:tgtEl>
                                      </p:cBhvr>
                                    </p:animEffect>
                                    <p:anim calcmode="lin" valueType="num">
                                      <p:cBhvr>
                                        <p:cTn id="65" dur="1000" fill="hold"/>
                                        <p:tgtEl>
                                          <p:spTgt spid="61"/>
                                        </p:tgtEl>
                                        <p:attrNameLst>
                                          <p:attrName>ppt_x</p:attrName>
                                        </p:attrNameLst>
                                      </p:cBhvr>
                                      <p:tavLst>
                                        <p:tav tm="0">
                                          <p:val>
                                            <p:strVal val="#ppt_x"/>
                                          </p:val>
                                        </p:tav>
                                        <p:tav tm="100000">
                                          <p:val>
                                            <p:strVal val="#ppt_x"/>
                                          </p:val>
                                        </p:tav>
                                      </p:tavLst>
                                    </p:anim>
                                    <p:anim calcmode="lin" valueType="num">
                                      <p:cBhvr>
                                        <p:cTn id="66"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75"/>
                                        </p:tgtEl>
                                        <p:attrNameLst>
                                          <p:attrName>style.visibility</p:attrName>
                                        </p:attrNameLst>
                                      </p:cBhvr>
                                      <p:to>
                                        <p:strVal val="visible"/>
                                      </p:to>
                                    </p:set>
                                    <p:anim calcmode="lin" valueType="num">
                                      <p:cBhvr additive="base">
                                        <p:cTn id="71" dur="500" fill="hold"/>
                                        <p:tgtEl>
                                          <p:spTgt spid="75"/>
                                        </p:tgtEl>
                                        <p:attrNameLst>
                                          <p:attrName>ppt_x</p:attrName>
                                        </p:attrNameLst>
                                      </p:cBhvr>
                                      <p:tavLst>
                                        <p:tav tm="0">
                                          <p:val>
                                            <p:strVal val="1+#ppt_w/2"/>
                                          </p:val>
                                        </p:tav>
                                        <p:tav tm="100000">
                                          <p:val>
                                            <p:strVal val="#ppt_x"/>
                                          </p:val>
                                        </p:tav>
                                      </p:tavLst>
                                    </p:anim>
                                    <p:anim calcmode="lin" valueType="num">
                                      <p:cBhvr additive="base">
                                        <p:cTn id="72" dur="500" fill="hold"/>
                                        <p:tgtEl>
                                          <p:spTgt spid="75"/>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76"/>
                                        </p:tgtEl>
                                        <p:attrNameLst>
                                          <p:attrName>style.visibility</p:attrName>
                                        </p:attrNameLst>
                                      </p:cBhvr>
                                      <p:to>
                                        <p:strVal val="visible"/>
                                      </p:to>
                                    </p:set>
                                    <p:anim calcmode="lin" valueType="num">
                                      <p:cBhvr additive="base">
                                        <p:cTn id="75" dur="500" fill="hold"/>
                                        <p:tgtEl>
                                          <p:spTgt spid="76"/>
                                        </p:tgtEl>
                                        <p:attrNameLst>
                                          <p:attrName>ppt_x</p:attrName>
                                        </p:attrNameLst>
                                      </p:cBhvr>
                                      <p:tavLst>
                                        <p:tav tm="0">
                                          <p:val>
                                            <p:strVal val="1+#ppt_w/2"/>
                                          </p:val>
                                        </p:tav>
                                        <p:tav tm="100000">
                                          <p:val>
                                            <p:strVal val="#ppt_x"/>
                                          </p:val>
                                        </p:tav>
                                      </p:tavLst>
                                    </p:anim>
                                    <p:anim calcmode="lin" valueType="num">
                                      <p:cBhvr additive="base">
                                        <p:cTn id="76"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60"/>
                                        </p:tgtEl>
                                        <p:attrNameLst>
                                          <p:attrName>style.visibility</p:attrName>
                                        </p:attrNameLst>
                                      </p:cBhvr>
                                      <p:to>
                                        <p:strVal val="visible"/>
                                      </p:to>
                                    </p:set>
                                    <p:animEffect transition="in" filter="fade">
                                      <p:cBhvr>
                                        <p:cTn id="81" dur="1000"/>
                                        <p:tgtEl>
                                          <p:spTgt spid="60"/>
                                        </p:tgtEl>
                                      </p:cBhvr>
                                    </p:animEffect>
                                    <p:anim calcmode="lin" valueType="num">
                                      <p:cBhvr>
                                        <p:cTn id="82" dur="1000" fill="hold"/>
                                        <p:tgtEl>
                                          <p:spTgt spid="60"/>
                                        </p:tgtEl>
                                        <p:attrNameLst>
                                          <p:attrName>ppt_x</p:attrName>
                                        </p:attrNameLst>
                                      </p:cBhvr>
                                      <p:tavLst>
                                        <p:tav tm="0">
                                          <p:val>
                                            <p:strVal val="#ppt_x"/>
                                          </p:val>
                                        </p:tav>
                                        <p:tav tm="100000">
                                          <p:val>
                                            <p:strVal val="#ppt_x"/>
                                          </p:val>
                                        </p:tav>
                                      </p:tavLst>
                                    </p:anim>
                                    <p:anim calcmode="lin" valueType="num">
                                      <p:cBhvr>
                                        <p:cTn id="83" dur="1000" fill="hold"/>
                                        <p:tgtEl>
                                          <p:spTgt spid="60"/>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fade">
                                      <p:cBhvr>
                                        <p:cTn id="86" dur="1000"/>
                                        <p:tgtEl>
                                          <p:spTgt spid="63"/>
                                        </p:tgtEl>
                                      </p:cBhvr>
                                    </p:animEffect>
                                    <p:anim calcmode="lin" valueType="num">
                                      <p:cBhvr>
                                        <p:cTn id="87" dur="1000" fill="hold"/>
                                        <p:tgtEl>
                                          <p:spTgt spid="63"/>
                                        </p:tgtEl>
                                        <p:attrNameLst>
                                          <p:attrName>ppt_x</p:attrName>
                                        </p:attrNameLst>
                                      </p:cBhvr>
                                      <p:tavLst>
                                        <p:tav tm="0">
                                          <p:val>
                                            <p:strVal val="#ppt_x"/>
                                          </p:val>
                                        </p:tav>
                                        <p:tav tm="100000">
                                          <p:val>
                                            <p:strVal val="#ppt_x"/>
                                          </p:val>
                                        </p:tav>
                                      </p:tavLst>
                                    </p:anim>
                                    <p:anim calcmode="lin" valueType="num">
                                      <p:cBhvr>
                                        <p:cTn id="88"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2" fill="hold" grpId="0" nodeType="clickEffect">
                                  <p:stCondLst>
                                    <p:cond delay="0"/>
                                  </p:stCondLst>
                                  <p:childTnLst>
                                    <p:set>
                                      <p:cBhvr>
                                        <p:cTn id="92" dur="1" fill="hold">
                                          <p:stCondLst>
                                            <p:cond delay="0"/>
                                          </p:stCondLst>
                                        </p:cTn>
                                        <p:tgtEl>
                                          <p:spTgt spid="78"/>
                                        </p:tgtEl>
                                        <p:attrNameLst>
                                          <p:attrName>style.visibility</p:attrName>
                                        </p:attrNameLst>
                                      </p:cBhvr>
                                      <p:to>
                                        <p:strVal val="visible"/>
                                      </p:to>
                                    </p:set>
                                    <p:anim calcmode="lin" valueType="num">
                                      <p:cBhvr additive="base">
                                        <p:cTn id="93" dur="500" fill="hold"/>
                                        <p:tgtEl>
                                          <p:spTgt spid="78"/>
                                        </p:tgtEl>
                                        <p:attrNameLst>
                                          <p:attrName>ppt_x</p:attrName>
                                        </p:attrNameLst>
                                      </p:cBhvr>
                                      <p:tavLst>
                                        <p:tav tm="0">
                                          <p:val>
                                            <p:strVal val="1+#ppt_w/2"/>
                                          </p:val>
                                        </p:tav>
                                        <p:tav tm="100000">
                                          <p:val>
                                            <p:strVal val="#ppt_x"/>
                                          </p:val>
                                        </p:tav>
                                      </p:tavLst>
                                    </p:anim>
                                    <p:anim calcmode="lin" valueType="num">
                                      <p:cBhvr additive="base">
                                        <p:cTn id="94" dur="500" fill="hold"/>
                                        <p:tgtEl>
                                          <p:spTgt spid="78"/>
                                        </p:tgtEl>
                                        <p:attrNameLst>
                                          <p:attrName>ppt_y</p:attrName>
                                        </p:attrNameLst>
                                      </p:cBhvr>
                                      <p:tavLst>
                                        <p:tav tm="0">
                                          <p:val>
                                            <p:strVal val="#ppt_y"/>
                                          </p:val>
                                        </p:tav>
                                        <p:tav tm="100000">
                                          <p:val>
                                            <p:strVal val="#ppt_y"/>
                                          </p:val>
                                        </p:tav>
                                      </p:tavLst>
                                    </p:anim>
                                  </p:childTnLst>
                                </p:cTn>
                              </p:par>
                              <p:par>
                                <p:cTn id="95" presetID="2" presetClass="entr" presetSubtype="2" fill="hold" grpId="0" nodeType="withEffect">
                                  <p:stCondLst>
                                    <p:cond delay="0"/>
                                  </p:stCondLst>
                                  <p:childTnLst>
                                    <p:set>
                                      <p:cBhvr>
                                        <p:cTn id="96" dur="1" fill="hold">
                                          <p:stCondLst>
                                            <p:cond delay="0"/>
                                          </p:stCondLst>
                                        </p:cTn>
                                        <p:tgtEl>
                                          <p:spTgt spid="77"/>
                                        </p:tgtEl>
                                        <p:attrNameLst>
                                          <p:attrName>style.visibility</p:attrName>
                                        </p:attrNameLst>
                                      </p:cBhvr>
                                      <p:to>
                                        <p:strVal val="visible"/>
                                      </p:to>
                                    </p:set>
                                    <p:anim calcmode="lin" valueType="num">
                                      <p:cBhvr additive="base">
                                        <p:cTn id="97" dur="500" fill="hold"/>
                                        <p:tgtEl>
                                          <p:spTgt spid="77"/>
                                        </p:tgtEl>
                                        <p:attrNameLst>
                                          <p:attrName>ppt_x</p:attrName>
                                        </p:attrNameLst>
                                      </p:cBhvr>
                                      <p:tavLst>
                                        <p:tav tm="0">
                                          <p:val>
                                            <p:strVal val="1+#ppt_w/2"/>
                                          </p:val>
                                        </p:tav>
                                        <p:tav tm="100000">
                                          <p:val>
                                            <p:strVal val="#ppt_x"/>
                                          </p:val>
                                        </p:tav>
                                      </p:tavLst>
                                    </p:anim>
                                    <p:anim calcmode="lin" valueType="num">
                                      <p:cBhvr additive="base">
                                        <p:cTn id="98"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64"/>
                                        </p:tgtEl>
                                        <p:attrNameLst>
                                          <p:attrName>style.visibility</p:attrName>
                                        </p:attrNameLst>
                                      </p:cBhvr>
                                      <p:to>
                                        <p:strVal val="visible"/>
                                      </p:to>
                                    </p:set>
                                    <p:animEffect transition="in" filter="fade">
                                      <p:cBhvr>
                                        <p:cTn id="103" dur="1000"/>
                                        <p:tgtEl>
                                          <p:spTgt spid="64"/>
                                        </p:tgtEl>
                                      </p:cBhvr>
                                    </p:animEffect>
                                    <p:anim calcmode="lin" valueType="num">
                                      <p:cBhvr>
                                        <p:cTn id="104" dur="1000" fill="hold"/>
                                        <p:tgtEl>
                                          <p:spTgt spid="64"/>
                                        </p:tgtEl>
                                        <p:attrNameLst>
                                          <p:attrName>ppt_x</p:attrName>
                                        </p:attrNameLst>
                                      </p:cBhvr>
                                      <p:tavLst>
                                        <p:tav tm="0">
                                          <p:val>
                                            <p:strVal val="#ppt_x"/>
                                          </p:val>
                                        </p:tav>
                                        <p:tav tm="100000">
                                          <p:val>
                                            <p:strVal val="#ppt_x"/>
                                          </p:val>
                                        </p:tav>
                                      </p:tavLst>
                                    </p:anim>
                                    <p:anim calcmode="lin" valueType="num">
                                      <p:cBhvr>
                                        <p:cTn id="105" dur="1000" fill="hold"/>
                                        <p:tgtEl>
                                          <p:spTgt spid="64"/>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65"/>
                                        </p:tgtEl>
                                        <p:attrNameLst>
                                          <p:attrName>style.visibility</p:attrName>
                                        </p:attrNameLst>
                                      </p:cBhvr>
                                      <p:to>
                                        <p:strVal val="visible"/>
                                      </p:to>
                                    </p:set>
                                    <p:animEffect transition="in" filter="fade">
                                      <p:cBhvr>
                                        <p:cTn id="108" dur="1000"/>
                                        <p:tgtEl>
                                          <p:spTgt spid="65"/>
                                        </p:tgtEl>
                                      </p:cBhvr>
                                    </p:animEffect>
                                    <p:anim calcmode="lin" valueType="num">
                                      <p:cBhvr>
                                        <p:cTn id="109" dur="1000" fill="hold"/>
                                        <p:tgtEl>
                                          <p:spTgt spid="65"/>
                                        </p:tgtEl>
                                        <p:attrNameLst>
                                          <p:attrName>ppt_x</p:attrName>
                                        </p:attrNameLst>
                                      </p:cBhvr>
                                      <p:tavLst>
                                        <p:tav tm="0">
                                          <p:val>
                                            <p:strVal val="#ppt_x"/>
                                          </p:val>
                                        </p:tav>
                                        <p:tav tm="100000">
                                          <p:val>
                                            <p:strVal val="#ppt_x"/>
                                          </p:val>
                                        </p:tav>
                                      </p:tavLst>
                                    </p:anim>
                                    <p:anim calcmode="lin" valueType="num">
                                      <p:cBhvr>
                                        <p:cTn id="110"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79"/>
                                        </p:tgtEl>
                                        <p:attrNameLst>
                                          <p:attrName>style.visibility</p:attrName>
                                        </p:attrNameLst>
                                      </p:cBhvr>
                                      <p:to>
                                        <p:strVal val="visible"/>
                                      </p:to>
                                    </p:set>
                                    <p:anim calcmode="lin" valueType="num">
                                      <p:cBhvr additive="base">
                                        <p:cTn id="115" dur="500" fill="hold"/>
                                        <p:tgtEl>
                                          <p:spTgt spid="79"/>
                                        </p:tgtEl>
                                        <p:attrNameLst>
                                          <p:attrName>ppt_x</p:attrName>
                                        </p:attrNameLst>
                                      </p:cBhvr>
                                      <p:tavLst>
                                        <p:tav tm="0">
                                          <p:val>
                                            <p:strVal val="1+#ppt_w/2"/>
                                          </p:val>
                                        </p:tav>
                                        <p:tav tm="100000">
                                          <p:val>
                                            <p:strVal val="#ppt_x"/>
                                          </p:val>
                                        </p:tav>
                                      </p:tavLst>
                                    </p:anim>
                                    <p:anim calcmode="lin" valueType="num">
                                      <p:cBhvr additive="base">
                                        <p:cTn id="116" dur="500" fill="hold"/>
                                        <p:tgtEl>
                                          <p:spTgt spid="79"/>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80"/>
                                        </p:tgtEl>
                                        <p:attrNameLst>
                                          <p:attrName>style.visibility</p:attrName>
                                        </p:attrNameLst>
                                      </p:cBhvr>
                                      <p:to>
                                        <p:strVal val="visible"/>
                                      </p:to>
                                    </p:set>
                                    <p:anim calcmode="lin" valueType="num">
                                      <p:cBhvr additive="base">
                                        <p:cTn id="119" dur="500" fill="hold"/>
                                        <p:tgtEl>
                                          <p:spTgt spid="80"/>
                                        </p:tgtEl>
                                        <p:attrNameLst>
                                          <p:attrName>ppt_x</p:attrName>
                                        </p:attrNameLst>
                                      </p:cBhvr>
                                      <p:tavLst>
                                        <p:tav tm="0">
                                          <p:val>
                                            <p:strVal val="1+#ppt_w/2"/>
                                          </p:val>
                                        </p:tav>
                                        <p:tav tm="100000">
                                          <p:val>
                                            <p:strVal val="#ppt_x"/>
                                          </p:val>
                                        </p:tav>
                                      </p:tavLst>
                                    </p:anim>
                                    <p:anim calcmode="lin" valueType="num">
                                      <p:cBhvr additive="base">
                                        <p:cTn id="120" dur="500" fill="hold"/>
                                        <p:tgtEl>
                                          <p:spTgt spid="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9" grpId="0"/>
      <p:bldP spid="60" grpId="0" animBg="1"/>
      <p:bldP spid="61" grpId="0"/>
      <p:bldP spid="62" grpId="0" animBg="1"/>
      <p:bldP spid="63" grpId="0"/>
      <p:bldP spid="64" grpId="0" animBg="1"/>
      <p:bldP spid="65" grpId="0"/>
      <p:bldP spid="67" grpId="0" animBg="1"/>
      <p:bldP spid="68" grpId="0"/>
      <p:bldP spid="69" grpId="0" animBg="1"/>
      <p:bldP spid="70" grpId="0"/>
      <p:bldP spid="71" grpId="0" animBg="1"/>
      <p:bldP spid="72" grpId="0"/>
      <p:bldP spid="73" grpId="0" animBg="1"/>
      <p:bldP spid="74" grpId="0"/>
      <p:bldP spid="75" grpId="0" animBg="1"/>
      <p:bldP spid="76" grpId="0"/>
      <p:bldP spid="77" grpId="0" animBg="1"/>
      <p:bldP spid="78" grpId="0"/>
      <p:bldP spid="79" grpId="0" animBg="1"/>
      <p:bldP spid="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25CA3B9-25D6-4073-AFAE-4DE22E16D436}"/>
              </a:ext>
            </a:extLst>
          </p:cNvPr>
          <p:cNvPicPr>
            <a:picLocks noChangeAspect="1"/>
          </p:cNvPicPr>
          <p:nvPr/>
        </p:nvPicPr>
        <p:blipFill>
          <a:blip r:embed="rId2"/>
          <a:stretch>
            <a:fillRect/>
          </a:stretch>
        </p:blipFill>
        <p:spPr>
          <a:xfrm>
            <a:off x="0" y="3138"/>
            <a:ext cx="6096000" cy="6858000"/>
          </a:xfrm>
          <a:prstGeom prst="rect">
            <a:avLst/>
          </a:prstGeom>
        </p:spPr>
      </p:pic>
      <p:sp>
        <p:nvSpPr>
          <p:cNvPr id="18" name="TextBox 17">
            <a:extLst>
              <a:ext uri="{FF2B5EF4-FFF2-40B4-BE49-F238E27FC236}">
                <a16:creationId xmlns:a16="http://schemas.microsoft.com/office/drawing/2014/main" id="{642EB6DF-8BCB-48BC-B630-80AC5F0781ED}"/>
              </a:ext>
            </a:extLst>
          </p:cNvPr>
          <p:cNvSpPr txBox="1"/>
          <p:nvPr/>
        </p:nvSpPr>
        <p:spPr>
          <a:xfrm>
            <a:off x="5997213" y="1522039"/>
            <a:ext cx="3215097" cy="461665"/>
          </a:xfrm>
          <a:prstGeom prst="rect">
            <a:avLst/>
          </a:prstGeom>
          <a:noFill/>
        </p:spPr>
        <p:txBody>
          <a:bodyPr wrap="square">
            <a:spAutoFit/>
          </a:bodyPr>
          <a:lstStyle/>
          <a:p>
            <a:pPr algn="ctr"/>
            <a:r>
              <a:rPr lang="en-US" sz="2400" dirty="0">
                <a:solidFill>
                  <a:srgbClr val="A53F52"/>
                </a:solidFill>
              </a:rPr>
              <a:t>Technical Feasibility</a:t>
            </a:r>
          </a:p>
        </p:txBody>
      </p:sp>
      <p:sp>
        <p:nvSpPr>
          <p:cNvPr id="21" name="Text Placeholder 2">
            <a:extLst>
              <a:ext uri="{FF2B5EF4-FFF2-40B4-BE49-F238E27FC236}">
                <a16:creationId xmlns:a16="http://schemas.microsoft.com/office/drawing/2014/main" id="{C8BF76EA-F16E-4562-A5B1-94173AA9FC39}"/>
              </a:ext>
            </a:extLst>
          </p:cNvPr>
          <p:cNvSpPr txBox="1">
            <a:spLocks/>
          </p:cNvSpPr>
          <p:nvPr/>
        </p:nvSpPr>
        <p:spPr>
          <a:xfrm>
            <a:off x="7213793" y="0"/>
            <a:ext cx="3980943" cy="544043"/>
          </a:xfrm>
          <a:prstGeom prst="rect">
            <a:avLst/>
          </a:prstGeom>
          <a:gradFill flip="none" rotWithShape="1">
            <a:gsLst>
              <a:gs pos="0">
                <a:srgbClr val="01023B"/>
              </a:gs>
              <a:gs pos="100000">
                <a:srgbClr val="E99757">
                  <a:lumMod val="97000"/>
                  <a:lumOff val="3000"/>
                </a:srgbClr>
              </a:gs>
              <a:gs pos="50000">
                <a:srgbClr val="A53F52"/>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b="0" i="0" u="none" strike="noStrike" kern="1200" cap="none" spc="300" normalizeH="0" baseline="0" noProof="0" dirty="0">
                <a:ln>
                  <a:noFill/>
                </a:ln>
                <a:solidFill>
                  <a:sysClr val="window" lastClr="FFFFFF"/>
                </a:solidFill>
                <a:effectLst/>
                <a:uLnTx/>
                <a:uFillTx/>
                <a:latin typeface="Calibri" panose="020F0502020204030204"/>
                <a:ea typeface="+mn-ea"/>
                <a:cs typeface="+mn-cs"/>
              </a:rPr>
              <a:t>Project Feasibility</a:t>
            </a:r>
          </a:p>
        </p:txBody>
      </p:sp>
      <p:sp>
        <p:nvSpPr>
          <p:cNvPr id="22" name="Text Placeholder 9">
            <a:extLst>
              <a:ext uri="{FF2B5EF4-FFF2-40B4-BE49-F238E27FC236}">
                <a16:creationId xmlns:a16="http://schemas.microsoft.com/office/drawing/2014/main" id="{81EAD4EB-0F20-4CA1-AE71-D458AC981719}"/>
              </a:ext>
            </a:extLst>
          </p:cNvPr>
          <p:cNvSpPr txBox="1">
            <a:spLocks/>
          </p:cNvSpPr>
          <p:nvPr/>
        </p:nvSpPr>
        <p:spPr>
          <a:xfrm>
            <a:off x="6096000" y="1937322"/>
            <a:ext cx="3017520" cy="46382"/>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endParaRPr lang="en-US" sz="1800" dirty="0"/>
          </a:p>
        </p:txBody>
      </p:sp>
      <p:sp>
        <p:nvSpPr>
          <p:cNvPr id="7" name="Freeform 3850" descr="Icon of lightning. ">
            <a:extLst>
              <a:ext uri="{FF2B5EF4-FFF2-40B4-BE49-F238E27FC236}">
                <a16:creationId xmlns:a16="http://schemas.microsoft.com/office/drawing/2014/main" id="{D895DBA6-83C6-42F2-9733-AC4C7D145B0A}"/>
              </a:ext>
            </a:extLst>
          </p:cNvPr>
          <p:cNvSpPr>
            <a:spLocks/>
          </p:cNvSpPr>
          <p:nvPr/>
        </p:nvSpPr>
        <p:spPr bwMode="auto">
          <a:xfrm>
            <a:off x="6413624" y="2756796"/>
            <a:ext cx="143179" cy="202932"/>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rgbClr val="01023B"/>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0A6BB170-031A-406D-9822-545073E0E74F}"/>
              </a:ext>
            </a:extLst>
          </p:cNvPr>
          <p:cNvSpPr txBox="1"/>
          <p:nvPr/>
        </p:nvSpPr>
        <p:spPr>
          <a:xfrm>
            <a:off x="6556803" y="2673596"/>
            <a:ext cx="4866571" cy="646331"/>
          </a:xfrm>
          <a:prstGeom prst="rect">
            <a:avLst/>
          </a:prstGeom>
          <a:noFill/>
        </p:spPr>
        <p:txBody>
          <a:bodyPr wrap="square" rtlCol="0">
            <a:spAutoFit/>
          </a:bodyPr>
          <a:lstStyle/>
          <a:p>
            <a:r>
              <a:rPr lang="en-US" b="1" dirty="0">
                <a:solidFill>
                  <a:srgbClr val="2F3342"/>
                </a:solidFill>
                <a:cs typeface="Segoe UI Light"/>
              </a:rPr>
              <a:t>Manpower</a:t>
            </a:r>
          </a:p>
          <a:p>
            <a:r>
              <a:rPr lang="en-US" b="1" dirty="0">
                <a:solidFill>
                  <a:srgbClr val="2F3342"/>
                </a:solidFill>
                <a:cs typeface="Segoe UI Light"/>
              </a:rPr>
              <a:t>	     </a:t>
            </a:r>
            <a:r>
              <a:rPr lang="en-US" dirty="0">
                <a:solidFill>
                  <a:srgbClr val="2F3342"/>
                </a:solidFill>
                <a:cs typeface="Segoe UI Light"/>
              </a:rPr>
              <a:t>Programmers ,Tester and Debuggers.</a:t>
            </a:r>
            <a:endParaRPr lang="en-US" dirty="0">
              <a:solidFill>
                <a:srgbClr val="2F3342"/>
              </a:solidFill>
            </a:endParaRPr>
          </a:p>
        </p:txBody>
      </p:sp>
      <p:sp>
        <p:nvSpPr>
          <p:cNvPr id="9" name="Freeform 3850" descr="Icon of lightning. ">
            <a:extLst>
              <a:ext uri="{FF2B5EF4-FFF2-40B4-BE49-F238E27FC236}">
                <a16:creationId xmlns:a16="http://schemas.microsoft.com/office/drawing/2014/main" id="{8F212213-75E2-4597-8A31-5B0D87415A72}"/>
              </a:ext>
            </a:extLst>
          </p:cNvPr>
          <p:cNvSpPr>
            <a:spLocks/>
          </p:cNvSpPr>
          <p:nvPr/>
        </p:nvSpPr>
        <p:spPr bwMode="auto">
          <a:xfrm>
            <a:off x="6413624" y="3784194"/>
            <a:ext cx="143179" cy="202932"/>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rgbClr val="01023B"/>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176327D4-069D-482D-8D22-F237EC0AE9C0}"/>
              </a:ext>
            </a:extLst>
          </p:cNvPr>
          <p:cNvSpPr txBox="1"/>
          <p:nvPr/>
        </p:nvSpPr>
        <p:spPr>
          <a:xfrm>
            <a:off x="6556803" y="3700994"/>
            <a:ext cx="4866571" cy="646331"/>
          </a:xfrm>
          <a:prstGeom prst="rect">
            <a:avLst/>
          </a:prstGeom>
          <a:noFill/>
        </p:spPr>
        <p:txBody>
          <a:bodyPr wrap="square" rtlCol="0">
            <a:spAutoFit/>
          </a:bodyPr>
          <a:lstStyle/>
          <a:p>
            <a:r>
              <a:rPr lang="en-US" b="1" dirty="0">
                <a:solidFill>
                  <a:srgbClr val="2F3342"/>
                </a:solidFill>
                <a:cs typeface="Segoe UI Light"/>
              </a:rPr>
              <a:t>Support</a:t>
            </a:r>
            <a:r>
              <a:rPr lang="en-US" dirty="0">
                <a:solidFill>
                  <a:srgbClr val="2F3342"/>
                </a:solidFill>
                <a:cs typeface="Segoe UI Light"/>
              </a:rPr>
              <a:t> </a:t>
            </a:r>
          </a:p>
          <a:p>
            <a:r>
              <a:rPr lang="en-US" dirty="0">
                <a:solidFill>
                  <a:srgbClr val="2F3342"/>
                </a:solidFill>
                <a:cs typeface="Segoe UI Light"/>
              </a:rPr>
              <a:t>	Hardware and Software support.</a:t>
            </a:r>
            <a:endParaRPr lang="en-US" dirty="0">
              <a:solidFill>
                <a:srgbClr val="2F3342"/>
              </a:solidFill>
            </a:endParaRPr>
          </a:p>
        </p:txBody>
      </p:sp>
      <p:sp>
        <p:nvSpPr>
          <p:cNvPr id="11" name="Freeform 3850" descr="Icon of lightning. ">
            <a:extLst>
              <a:ext uri="{FF2B5EF4-FFF2-40B4-BE49-F238E27FC236}">
                <a16:creationId xmlns:a16="http://schemas.microsoft.com/office/drawing/2014/main" id="{4F62EEBF-D647-4836-9F1B-9C7EE4E189F3}"/>
              </a:ext>
            </a:extLst>
          </p:cNvPr>
          <p:cNvSpPr>
            <a:spLocks/>
          </p:cNvSpPr>
          <p:nvPr/>
        </p:nvSpPr>
        <p:spPr bwMode="auto">
          <a:xfrm>
            <a:off x="6413624" y="4811592"/>
            <a:ext cx="143179" cy="202932"/>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rgbClr val="01023B"/>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DCE0646D-88FE-49A7-8F5F-1ABE598B1682}"/>
              </a:ext>
            </a:extLst>
          </p:cNvPr>
          <p:cNvSpPr txBox="1"/>
          <p:nvPr/>
        </p:nvSpPr>
        <p:spPr>
          <a:xfrm>
            <a:off x="6556803" y="4728392"/>
            <a:ext cx="4866571" cy="923330"/>
          </a:xfrm>
          <a:prstGeom prst="rect">
            <a:avLst/>
          </a:prstGeom>
          <a:noFill/>
        </p:spPr>
        <p:txBody>
          <a:bodyPr wrap="square" rtlCol="0">
            <a:spAutoFit/>
          </a:bodyPr>
          <a:lstStyle/>
          <a:p>
            <a:r>
              <a:rPr lang="en-US" b="1" dirty="0">
                <a:solidFill>
                  <a:srgbClr val="2F3342"/>
                </a:solidFill>
                <a:cs typeface="Segoe UI Light"/>
              </a:rPr>
              <a:t>Resources</a:t>
            </a:r>
            <a:r>
              <a:rPr lang="en-US" dirty="0">
                <a:solidFill>
                  <a:srgbClr val="2F3342"/>
                </a:solidFill>
                <a:cs typeface="Segoe UI Light"/>
              </a:rPr>
              <a:t> </a:t>
            </a:r>
          </a:p>
          <a:p>
            <a:r>
              <a:rPr lang="en-US" dirty="0">
                <a:solidFill>
                  <a:srgbClr val="2F3342"/>
                </a:solidFill>
                <a:cs typeface="Segoe UI Light"/>
              </a:rPr>
              <a:t>	   Enough resources for solving the problem. </a:t>
            </a:r>
            <a:endParaRPr lang="en-US" dirty="0">
              <a:solidFill>
                <a:srgbClr val="2F3342"/>
              </a:solidFill>
            </a:endParaRPr>
          </a:p>
        </p:txBody>
      </p:sp>
      <p:sp>
        <p:nvSpPr>
          <p:cNvPr id="28" name="Rectangle 27">
            <a:extLst>
              <a:ext uri="{FF2B5EF4-FFF2-40B4-BE49-F238E27FC236}">
                <a16:creationId xmlns:a16="http://schemas.microsoft.com/office/drawing/2014/main" id="{84EAF387-F0F4-49FB-B352-C105511D120D}"/>
              </a:ext>
            </a:extLst>
          </p:cNvPr>
          <p:cNvSpPr/>
          <p:nvPr/>
        </p:nvSpPr>
        <p:spPr>
          <a:xfrm>
            <a:off x="-34219" y="0"/>
            <a:ext cx="6130219" cy="685800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Slide Number Placeholder 6">
            <a:extLst>
              <a:ext uri="{FF2B5EF4-FFF2-40B4-BE49-F238E27FC236}">
                <a16:creationId xmlns:a16="http://schemas.microsoft.com/office/drawing/2014/main" id="{BAFD8704-F710-4DCC-A46A-1F5B0E79961F}"/>
              </a:ext>
            </a:extLst>
          </p:cNvPr>
          <p:cNvSpPr txBox="1">
            <a:spLocks/>
          </p:cNvSpPr>
          <p:nvPr/>
        </p:nvSpPr>
        <p:spPr>
          <a:xfrm>
            <a:off x="4844100" y="6492875"/>
            <a:ext cx="256386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rgbClr val="01023B"/>
                </a:solidFill>
              </a:rPr>
              <a:t>Key Castle</a:t>
            </a:r>
          </a:p>
        </p:txBody>
      </p:sp>
      <p:grpSp>
        <p:nvGrpSpPr>
          <p:cNvPr id="30" name="Group 29">
            <a:extLst>
              <a:ext uri="{FF2B5EF4-FFF2-40B4-BE49-F238E27FC236}">
                <a16:creationId xmlns:a16="http://schemas.microsoft.com/office/drawing/2014/main" id="{2C1F2CBA-F825-488B-A668-A434C43CF0A2}"/>
              </a:ext>
            </a:extLst>
          </p:cNvPr>
          <p:cNvGrpSpPr/>
          <p:nvPr/>
        </p:nvGrpSpPr>
        <p:grpSpPr>
          <a:xfrm>
            <a:off x="11558954" y="6499707"/>
            <a:ext cx="633046" cy="365125"/>
            <a:chOff x="11558954" y="6499707"/>
            <a:chExt cx="633046" cy="365125"/>
          </a:xfrm>
        </p:grpSpPr>
        <p:sp>
          <p:nvSpPr>
            <p:cNvPr id="31" name="Rectangle 30">
              <a:extLst>
                <a:ext uri="{FF2B5EF4-FFF2-40B4-BE49-F238E27FC236}">
                  <a16:creationId xmlns:a16="http://schemas.microsoft.com/office/drawing/2014/main" id="{98F25B0A-C1AA-4FEB-84C7-F8012C5F5CB2}"/>
                </a:ext>
              </a:extLst>
            </p:cNvPr>
            <p:cNvSpPr/>
            <p:nvPr/>
          </p:nvSpPr>
          <p:spPr>
            <a:xfrm>
              <a:off x="11558954" y="6499707"/>
              <a:ext cx="633046" cy="3582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lide Number Placeholder 6">
              <a:extLst>
                <a:ext uri="{FF2B5EF4-FFF2-40B4-BE49-F238E27FC236}">
                  <a16:creationId xmlns:a16="http://schemas.microsoft.com/office/drawing/2014/main" id="{2AC70F39-17F3-466F-859E-FB6F88FC18C5}"/>
                </a:ext>
              </a:extLst>
            </p:cNvPr>
            <p:cNvSpPr txBox="1">
              <a:spLocks/>
            </p:cNvSpPr>
            <p:nvPr/>
          </p:nvSpPr>
          <p:spPr>
            <a:xfrm>
              <a:off x="11748052" y="6499707"/>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rgbClr val="01023B"/>
                  </a:solidFill>
                </a:rPr>
                <a:t>4</a:t>
              </a:r>
            </a:p>
          </p:txBody>
        </p:sp>
      </p:grpSp>
      <p:sp>
        <p:nvSpPr>
          <p:cNvPr id="33" name="Slide Number Placeholder 6">
            <a:extLst>
              <a:ext uri="{FF2B5EF4-FFF2-40B4-BE49-F238E27FC236}">
                <a16:creationId xmlns:a16="http://schemas.microsoft.com/office/drawing/2014/main" id="{AD3DAEA4-E291-47E8-8012-065E16EA5A1D}"/>
              </a:ext>
            </a:extLst>
          </p:cNvPr>
          <p:cNvSpPr txBox="1">
            <a:spLocks/>
          </p:cNvSpPr>
          <p:nvPr/>
        </p:nvSpPr>
        <p:spPr>
          <a:xfrm>
            <a:off x="-1" y="6499707"/>
            <a:ext cx="131196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1023B"/>
                </a:solidFill>
              </a:rPr>
              <a:t>13/07/2021</a:t>
            </a:r>
          </a:p>
        </p:txBody>
      </p:sp>
    </p:spTree>
    <p:extLst>
      <p:ext uri="{BB962C8B-B14F-4D97-AF65-F5344CB8AC3E}">
        <p14:creationId xmlns:p14="http://schemas.microsoft.com/office/powerpoint/2010/main" val="294476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animBg="1"/>
      <p:bldP spid="7" grpId="0" animBg="1"/>
      <p:bldP spid="8" grpId="0"/>
      <p:bldP spid="9" grpId="0" animBg="1"/>
      <p:bldP spid="10" grpId="0"/>
      <p:bldP spid="11"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42EB6DF-8BCB-48BC-B630-80AC5F0781ED}"/>
              </a:ext>
            </a:extLst>
          </p:cNvPr>
          <p:cNvSpPr txBox="1"/>
          <p:nvPr/>
        </p:nvSpPr>
        <p:spPr>
          <a:xfrm>
            <a:off x="483104" y="1134112"/>
            <a:ext cx="3215097" cy="461665"/>
          </a:xfrm>
          <a:prstGeom prst="rect">
            <a:avLst/>
          </a:prstGeom>
          <a:noFill/>
        </p:spPr>
        <p:txBody>
          <a:bodyPr wrap="square">
            <a:spAutoFit/>
          </a:bodyPr>
          <a:lstStyle/>
          <a:p>
            <a:pPr algn="ctr"/>
            <a:r>
              <a:rPr lang="en-US" sz="2400" dirty="0">
                <a:solidFill>
                  <a:srgbClr val="A53F52"/>
                </a:solidFill>
              </a:rPr>
              <a:t>Operational Feasibility</a:t>
            </a:r>
          </a:p>
        </p:txBody>
      </p:sp>
      <p:sp>
        <p:nvSpPr>
          <p:cNvPr id="21" name="Text Placeholder 2">
            <a:extLst>
              <a:ext uri="{FF2B5EF4-FFF2-40B4-BE49-F238E27FC236}">
                <a16:creationId xmlns:a16="http://schemas.microsoft.com/office/drawing/2014/main" id="{C8BF76EA-F16E-4562-A5B1-94173AA9FC39}"/>
              </a:ext>
            </a:extLst>
          </p:cNvPr>
          <p:cNvSpPr txBox="1">
            <a:spLocks/>
          </p:cNvSpPr>
          <p:nvPr/>
        </p:nvSpPr>
        <p:spPr>
          <a:xfrm>
            <a:off x="1422585" y="0"/>
            <a:ext cx="3980943" cy="544043"/>
          </a:xfrm>
          <a:prstGeom prst="rect">
            <a:avLst/>
          </a:prstGeom>
          <a:gradFill flip="none" rotWithShape="1">
            <a:gsLst>
              <a:gs pos="0">
                <a:srgbClr val="01023B"/>
              </a:gs>
              <a:gs pos="100000">
                <a:srgbClr val="E99757">
                  <a:lumMod val="97000"/>
                  <a:lumOff val="3000"/>
                </a:srgbClr>
              </a:gs>
              <a:gs pos="50000">
                <a:srgbClr val="A53F52"/>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b="0" i="0" u="none" strike="noStrike" kern="1200" cap="none" spc="300" normalizeH="0" baseline="0" noProof="0" dirty="0">
                <a:ln>
                  <a:noFill/>
                </a:ln>
                <a:solidFill>
                  <a:sysClr val="window" lastClr="FFFFFF"/>
                </a:solidFill>
                <a:effectLst/>
                <a:uLnTx/>
                <a:uFillTx/>
                <a:latin typeface="Calibri" panose="020F0502020204030204"/>
                <a:ea typeface="+mn-ea"/>
                <a:cs typeface="+mn-cs"/>
              </a:rPr>
              <a:t>Project Feasibility</a:t>
            </a:r>
          </a:p>
        </p:txBody>
      </p:sp>
      <p:sp>
        <p:nvSpPr>
          <p:cNvPr id="22" name="Text Placeholder 9">
            <a:extLst>
              <a:ext uri="{FF2B5EF4-FFF2-40B4-BE49-F238E27FC236}">
                <a16:creationId xmlns:a16="http://schemas.microsoft.com/office/drawing/2014/main" id="{81EAD4EB-0F20-4CA1-AE71-D458AC981719}"/>
              </a:ext>
            </a:extLst>
          </p:cNvPr>
          <p:cNvSpPr txBox="1">
            <a:spLocks/>
          </p:cNvSpPr>
          <p:nvPr/>
        </p:nvSpPr>
        <p:spPr>
          <a:xfrm>
            <a:off x="581891" y="1549395"/>
            <a:ext cx="3017520" cy="46382"/>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endParaRPr lang="en-US" sz="1800" dirty="0"/>
          </a:p>
        </p:txBody>
      </p:sp>
      <p:sp>
        <p:nvSpPr>
          <p:cNvPr id="3" name="Parallelogram 2">
            <a:extLst>
              <a:ext uri="{FF2B5EF4-FFF2-40B4-BE49-F238E27FC236}">
                <a16:creationId xmlns:a16="http://schemas.microsoft.com/office/drawing/2014/main" id="{07267DFA-D3FC-4099-9135-B79EE89A1BC8}"/>
              </a:ext>
            </a:extLst>
          </p:cNvPr>
          <p:cNvSpPr/>
          <p:nvPr/>
        </p:nvSpPr>
        <p:spPr>
          <a:xfrm>
            <a:off x="6139672" y="0"/>
            <a:ext cx="6052328" cy="6858000"/>
          </a:xfrm>
          <a:prstGeom prst="parallelogram">
            <a:avLst>
              <a:gd name="adj" fmla="val 31112"/>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3850" descr="Icon of lightning. ">
            <a:extLst>
              <a:ext uri="{FF2B5EF4-FFF2-40B4-BE49-F238E27FC236}">
                <a16:creationId xmlns:a16="http://schemas.microsoft.com/office/drawing/2014/main" id="{9B7B1F42-243E-43CF-91AE-0B570A20F111}"/>
              </a:ext>
            </a:extLst>
          </p:cNvPr>
          <p:cNvSpPr>
            <a:spLocks/>
          </p:cNvSpPr>
          <p:nvPr/>
        </p:nvSpPr>
        <p:spPr bwMode="auto">
          <a:xfrm>
            <a:off x="834459" y="2425492"/>
            <a:ext cx="143179" cy="202932"/>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rgbClr val="01023B"/>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2CA3250B-58E0-4877-9075-574F69801503}"/>
              </a:ext>
            </a:extLst>
          </p:cNvPr>
          <p:cNvSpPr txBox="1"/>
          <p:nvPr/>
        </p:nvSpPr>
        <p:spPr>
          <a:xfrm>
            <a:off x="977638" y="2342292"/>
            <a:ext cx="4866571" cy="646331"/>
          </a:xfrm>
          <a:prstGeom prst="rect">
            <a:avLst/>
          </a:prstGeom>
          <a:noFill/>
        </p:spPr>
        <p:txBody>
          <a:bodyPr wrap="square" rtlCol="0">
            <a:spAutoFit/>
          </a:bodyPr>
          <a:lstStyle/>
          <a:p>
            <a:r>
              <a:rPr lang="en-US" b="1" dirty="0">
                <a:solidFill>
                  <a:srgbClr val="2F3342"/>
                </a:solidFill>
                <a:cs typeface="Segoe UI Light"/>
              </a:rPr>
              <a:t>Services</a:t>
            </a:r>
          </a:p>
          <a:p>
            <a:r>
              <a:rPr lang="en-US" b="1" dirty="0">
                <a:solidFill>
                  <a:srgbClr val="2F3342"/>
                </a:solidFill>
                <a:cs typeface="Segoe UI Light"/>
              </a:rPr>
              <a:t>	</a:t>
            </a:r>
            <a:r>
              <a:rPr lang="en-US" dirty="0">
                <a:solidFill>
                  <a:srgbClr val="2F3342"/>
                </a:solidFill>
                <a:cs typeface="Segoe UI Light"/>
              </a:rPr>
              <a:t>Flexible and Budget friendly.</a:t>
            </a:r>
            <a:endParaRPr lang="en-US" dirty="0">
              <a:solidFill>
                <a:srgbClr val="2F3342"/>
              </a:solidFill>
            </a:endParaRPr>
          </a:p>
        </p:txBody>
      </p:sp>
      <p:sp>
        <p:nvSpPr>
          <p:cNvPr id="9" name="Freeform 3850" descr="Icon of lightning. ">
            <a:extLst>
              <a:ext uri="{FF2B5EF4-FFF2-40B4-BE49-F238E27FC236}">
                <a16:creationId xmlns:a16="http://schemas.microsoft.com/office/drawing/2014/main" id="{3563F5A7-3AAE-4053-9989-DCF0010BC060}"/>
              </a:ext>
            </a:extLst>
          </p:cNvPr>
          <p:cNvSpPr>
            <a:spLocks/>
          </p:cNvSpPr>
          <p:nvPr/>
        </p:nvSpPr>
        <p:spPr bwMode="auto">
          <a:xfrm>
            <a:off x="834459" y="3452890"/>
            <a:ext cx="143179" cy="202932"/>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rgbClr val="01023B"/>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84BAF3AC-CAB1-4F04-A751-F3619A557FED}"/>
              </a:ext>
            </a:extLst>
          </p:cNvPr>
          <p:cNvSpPr txBox="1"/>
          <p:nvPr/>
        </p:nvSpPr>
        <p:spPr>
          <a:xfrm>
            <a:off x="977638" y="3369690"/>
            <a:ext cx="4866571" cy="646331"/>
          </a:xfrm>
          <a:prstGeom prst="rect">
            <a:avLst/>
          </a:prstGeom>
          <a:noFill/>
        </p:spPr>
        <p:txBody>
          <a:bodyPr wrap="square" rtlCol="0">
            <a:spAutoFit/>
          </a:bodyPr>
          <a:lstStyle/>
          <a:p>
            <a:r>
              <a:rPr lang="en-US" b="1" dirty="0">
                <a:solidFill>
                  <a:srgbClr val="2F3342"/>
                </a:solidFill>
                <a:cs typeface="Segoe UI Light"/>
              </a:rPr>
              <a:t>UI / UX Design</a:t>
            </a:r>
            <a:endParaRPr lang="en-US" dirty="0">
              <a:solidFill>
                <a:srgbClr val="2F3342"/>
              </a:solidFill>
              <a:cs typeface="Segoe UI Light"/>
            </a:endParaRPr>
          </a:p>
          <a:p>
            <a:r>
              <a:rPr lang="en-US" dirty="0">
                <a:solidFill>
                  <a:srgbClr val="2F3342"/>
                </a:solidFill>
                <a:cs typeface="Segoe UI Light"/>
              </a:rPr>
              <a:t>	            Interactive and Easy to use.</a:t>
            </a:r>
            <a:endParaRPr lang="en-US" dirty="0">
              <a:solidFill>
                <a:srgbClr val="2F3342"/>
              </a:solidFill>
            </a:endParaRPr>
          </a:p>
        </p:txBody>
      </p:sp>
      <p:sp>
        <p:nvSpPr>
          <p:cNvPr id="11" name="Freeform 3850" descr="Icon of lightning. ">
            <a:extLst>
              <a:ext uri="{FF2B5EF4-FFF2-40B4-BE49-F238E27FC236}">
                <a16:creationId xmlns:a16="http://schemas.microsoft.com/office/drawing/2014/main" id="{7131BF51-B952-41E2-ADC0-422BC2E85A85}"/>
              </a:ext>
            </a:extLst>
          </p:cNvPr>
          <p:cNvSpPr>
            <a:spLocks/>
          </p:cNvSpPr>
          <p:nvPr/>
        </p:nvSpPr>
        <p:spPr bwMode="auto">
          <a:xfrm>
            <a:off x="834459" y="4480288"/>
            <a:ext cx="143179" cy="202932"/>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rgbClr val="01023B"/>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450642EB-F3E7-4E9E-B73E-32E9306B8EE3}"/>
              </a:ext>
            </a:extLst>
          </p:cNvPr>
          <p:cNvSpPr txBox="1"/>
          <p:nvPr/>
        </p:nvSpPr>
        <p:spPr>
          <a:xfrm>
            <a:off x="977638" y="4397088"/>
            <a:ext cx="4866571" cy="646331"/>
          </a:xfrm>
          <a:prstGeom prst="rect">
            <a:avLst/>
          </a:prstGeom>
          <a:noFill/>
        </p:spPr>
        <p:txBody>
          <a:bodyPr wrap="square" rtlCol="0">
            <a:spAutoFit/>
          </a:bodyPr>
          <a:lstStyle/>
          <a:p>
            <a:r>
              <a:rPr lang="en-US" b="1" dirty="0">
                <a:solidFill>
                  <a:srgbClr val="2F3342"/>
                </a:solidFill>
                <a:cs typeface="Segoe UI Light"/>
              </a:rPr>
              <a:t>Security</a:t>
            </a:r>
            <a:r>
              <a:rPr lang="en-US" dirty="0">
                <a:solidFill>
                  <a:srgbClr val="2F3342"/>
                </a:solidFill>
                <a:cs typeface="Segoe UI Light"/>
              </a:rPr>
              <a:t> </a:t>
            </a:r>
          </a:p>
          <a:p>
            <a:r>
              <a:rPr lang="en-US" dirty="0">
                <a:solidFill>
                  <a:srgbClr val="2F3342"/>
                </a:solidFill>
                <a:cs typeface="Segoe UI Light"/>
              </a:rPr>
              <a:t>	Proper protection for User’s Information</a:t>
            </a:r>
            <a:endParaRPr lang="en-US" dirty="0">
              <a:solidFill>
                <a:srgbClr val="2F3342"/>
              </a:solidFill>
            </a:endParaRPr>
          </a:p>
        </p:txBody>
      </p:sp>
      <p:sp>
        <p:nvSpPr>
          <p:cNvPr id="27" name="Rectangle 26">
            <a:extLst>
              <a:ext uri="{FF2B5EF4-FFF2-40B4-BE49-F238E27FC236}">
                <a16:creationId xmlns:a16="http://schemas.microsoft.com/office/drawing/2014/main" id="{F5A5B511-D21B-4E8A-9FA0-986A561D5975}"/>
              </a:ext>
            </a:extLst>
          </p:cNvPr>
          <p:cNvSpPr/>
          <p:nvPr/>
        </p:nvSpPr>
        <p:spPr>
          <a:xfrm>
            <a:off x="6052329" y="-34684"/>
            <a:ext cx="6130219" cy="685800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Slide Number Placeholder 6">
            <a:extLst>
              <a:ext uri="{FF2B5EF4-FFF2-40B4-BE49-F238E27FC236}">
                <a16:creationId xmlns:a16="http://schemas.microsoft.com/office/drawing/2014/main" id="{FCBDF556-CBAA-4A18-ADA1-1F2C1B8CEECF}"/>
              </a:ext>
            </a:extLst>
          </p:cNvPr>
          <p:cNvSpPr txBox="1">
            <a:spLocks/>
          </p:cNvSpPr>
          <p:nvPr/>
        </p:nvSpPr>
        <p:spPr>
          <a:xfrm>
            <a:off x="4844100" y="6492875"/>
            <a:ext cx="256386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rgbClr val="01023B"/>
                </a:solidFill>
              </a:rPr>
              <a:t>Key Castle</a:t>
            </a:r>
          </a:p>
        </p:txBody>
      </p:sp>
      <p:grpSp>
        <p:nvGrpSpPr>
          <p:cNvPr id="34" name="Group 33">
            <a:extLst>
              <a:ext uri="{FF2B5EF4-FFF2-40B4-BE49-F238E27FC236}">
                <a16:creationId xmlns:a16="http://schemas.microsoft.com/office/drawing/2014/main" id="{A7DEAC92-CA98-4977-8881-6D0B0FC49920}"/>
              </a:ext>
            </a:extLst>
          </p:cNvPr>
          <p:cNvGrpSpPr/>
          <p:nvPr/>
        </p:nvGrpSpPr>
        <p:grpSpPr>
          <a:xfrm>
            <a:off x="11558954" y="6499707"/>
            <a:ext cx="633046" cy="365125"/>
            <a:chOff x="11558954" y="6499707"/>
            <a:chExt cx="633046" cy="365125"/>
          </a:xfrm>
        </p:grpSpPr>
        <p:sp>
          <p:nvSpPr>
            <p:cNvPr id="35" name="Rectangle 34">
              <a:extLst>
                <a:ext uri="{FF2B5EF4-FFF2-40B4-BE49-F238E27FC236}">
                  <a16:creationId xmlns:a16="http://schemas.microsoft.com/office/drawing/2014/main" id="{F0C3F3F8-67F2-448C-BA0A-7ABFC608FD46}"/>
                </a:ext>
              </a:extLst>
            </p:cNvPr>
            <p:cNvSpPr/>
            <p:nvPr/>
          </p:nvSpPr>
          <p:spPr>
            <a:xfrm>
              <a:off x="11558954" y="6499707"/>
              <a:ext cx="633046" cy="3582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lide Number Placeholder 6">
              <a:extLst>
                <a:ext uri="{FF2B5EF4-FFF2-40B4-BE49-F238E27FC236}">
                  <a16:creationId xmlns:a16="http://schemas.microsoft.com/office/drawing/2014/main" id="{71EE51A7-FB65-4AB1-8BAE-F36064543BE5}"/>
                </a:ext>
              </a:extLst>
            </p:cNvPr>
            <p:cNvSpPr txBox="1">
              <a:spLocks/>
            </p:cNvSpPr>
            <p:nvPr/>
          </p:nvSpPr>
          <p:spPr>
            <a:xfrm>
              <a:off x="11748052" y="6499707"/>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rgbClr val="01023B"/>
                  </a:solidFill>
                </a:rPr>
                <a:t>5</a:t>
              </a:r>
            </a:p>
          </p:txBody>
        </p:sp>
      </p:grpSp>
      <p:sp>
        <p:nvSpPr>
          <p:cNvPr id="37" name="Slide Number Placeholder 6">
            <a:extLst>
              <a:ext uri="{FF2B5EF4-FFF2-40B4-BE49-F238E27FC236}">
                <a16:creationId xmlns:a16="http://schemas.microsoft.com/office/drawing/2014/main" id="{E2041CCD-1771-46C3-B40A-BFE82A3C634A}"/>
              </a:ext>
            </a:extLst>
          </p:cNvPr>
          <p:cNvSpPr txBox="1">
            <a:spLocks/>
          </p:cNvSpPr>
          <p:nvPr/>
        </p:nvSpPr>
        <p:spPr>
          <a:xfrm>
            <a:off x="-1" y="6499707"/>
            <a:ext cx="131196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1023B"/>
                </a:solidFill>
              </a:rPr>
              <a:t>13/07/2021</a:t>
            </a:r>
          </a:p>
        </p:txBody>
      </p:sp>
    </p:spTree>
    <p:extLst>
      <p:ext uri="{BB962C8B-B14F-4D97-AF65-F5344CB8AC3E}">
        <p14:creationId xmlns:p14="http://schemas.microsoft.com/office/powerpoint/2010/main" val="139689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animBg="1"/>
      <p:bldP spid="7" grpId="0" animBg="1"/>
      <p:bldP spid="8" grpId="0"/>
      <p:bldP spid="9" grpId="0" animBg="1"/>
      <p:bldP spid="10" grpId="0"/>
      <p:bldP spid="11"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42EB6DF-8BCB-48BC-B630-80AC5F0781ED}"/>
              </a:ext>
            </a:extLst>
          </p:cNvPr>
          <p:cNvSpPr txBox="1"/>
          <p:nvPr/>
        </p:nvSpPr>
        <p:spPr>
          <a:xfrm>
            <a:off x="5997213" y="1522039"/>
            <a:ext cx="3215097" cy="461665"/>
          </a:xfrm>
          <a:prstGeom prst="rect">
            <a:avLst/>
          </a:prstGeom>
          <a:noFill/>
        </p:spPr>
        <p:txBody>
          <a:bodyPr wrap="square">
            <a:spAutoFit/>
          </a:bodyPr>
          <a:lstStyle/>
          <a:p>
            <a:pPr algn="ctr"/>
            <a:r>
              <a:rPr lang="en-US" sz="2400" dirty="0">
                <a:solidFill>
                  <a:srgbClr val="A53F52"/>
                </a:solidFill>
              </a:rPr>
              <a:t>Economical Feasibility</a:t>
            </a:r>
          </a:p>
        </p:txBody>
      </p:sp>
      <p:sp>
        <p:nvSpPr>
          <p:cNvPr id="21" name="Text Placeholder 2">
            <a:extLst>
              <a:ext uri="{FF2B5EF4-FFF2-40B4-BE49-F238E27FC236}">
                <a16:creationId xmlns:a16="http://schemas.microsoft.com/office/drawing/2014/main" id="{C8BF76EA-F16E-4562-A5B1-94173AA9FC39}"/>
              </a:ext>
            </a:extLst>
          </p:cNvPr>
          <p:cNvSpPr txBox="1">
            <a:spLocks/>
          </p:cNvSpPr>
          <p:nvPr/>
        </p:nvSpPr>
        <p:spPr>
          <a:xfrm>
            <a:off x="7130663" y="0"/>
            <a:ext cx="3980943" cy="544043"/>
          </a:xfrm>
          <a:prstGeom prst="rect">
            <a:avLst/>
          </a:prstGeom>
          <a:gradFill flip="none" rotWithShape="1">
            <a:gsLst>
              <a:gs pos="0">
                <a:srgbClr val="01023B"/>
              </a:gs>
              <a:gs pos="100000">
                <a:srgbClr val="E99757">
                  <a:lumMod val="97000"/>
                  <a:lumOff val="3000"/>
                </a:srgbClr>
              </a:gs>
              <a:gs pos="50000">
                <a:srgbClr val="A53F52"/>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b="0" i="0" u="none" strike="noStrike" kern="1200" cap="none" spc="300" normalizeH="0" baseline="0" noProof="0" dirty="0">
                <a:ln>
                  <a:noFill/>
                </a:ln>
                <a:solidFill>
                  <a:sysClr val="window" lastClr="FFFFFF"/>
                </a:solidFill>
                <a:effectLst/>
                <a:uLnTx/>
                <a:uFillTx/>
                <a:latin typeface="Calibri" panose="020F0502020204030204"/>
                <a:ea typeface="+mn-ea"/>
                <a:cs typeface="+mn-cs"/>
              </a:rPr>
              <a:t>Project Feasibility</a:t>
            </a:r>
          </a:p>
        </p:txBody>
      </p:sp>
      <p:sp>
        <p:nvSpPr>
          <p:cNvPr id="22" name="Text Placeholder 9">
            <a:extLst>
              <a:ext uri="{FF2B5EF4-FFF2-40B4-BE49-F238E27FC236}">
                <a16:creationId xmlns:a16="http://schemas.microsoft.com/office/drawing/2014/main" id="{81EAD4EB-0F20-4CA1-AE71-D458AC981719}"/>
              </a:ext>
            </a:extLst>
          </p:cNvPr>
          <p:cNvSpPr txBox="1">
            <a:spLocks/>
          </p:cNvSpPr>
          <p:nvPr/>
        </p:nvSpPr>
        <p:spPr>
          <a:xfrm>
            <a:off x="6096000" y="1937322"/>
            <a:ext cx="3017520" cy="46382"/>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endParaRPr lang="en-US" sz="1800" dirty="0"/>
          </a:p>
        </p:txBody>
      </p:sp>
      <p:sp>
        <p:nvSpPr>
          <p:cNvPr id="2" name="Parallelogram 1">
            <a:extLst>
              <a:ext uri="{FF2B5EF4-FFF2-40B4-BE49-F238E27FC236}">
                <a16:creationId xmlns:a16="http://schemas.microsoft.com/office/drawing/2014/main" id="{D9FBA5B7-01E6-4163-B5CD-01BE91E15DDB}"/>
              </a:ext>
            </a:extLst>
          </p:cNvPr>
          <p:cNvSpPr/>
          <p:nvPr/>
        </p:nvSpPr>
        <p:spPr>
          <a:xfrm>
            <a:off x="0" y="13252"/>
            <a:ext cx="5898423" cy="6833428"/>
          </a:xfrm>
          <a:prstGeom prst="parallelogram">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3850" descr="Icon of lightning. ">
            <a:extLst>
              <a:ext uri="{FF2B5EF4-FFF2-40B4-BE49-F238E27FC236}">
                <a16:creationId xmlns:a16="http://schemas.microsoft.com/office/drawing/2014/main" id="{6795DCA2-9B65-4EBD-AF41-FDD8A134CEDD}"/>
              </a:ext>
            </a:extLst>
          </p:cNvPr>
          <p:cNvSpPr>
            <a:spLocks/>
          </p:cNvSpPr>
          <p:nvPr/>
        </p:nvSpPr>
        <p:spPr bwMode="auto">
          <a:xfrm>
            <a:off x="6413624" y="2687521"/>
            <a:ext cx="143179" cy="202932"/>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rgbClr val="01023B"/>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B91BC8DA-1857-4B5A-9344-A72A941D6041}"/>
              </a:ext>
            </a:extLst>
          </p:cNvPr>
          <p:cNvSpPr txBox="1"/>
          <p:nvPr/>
        </p:nvSpPr>
        <p:spPr>
          <a:xfrm>
            <a:off x="6556803" y="2604321"/>
            <a:ext cx="4866571" cy="923330"/>
          </a:xfrm>
          <a:prstGeom prst="rect">
            <a:avLst/>
          </a:prstGeom>
          <a:noFill/>
        </p:spPr>
        <p:txBody>
          <a:bodyPr wrap="square" rtlCol="0">
            <a:spAutoFit/>
          </a:bodyPr>
          <a:lstStyle/>
          <a:p>
            <a:r>
              <a:rPr lang="en-US" b="1" dirty="0">
                <a:solidFill>
                  <a:srgbClr val="2F3342"/>
                </a:solidFill>
                <a:cs typeface="Segoe UI Light"/>
              </a:rPr>
              <a:t>Employee </a:t>
            </a:r>
          </a:p>
          <a:p>
            <a:r>
              <a:rPr lang="en-US" b="1" dirty="0">
                <a:solidFill>
                  <a:srgbClr val="2F3342"/>
                </a:solidFill>
                <a:cs typeface="Segoe UI Light"/>
              </a:rPr>
              <a:t>	  </a:t>
            </a:r>
            <a:r>
              <a:rPr lang="en-US" dirty="0">
                <a:solidFill>
                  <a:srgbClr val="2F3342"/>
                </a:solidFill>
                <a:cs typeface="Segoe UI Light"/>
              </a:rPr>
              <a:t>Project Manager, Junior &amp; Senior Developer, QA Team salary expenses.</a:t>
            </a:r>
            <a:endParaRPr lang="en-US" dirty="0">
              <a:solidFill>
                <a:srgbClr val="2F3342"/>
              </a:solidFill>
            </a:endParaRPr>
          </a:p>
        </p:txBody>
      </p:sp>
      <p:sp>
        <p:nvSpPr>
          <p:cNvPr id="9" name="Freeform 3850" descr="Icon of lightning. ">
            <a:extLst>
              <a:ext uri="{FF2B5EF4-FFF2-40B4-BE49-F238E27FC236}">
                <a16:creationId xmlns:a16="http://schemas.microsoft.com/office/drawing/2014/main" id="{7190F40B-5227-4FBD-AEDF-786319575349}"/>
              </a:ext>
            </a:extLst>
          </p:cNvPr>
          <p:cNvSpPr>
            <a:spLocks/>
          </p:cNvSpPr>
          <p:nvPr/>
        </p:nvSpPr>
        <p:spPr bwMode="auto">
          <a:xfrm>
            <a:off x="6413624" y="3784194"/>
            <a:ext cx="143179" cy="202932"/>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rgbClr val="01023B"/>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CD1FFC4A-A039-4ACC-B6A1-7F7D12A8599E}"/>
              </a:ext>
            </a:extLst>
          </p:cNvPr>
          <p:cNvSpPr txBox="1"/>
          <p:nvPr/>
        </p:nvSpPr>
        <p:spPr>
          <a:xfrm>
            <a:off x="6556803" y="3700994"/>
            <a:ext cx="4866571" cy="923330"/>
          </a:xfrm>
          <a:prstGeom prst="rect">
            <a:avLst/>
          </a:prstGeom>
          <a:noFill/>
        </p:spPr>
        <p:txBody>
          <a:bodyPr wrap="square" rtlCol="0">
            <a:spAutoFit/>
          </a:bodyPr>
          <a:lstStyle/>
          <a:p>
            <a:r>
              <a:rPr lang="en-US" b="1" dirty="0">
                <a:solidFill>
                  <a:srgbClr val="2F3342"/>
                </a:solidFill>
                <a:cs typeface="Segoe UI Light"/>
              </a:rPr>
              <a:t>Software &amp; Database</a:t>
            </a:r>
            <a:r>
              <a:rPr lang="en-US" dirty="0">
                <a:solidFill>
                  <a:srgbClr val="2F3342"/>
                </a:solidFill>
                <a:cs typeface="Segoe UI Light"/>
              </a:rPr>
              <a:t> </a:t>
            </a:r>
          </a:p>
          <a:p>
            <a:r>
              <a:rPr lang="en-US" dirty="0">
                <a:solidFill>
                  <a:srgbClr val="2F3342"/>
                </a:solidFill>
                <a:cs typeface="Segoe UI Light"/>
              </a:rPr>
              <a:t>	                       Paid version, DB Storage, </a:t>
            </a:r>
          </a:p>
          <a:p>
            <a:r>
              <a:rPr lang="en-US" dirty="0">
                <a:solidFill>
                  <a:srgbClr val="2F3342"/>
                </a:solidFill>
                <a:cs typeface="Segoe UI Light"/>
              </a:rPr>
              <a:t>API Services costing.</a:t>
            </a:r>
            <a:endParaRPr lang="en-US" dirty="0">
              <a:solidFill>
                <a:srgbClr val="2F3342"/>
              </a:solidFill>
            </a:endParaRPr>
          </a:p>
        </p:txBody>
      </p:sp>
      <p:sp>
        <p:nvSpPr>
          <p:cNvPr id="11" name="Freeform 3850" descr="Icon of lightning. ">
            <a:extLst>
              <a:ext uri="{FF2B5EF4-FFF2-40B4-BE49-F238E27FC236}">
                <a16:creationId xmlns:a16="http://schemas.microsoft.com/office/drawing/2014/main" id="{0A2F6620-8BBF-4FB2-82E9-C0FA52A88755}"/>
              </a:ext>
            </a:extLst>
          </p:cNvPr>
          <p:cNvSpPr>
            <a:spLocks/>
          </p:cNvSpPr>
          <p:nvPr/>
        </p:nvSpPr>
        <p:spPr bwMode="auto">
          <a:xfrm>
            <a:off x="6413624" y="4811592"/>
            <a:ext cx="143179" cy="202932"/>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rgbClr val="01023B"/>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54C96969-0A25-4F4B-A666-F6B35611910B}"/>
              </a:ext>
            </a:extLst>
          </p:cNvPr>
          <p:cNvSpPr txBox="1"/>
          <p:nvPr/>
        </p:nvSpPr>
        <p:spPr>
          <a:xfrm>
            <a:off x="6556803" y="4728392"/>
            <a:ext cx="4992466" cy="923330"/>
          </a:xfrm>
          <a:prstGeom prst="rect">
            <a:avLst/>
          </a:prstGeom>
          <a:noFill/>
        </p:spPr>
        <p:txBody>
          <a:bodyPr wrap="square" rtlCol="0">
            <a:spAutoFit/>
          </a:bodyPr>
          <a:lstStyle/>
          <a:p>
            <a:r>
              <a:rPr lang="en-US" b="1" dirty="0">
                <a:solidFill>
                  <a:srgbClr val="2F3342"/>
                </a:solidFill>
                <a:cs typeface="Segoe UI Light"/>
              </a:rPr>
              <a:t>Design</a:t>
            </a:r>
            <a:r>
              <a:rPr lang="en-US" dirty="0">
                <a:solidFill>
                  <a:srgbClr val="2F3342"/>
                </a:solidFill>
                <a:cs typeface="Segoe UI Light"/>
              </a:rPr>
              <a:t> </a:t>
            </a:r>
          </a:p>
          <a:p>
            <a:r>
              <a:rPr lang="en-US" dirty="0">
                <a:solidFill>
                  <a:srgbClr val="2F3342"/>
                </a:solidFill>
                <a:cs typeface="Segoe UI Light"/>
              </a:rPr>
              <a:t>	Adobe product, Design Team, Outsourced designs costing. </a:t>
            </a:r>
            <a:endParaRPr lang="en-US" dirty="0">
              <a:solidFill>
                <a:srgbClr val="2F3342"/>
              </a:solidFill>
            </a:endParaRPr>
          </a:p>
        </p:txBody>
      </p:sp>
      <p:sp>
        <p:nvSpPr>
          <p:cNvPr id="19" name="Rectangle 18">
            <a:extLst>
              <a:ext uri="{FF2B5EF4-FFF2-40B4-BE49-F238E27FC236}">
                <a16:creationId xmlns:a16="http://schemas.microsoft.com/office/drawing/2014/main" id="{963F3951-8A97-4D22-B512-359DCACA38AD}"/>
              </a:ext>
            </a:extLst>
          </p:cNvPr>
          <p:cNvSpPr/>
          <p:nvPr/>
        </p:nvSpPr>
        <p:spPr>
          <a:xfrm>
            <a:off x="-34219" y="0"/>
            <a:ext cx="6130219" cy="685800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Slide Number Placeholder 6">
            <a:extLst>
              <a:ext uri="{FF2B5EF4-FFF2-40B4-BE49-F238E27FC236}">
                <a16:creationId xmlns:a16="http://schemas.microsoft.com/office/drawing/2014/main" id="{556BD909-5DC4-4717-993B-00CE6B6F6C81}"/>
              </a:ext>
            </a:extLst>
          </p:cNvPr>
          <p:cNvSpPr txBox="1">
            <a:spLocks/>
          </p:cNvSpPr>
          <p:nvPr/>
        </p:nvSpPr>
        <p:spPr>
          <a:xfrm>
            <a:off x="4844100" y="6492875"/>
            <a:ext cx="256386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rgbClr val="01023B"/>
                </a:solidFill>
              </a:rPr>
              <a:t>Key Castle</a:t>
            </a:r>
          </a:p>
        </p:txBody>
      </p:sp>
      <p:grpSp>
        <p:nvGrpSpPr>
          <p:cNvPr id="23" name="Group 22">
            <a:extLst>
              <a:ext uri="{FF2B5EF4-FFF2-40B4-BE49-F238E27FC236}">
                <a16:creationId xmlns:a16="http://schemas.microsoft.com/office/drawing/2014/main" id="{6F4A28D2-4D43-4003-A442-05CA94513039}"/>
              </a:ext>
            </a:extLst>
          </p:cNvPr>
          <p:cNvGrpSpPr/>
          <p:nvPr/>
        </p:nvGrpSpPr>
        <p:grpSpPr>
          <a:xfrm>
            <a:off x="11558954" y="6499707"/>
            <a:ext cx="633046" cy="365125"/>
            <a:chOff x="11558954" y="6499707"/>
            <a:chExt cx="633046" cy="365125"/>
          </a:xfrm>
        </p:grpSpPr>
        <p:sp>
          <p:nvSpPr>
            <p:cNvPr id="24" name="Rectangle 23">
              <a:extLst>
                <a:ext uri="{FF2B5EF4-FFF2-40B4-BE49-F238E27FC236}">
                  <a16:creationId xmlns:a16="http://schemas.microsoft.com/office/drawing/2014/main" id="{BC8E9839-933E-4494-A366-8B08A307AE01}"/>
                </a:ext>
              </a:extLst>
            </p:cNvPr>
            <p:cNvSpPr/>
            <p:nvPr/>
          </p:nvSpPr>
          <p:spPr>
            <a:xfrm>
              <a:off x="11558954" y="6499707"/>
              <a:ext cx="633046" cy="3582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lide Number Placeholder 6">
              <a:extLst>
                <a:ext uri="{FF2B5EF4-FFF2-40B4-BE49-F238E27FC236}">
                  <a16:creationId xmlns:a16="http://schemas.microsoft.com/office/drawing/2014/main" id="{7A0B726A-E8E0-4EE0-ACC1-C9D87C410572}"/>
                </a:ext>
              </a:extLst>
            </p:cNvPr>
            <p:cNvSpPr txBox="1">
              <a:spLocks/>
            </p:cNvSpPr>
            <p:nvPr/>
          </p:nvSpPr>
          <p:spPr>
            <a:xfrm>
              <a:off x="11748052" y="6499707"/>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rgbClr val="01023B"/>
                  </a:solidFill>
                </a:rPr>
                <a:t>6</a:t>
              </a:r>
            </a:p>
          </p:txBody>
        </p:sp>
      </p:grpSp>
      <p:sp>
        <p:nvSpPr>
          <p:cNvPr id="26" name="Slide Number Placeholder 6">
            <a:extLst>
              <a:ext uri="{FF2B5EF4-FFF2-40B4-BE49-F238E27FC236}">
                <a16:creationId xmlns:a16="http://schemas.microsoft.com/office/drawing/2014/main" id="{552980AA-2325-4D2B-9555-938C08BD1548}"/>
              </a:ext>
            </a:extLst>
          </p:cNvPr>
          <p:cNvSpPr txBox="1">
            <a:spLocks/>
          </p:cNvSpPr>
          <p:nvPr/>
        </p:nvSpPr>
        <p:spPr>
          <a:xfrm>
            <a:off x="-1" y="6499707"/>
            <a:ext cx="131196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1023B"/>
                </a:solidFill>
              </a:rPr>
              <a:t>13/07/2021</a:t>
            </a:r>
          </a:p>
        </p:txBody>
      </p:sp>
    </p:spTree>
    <p:extLst>
      <p:ext uri="{BB962C8B-B14F-4D97-AF65-F5344CB8AC3E}">
        <p14:creationId xmlns:p14="http://schemas.microsoft.com/office/powerpoint/2010/main" val="56804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animBg="1"/>
      <p:bldP spid="7" grpId="0" animBg="1"/>
      <p:bldP spid="8" grpId="0"/>
      <p:bldP spid="9" grpId="0" animBg="1"/>
      <p:bldP spid="10" grpId="0"/>
      <p:bldP spid="11"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
            <a:extLst>
              <a:ext uri="{FF2B5EF4-FFF2-40B4-BE49-F238E27FC236}">
                <a16:creationId xmlns:a16="http://schemas.microsoft.com/office/drawing/2014/main" id="{14FFA9AC-7309-4FE7-8C78-8180FD25833D}"/>
              </a:ext>
            </a:extLst>
          </p:cNvPr>
          <p:cNvSpPr txBox="1">
            <a:spLocks/>
          </p:cNvSpPr>
          <p:nvPr/>
        </p:nvSpPr>
        <p:spPr>
          <a:xfrm>
            <a:off x="3218955" y="-1677"/>
            <a:ext cx="5754089" cy="544043"/>
          </a:xfrm>
          <a:prstGeom prst="rect">
            <a:avLst/>
          </a:prstGeom>
          <a:gradFill flip="none" rotWithShape="1">
            <a:gsLst>
              <a:gs pos="0">
                <a:srgbClr val="01023B"/>
              </a:gs>
              <a:gs pos="100000">
                <a:srgbClr val="E99757">
                  <a:lumMod val="97000"/>
                  <a:lumOff val="3000"/>
                </a:srgbClr>
              </a:gs>
              <a:gs pos="50000">
                <a:srgbClr val="A53F52"/>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b="0" i="0" u="none" strike="noStrike" kern="1200" cap="none" spc="300" normalizeH="0" baseline="0" noProof="0" dirty="0">
                <a:ln>
                  <a:noFill/>
                </a:ln>
                <a:solidFill>
                  <a:sysClr val="window" lastClr="FFFFFF"/>
                </a:solidFill>
                <a:effectLst/>
                <a:uLnTx/>
                <a:uFillTx/>
                <a:latin typeface="Calibri" panose="020F0502020204030204"/>
                <a:ea typeface="+mn-ea"/>
                <a:cs typeface="+mn-cs"/>
              </a:rPr>
              <a:t>Cost Benefit Analysis</a:t>
            </a:r>
          </a:p>
        </p:txBody>
      </p:sp>
      <p:sp>
        <p:nvSpPr>
          <p:cNvPr id="26" name="TextBox 25">
            <a:extLst>
              <a:ext uri="{FF2B5EF4-FFF2-40B4-BE49-F238E27FC236}">
                <a16:creationId xmlns:a16="http://schemas.microsoft.com/office/drawing/2014/main" id="{9448F7F6-14D5-43A0-872B-0FE82AFC607A}"/>
              </a:ext>
            </a:extLst>
          </p:cNvPr>
          <p:cNvSpPr txBox="1"/>
          <p:nvPr/>
        </p:nvSpPr>
        <p:spPr>
          <a:xfrm>
            <a:off x="1775536" y="1089367"/>
            <a:ext cx="8640926"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2F3342"/>
                </a:solidFill>
                <a:latin typeface="+mj-lt"/>
                <a:ea typeface="+mn-lt"/>
                <a:cs typeface="+mn-lt"/>
              </a:rPr>
              <a:t>Cost-benefit analysis (CBA) is the process used to measure the benefits of a decision or taking action minus the costs associated with taking that action. </a:t>
            </a:r>
            <a:endParaRPr lang="en-US" b="1" dirty="0">
              <a:solidFill>
                <a:srgbClr val="2F3342"/>
              </a:solidFill>
              <a:latin typeface="+mj-lt"/>
              <a:cs typeface="Segoe UI Light"/>
            </a:endParaRPr>
          </a:p>
          <a:p>
            <a:endParaRPr lang="en-US" b="1" dirty="0">
              <a:solidFill>
                <a:srgbClr val="2F3342"/>
              </a:solidFill>
              <a:latin typeface="+mj-lt"/>
              <a:cs typeface="Segoe UI Light"/>
            </a:endParaRPr>
          </a:p>
          <a:p>
            <a:r>
              <a:rPr lang="en-US" b="1" dirty="0">
                <a:solidFill>
                  <a:srgbClr val="2F3342"/>
                </a:solidFill>
                <a:latin typeface="+mj-lt"/>
                <a:cs typeface="Segoe UI Light"/>
              </a:rPr>
              <a:t>Assume ,</a:t>
            </a:r>
            <a:endParaRPr lang="en-US" b="1" dirty="0">
              <a:solidFill>
                <a:srgbClr val="2F3342"/>
              </a:solidFill>
              <a:latin typeface="+mj-lt"/>
            </a:endParaRPr>
          </a:p>
          <a:p>
            <a:endParaRPr lang="en-US" b="1" dirty="0">
              <a:solidFill>
                <a:srgbClr val="2F3342"/>
              </a:solidFill>
              <a:latin typeface="+mj-lt"/>
              <a:cs typeface="Segoe UI Light"/>
            </a:endParaRPr>
          </a:p>
          <a:p>
            <a:r>
              <a:rPr lang="en-US" b="1" dirty="0">
                <a:solidFill>
                  <a:srgbClr val="2F3342"/>
                </a:solidFill>
                <a:latin typeface="+mj-lt"/>
                <a:cs typeface="Segoe UI Light"/>
              </a:rPr>
              <a:t>We have 1,30,000 BDT now.</a:t>
            </a:r>
          </a:p>
          <a:p>
            <a:r>
              <a:rPr lang="en-US" b="1" dirty="0">
                <a:solidFill>
                  <a:srgbClr val="2F3342"/>
                </a:solidFill>
                <a:latin typeface="+mj-lt"/>
                <a:cs typeface="Segoe UI Light"/>
              </a:rPr>
              <a:t>If we will get 25% profit by a year then,</a:t>
            </a:r>
          </a:p>
          <a:p>
            <a:endParaRPr lang="en-US" b="1" dirty="0">
              <a:solidFill>
                <a:srgbClr val="2F3342"/>
              </a:solidFill>
              <a:latin typeface="+mj-lt"/>
              <a:cs typeface="Segoe UI Light"/>
            </a:endParaRPr>
          </a:p>
          <a:p>
            <a:r>
              <a:rPr lang="en-US" b="1" dirty="0">
                <a:solidFill>
                  <a:srgbClr val="2F3342"/>
                </a:solidFill>
                <a:latin typeface="+mj-lt"/>
                <a:cs typeface="Segoe UI Light"/>
              </a:rPr>
              <a:t>PV=Present Value(the principle that you invest)=1,30,000 ,</a:t>
            </a:r>
          </a:p>
          <a:p>
            <a:r>
              <a:rPr lang="en-US" b="1" dirty="0">
                <a:solidFill>
                  <a:srgbClr val="2F3342"/>
                </a:solidFill>
                <a:latin typeface="+mj-lt"/>
                <a:cs typeface="Segoe UI Light"/>
              </a:rPr>
              <a:t>r=Interest Rate=25%, t=Time=1year,</a:t>
            </a:r>
            <a:endParaRPr lang="en-US" b="1" dirty="0">
              <a:solidFill>
                <a:srgbClr val="2F3342"/>
              </a:solidFill>
              <a:latin typeface="+mj-lt"/>
            </a:endParaRPr>
          </a:p>
          <a:p>
            <a:r>
              <a:rPr lang="en-US" b="1" dirty="0">
                <a:solidFill>
                  <a:srgbClr val="2F3342"/>
                </a:solidFill>
                <a:latin typeface="+mj-lt"/>
                <a:cs typeface="Segoe UI Light"/>
              </a:rPr>
              <a:t>FV=Future Value=?</a:t>
            </a:r>
          </a:p>
          <a:p>
            <a:endParaRPr lang="en-US" b="1" dirty="0">
              <a:solidFill>
                <a:srgbClr val="2F3342"/>
              </a:solidFill>
              <a:latin typeface="+mj-lt"/>
              <a:cs typeface="Segoe UI Light"/>
            </a:endParaRPr>
          </a:p>
          <a:p>
            <a:r>
              <a:rPr lang="en-US" b="1" dirty="0">
                <a:solidFill>
                  <a:srgbClr val="2F3342"/>
                </a:solidFill>
                <a:latin typeface="+mj-lt"/>
                <a:cs typeface="Segoe UI Light"/>
              </a:rPr>
              <a:t>General Rule:</a:t>
            </a:r>
          </a:p>
          <a:p>
            <a:endParaRPr lang="en-US" b="1" dirty="0">
              <a:solidFill>
                <a:srgbClr val="2F3342"/>
              </a:solidFill>
              <a:latin typeface="+mj-lt"/>
              <a:cs typeface="Segoe UI Light"/>
            </a:endParaRPr>
          </a:p>
          <a:p>
            <a:r>
              <a:rPr lang="en-US" b="1" dirty="0">
                <a:solidFill>
                  <a:srgbClr val="2F3342"/>
                </a:solidFill>
                <a:latin typeface="+mj-lt"/>
                <a:cs typeface="Segoe UI Light"/>
              </a:rPr>
              <a:t>FV=PV(1+r)^t</a:t>
            </a:r>
          </a:p>
          <a:p>
            <a:r>
              <a:rPr lang="en-US" b="1" dirty="0">
                <a:solidFill>
                  <a:srgbClr val="2F3342"/>
                </a:solidFill>
                <a:latin typeface="+mj-lt"/>
                <a:cs typeface="Segoe UI Light"/>
              </a:rPr>
              <a:t>    =1,30,000(1+.25)^1</a:t>
            </a:r>
          </a:p>
          <a:p>
            <a:r>
              <a:rPr lang="en-US" b="1" dirty="0">
                <a:solidFill>
                  <a:srgbClr val="2F3342"/>
                </a:solidFill>
                <a:latin typeface="+mj-lt"/>
                <a:cs typeface="Segoe UI Light"/>
              </a:rPr>
              <a:t>    =1,62,500 BDT</a:t>
            </a:r>
          </a:p>
          <a:p>
            <a:endParaRPr lang="en-US" dirty="0">
              <a:cs typeface="Segoe UI Light"/>
            </a:endParaRPr>
          </a:p>
          <a:p>
            <a:endParaRPr lang="en-US" dirty="0">
              <a:cs typeface="Segoe UI Light"/>
            </a:endParaRPr>
          </a:p>
          <a:p>
            <a:endParaRPr lang="en-US" dirty="0">
              <a:cs typeface="Segoe UI Light"/>
            </a:endParaRPr>
          </a:p>
          <a:p>
            <a:endParaRPr lang="en-US" dirty="0">
              <a:cs typeface="Segoe UI Light"/>
            </a:endParaRPr>
          </a:p>
        </p:txBody>
      </p:sp>
      <p:sp>
        <p:nvSpPr>
          <p:cNvPr id="49" name="Slide Number Placeholder 6">
            <a:extLst>
              <a:ext uri="{FF2B5EF4-FFF2-40B4-BE49-F238E27FC236}">
                <a16:creationId xmlns:a16="http://schemas.microsoft.com/office/drawing/2014/main" id="{7F3DD23F-E9C6-48D3-A912-1A84D83AF6A7}"/>
              </a:ext>
            </a:extLst>
          </p:cNvPr>
          <p:cNvSpPr txBox="1">
            <a:spLocks/>
          </p:cNvSpPr>
          <p:nvPr/>
        </p:nvSpPr>
        <p:spPr>
          <a:xfrm>
            <a:off x="4844100" y="6492875"/>
            <a:ext cx="256386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rgbClr val="01023B"/>
                </a:solidFill>
              </a:rPr>
              <a:t>Key Castle</a:t>
            </a:r>
          </a:p>
        </p:txBody>
      </p:sp>
      <p:grpSp>
        <p:nvGrpSpPr>
          <p:cNvPr id="50" name="Group 49">
            <a:extLst>
              <a:ext uri="{FF2B5EF4-FFF2-40B4-BE49-F238E27FC236}">
                <a16:creationId xmlns:a16="http://schemas.microsoft.com/office/drawing/2014/main" id="{194D4E66-61D2-46A4-9C00-DBFA1DA93D72}"/>
              </a:ext>
            </a:extLst>
          </p:cNvPr>
          <p:cNvGrpSpPr/>
          <p:nvPr/>
        </p:nvGrpSpPr>
        <p:grpSpPr>
          <a:xfrm>
            <a:off x="11558954" y="6499707"/>
            <a:ext cx="633046" cy="365125"/>
            <a:chOff x="11558954" y="6499707"/>
            <a:chExt cx="633046" cy="365125"/>
          </a:xfrm>
        </p:grpSpPr>
        <p:sp>
          <p:nvSpPr>
            <p:cNvPr id="51" name="Rectangle 50">
              <a:extLst>
                <a:ext uri="{FF2B5EF4-FFF2-40B4-BE49-F238E27FC236}">
                  <a16:creationId xmlns:a16="http://schemas.microsoft.com/office/drawing/2014/main" id="{2109563C-1C09-4413-BB09-5DD94E9A1F0F}"/>
                </a:ext>
              </a:extLst>
            </p:cNvPr>
            <p:cNvSpPr/>
            <p:nvPr/>
          </p:nvSpPr>
          <p:spPr>
            <a:xfrm>
              <a:off x="11558954" y="6499707"/>
              <a:ext cx="633046" cy="3582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lide Number Placeholder 6">
              <a:extLst>
                <a:ext uri="{FF2B5EF4-FFF2-40B4-BE49-F238E27FC236}">
                  <a16:creationId xmlns:a16="http://schemas.microsoft.com/office/drawing/2014/main" id="{94DAF3C0-EA9E-4BA5-8985-70D6CCA74739}"/>
                </a:ext>
              </a:extLst>
            </p:cNvPr>
            <p:cNvSpPr txBox="1">
              <a:spLocks/>
            </p:cNvSpPr>
            <p:nvPr/>
          </p:nvSpPr>
          <p:spPr>
            <a:xfrm>
              <a:off x="11748052" y="6499707"/>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rgbClr val="01023B"/>
                  </a:solidFill>
                </a:rPr>
                <a:t>7</a:t>
              </a:r>
            </a:p>
          </p:txBody>
        </p:sp>
      </p:grpSp>
      <p:sp>
        <p:nvSpPr>
          <p:cNvPr id="53" name="Slide Number Placeholder 6">
            <a:extLst>
              <a:ext uri="{FF2B5EF4-FFF2-40B4-BE49-F238E27FC236}">
                <a16:creationId xmlns:a16="http://schemas.microsoft.com/office/drawing/2014/main" id="{5E5D03EF-DF2C-4B68-8E73-6DC06554AA24}"/>
              </a:ext>
            </a:extLst>
          </p:cNvPr>
          <p:cNvSpPr txBox="1">
            <a:spLocks/>
          </p:cNvSpPr>
          <p:nvPr/>
        </p:nvSpPr>
        <p:spPr>
          <a:xfrm>
            <a:off x="-1" y="6499707"/>
            <a:ext cx="131196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1023B"/>
                </a:solidFill>
              </a:rPr>
              <a:t>13/07/2021</a:t>
            </a:r>
          </a:p>
        </p:txBody>
      </p:sp>
      <p:grpSp>
        <p:nvGrpSpPr>
          <p:cNvPr id="19" name="Percent Chart">
            <a:extLst>
              <a:ext uri="{FF2B5EF4-FFF2-40B4-BE49-F238E27FC236}">
                <a16:creationId xmlns:a16="http://schemas.microsoft.com/office/drawing/2014/main" id="{7D659AB5-1295-4DD8-BFF3-264F0FBA22B7}"/>
              </a:ext>
            </a:extLst>
          </p:cNvPr>
          <p:cNvGrpSpPr/>
          <p:nvPr/>
        </p:nvGrpSpPr>
        <p:grpSpPr>
          <a:xfrm>
            <a:off x="8613377" y="2398049"/>
            <a:ext cx="1645920" cy="1645973"/>
            <a:chOff x="4547093" y="1223945"/>
            <a:chExt cx="1645920" cy="1645973"/>
          </a:xfrm>
        </p:grpSpPr>
        <p:sp>
          <p:nvSpPr>
            <p:cNvPr id="20" name="Outer Oval">
              <a:extLst>
                <a:ext uri="{FF2B5EF4-FFF2-40B4-BE49-F238E27FC236}">
                  <a16:creationId xmlns:a16="http://schemas.microsoft.com/office/drawing/2014/main" id="{F69ED117-AA82-47E6-8D07-97657C6640F0}"/>
                </a:ext>
              </a:extLst>
            </p:cNvPr>
            <p:cNvSpPr>
              <a:spLocks noChangeAspect="1"/>
            </p:cNvSpPr>
            <p:nvPr/>
          </p:nvSpPr>
          <p:spPr>
            <a:xfrm>
              <a:off x="4646290" y="1323168"/>
              <a:ext cx="1447527" cy="1447527"/>
            </a:xfrm>
            <a:prstGeom prst="ellipse">
              <a:avLst/>
            </a:prstGeom>
            <a:solidFill>
              <a:schemeClr val="accent2"/>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sp>
          <p:nvSpPr>
            <p:cNvPr id="21" name="dots">
              <a:extLst>
                <a:ext uri="{FF2B5EF4-FFF2-40B4-BE49-F238E27FC236}">
                  <a16:creationId xmlns:a16="http://schemas.microsoft.com/office/drawing/2014/main" id="{28CB0BAA-A2D5-4E90-A63F-F2A7B536B8F6}"/>
                </a:ext>
              </a:extLst>
            </p:cNvPr>
            <p:cNvSpPr>
              <a:spLocks noChangeAspect="1"/>
            </p:cNvSpPr>
            <p:nvPr/>
          </p:nvSpPr>
          <p:spPr>
            <a:xfrm>
              <a:off x="4783558" y="1460436"/>
              <a:ext cx="1172990" cy="1172990"/>
            </a:xfrm>
            <a:prstGeom prst="ellipse">
              <a:avLst/>
            </a:prstGeom>
            <a:noFill/>
            <a:ln w="40005" cap="rnd" cmpd="sng" algn="ctr">
              <a:solidFill>
                <a:schemeClr val="accent4">
                  <a:alpha val="68000"/>
                </a:schemeClr>
              </a:solidFill>
              <a:prstDash val="sysDot"/>
            </a:ln>
            <a:effectLst/>
          </p:spPr>
          <p:txBody>
            <a:bodyPr rtlCol="0" anchor="ctr"/>
            <a:lstStyle/>
            <a:p>
              <a:pPr algn="ctr" defTabSz="457200"/>
              <a:endParaRPr lang="en-US" kern="0">
                <a:solidFill>
                  <a:prstClr val="white"/>
                </a:solidFill>
                <a:latin typeface="Calibri"/>
              </a:endParaRPr>
            </a:p>
          </p:txBody>
        </p:sp>
        <p:graphicFrame>
          <p:nvGraphicFramePr>
            <p:cNvPr id="22" name="Excel Chart">
              <a:extLst>
                <a:ext uri="{FF2B5EF4-FFF2-40B4-BE49-F238E27FC236}">
                  <a16:creationId xmlns:a16="http://schemas.microsoft.com/office/drawing/2014/main" id="{2A017907-C4A0-4B6F-BEB7-5FDBA38FBA60}"/>
                </a:ext>
              </a:extLst>
            </p:cNvPr>
            <p:cNvGraphicFramePr>
              <a:graphicFrameLocks noChangeAspect="1"/>
            </p:cNvGraphicFramePr>
            <p:nvPr>
              <p:extLst>
                <p:ext uri="{D42A27DB-BD31-4B8C-83A1-F6EECF244321}">
                  <p14:modId xmlns:p14="http://schemas.microsoft.com/office/powerpoint/2010/main" val="1745991220"/>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301261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6EF77DAB-1794-4488-A25F-29AE02C1DCCB}"/>
              </a:ext>
            </a:extLst>
          </p:cNvPr>
          <p:cNvGrpSpPr/>
          <p:nvPr/>
        </p:nvGrpSpPr>
        <p:grpSpPr>
          <a:xfrm>
            <a:off x="2041703" y="1666688"/>
            <a:ext cx="2017014" cy="400106"/>
            <a:chOff x="2041703" y="1666688"/>
            <a:chExt cx="2017014" cy="400106"/>
          </a:xfrm>
        </p:grpSpPr>
        <p:pic>
          <p:nvPicPr>
            <p:cNvPr id="8" name="Picture 7">
              <a:extLst>
                <a:ext uri="{FF2B5EF4-FFF2-40B4-BE49-F238E27FC236}">
                  <a16:creationId xmlns:a16="http://schemas.microsoft.com/office/drawing/2014/main" id="{7B65D138-6EAB-4CF1-A138-706B85CBF3DC}"/>
                </a:ext>
              </a:extLst>
            </p:cNvPr>
            <p:cNvPicPr>
              <a:picLocks noChangeAspect="1"/>
            </p:cNvPicPr>
            <p:nvPr/>
          </p:nvPicPr>
          <p:blipFill>
            <a:blip r:embed="rId2"/>
            <a:stretch>
              <a:fillRect/>
            </a:stretch>
          </p:blipFill>
          <p:spPr>
            <a:xfrm>
              <a:off x="2154735" y="1666688"/>
              <a:ext cx="1790950" cy="400106"/>
            </a:xfrm>
            <a:prstGeom prst="rect">
              <a:avLst/>
            </a:prstGeom>
          </p:spPr>
        </p:pic>
        <p:sp>
          <p:nvSpPr>
            <p:cNvPr id="16" name="TextBox 15">
              <a:extLst>
                <a:ext uri="{FF2B5EF4-FFF2-40B4-BE49-F238E27FC236}">
                  <a16:creationId xmlns:a16="http://schemas.microsoft.com/office/drawing/2014/main" id="{9121EF05-499A-4DA1-9D47-48C71A5FB0A4}"/>
                </a:ext>
              </a:extLst>
            </p:cNvPr>
            <p:cNvSpPr txBox="1"/>
            <p:nvPr/>
          </p:nvSpPr>
          <p:spPr>
            <a:xfrm>
              <a:off x="2041703" y="1705158"/>
              <a:ext cx="2017014" cy="323165"/>
            </a:xfrm>
            <a:prstGeom prst="rect">
              <a:avLst/>
            </a:prstGeom>
            <a:noFill/>
          </p:spPr>
          <p:txBody>
            <a:bodyPr wrap="square" rtlCol="0">
              <a:spAutoFit/>
            </a:bodyPr>
            <a:lstStyle/>
            <a:p>
              <a:pPr algn="ctr"/>
              <a:r>
                <a:rPr lang="en-US" sz="1500" dirty="0">
                  <a:solidFill>
                    <a:schemeClr val="bg1">
                      <a:lumMod val="95000"/>
                    </a:schemeClr>
                  </a:solidFill>
                </a:rPr>
                <a:t>Requirement Analysis</a:t>
              </a:r>
            </a:p>
          </p:txBody>
        </p:sp>
      </p:grpSp>
      <p:grpSp>
        <p:nvGrpSpPr>
          <p:cNvPr id="39" name="Group 38">
            <a:extLst>
              <a:ext uri="{FF2B5EF4-FFF2-40B4-BE49-F238E27FC236}">
                <a16:creationId xmlns:a16="http://schemas.microsoft.com/office/drawing/2014/main" id="{3D787D88-4415-4E7E-B4A3-7482336E4CFB}"/>
              </a:ext>
            </a:extLst>
          </p:cNvPr>
          <p:cNvGrpSpPr/>
          <p:nvPr/>
        </p:nvGrpSpPr>
        <p:grpSpPr>
          <a:xfrm>
            <a:off x="3776381" y="2327379"/>
            <a:ext cx="2017014" cy="390579"/>
            <a:chOff x="3776381" y="2327379"/>
            <a:chExt cx="2017014" cy="390579"/>
          </a:xfrm>
        </p:grpSpPr>
        <p:pic>
          <p:nvPicPr>
            <p:cNvPr id="10" name="Picture 9">
              <a:extLst>
                <a:ext uri="{FF2B5EF4-FFF2-40B4-BE49-F238E27FC236}">
                  <a16:creationId xmlns:a16="http://schemas.microsoft.com/office/drawing/2014/main" id="{97A000FC-A119-454F-AF72-CA6457393D15}"/>
                </a:ext>
              </a:extLst>
            </p:cNvPr>
            <p:cNvPicPr>
              <a:picLocks noChangeAspect="1"/>
            </p:cNvPicPr>
            <p:nvPr/>
          </p:nvPicPr>
          <p:blipFill>
            <a:blip r:embed="rId3"/>
            <a:stretch>
              <a:fillRect/>
            </a:stretch>
          </p:blipFill>
          <p:spPr>
            <a:xfrm>
              <a:off x="3945685" y="2327379"/>
              <a:ext cx="1790950" cy="390579"/>
            </a:xfrm>
            <a:prstGeom prst="rect">
              <a:avLst/>
            </a:prstGeom>
          </p:spPr>
        </p:pic>
        <p:sp>
          <p:nvSpPr>
            <p:cNvPr id="17" name="TextBox 16">
              <a:extLst>
                <a:ext uri="{FF2B5EF4-FFF2-40B4-BE49-F238E27FC236}">
                  <a16:creationId xmlns:a16="http://schemas.microsoft.com/office/drawing/2014/main" id="{5F4C6A95-1806-4657-BEF1-0413CA4C4A27}"/>
                </a:ext>
              </a:extLst>
            </p:cNvPr>
            <p:cNvSpPr txBox="1"/>
            <p:nvPr/>
          </p:nvSpPr>
          <p:spPr>
            <a:xfrm>
              <a:off x="3776381" y="2365850"/>
              <a:ext cx="2017014" cy="323165"/>
            </a:xfrm>
            <a:prstGeom prst="rect">
              <a:avLst/>
            </a:prstGeom>
            <a:noFill/>
          </p:spPr>
          <p:txBody>
            <a:bodyPr wrap="square" rtlCol="0">
              <a:spAutoFit/>
            </a:bodyPr>
            <a:lstStyle/>
            <a:p>
              <a:pPr algn="ctr"/>
              <a:r>
                <a:rPr lang="en-US" sz="1500" dirty="0">
                  <a:solidFill>
                    <a:schemeClr val="bg1">
                      <a:lumMod val="95000"/>
                    </a:schemeClr>
                  </a:solidFill>
                </a:rPr>
                <a:t>Planning</a:t>
              </a:r>
            </a:p>
          </p:txBody>
        </p:sp>
      </p:grpSp>
      <p:grpSp>
        <p:nvGrpSpPr>
          <p:cNvPr id="37" name="Group 36">
            <a:extLst>
              <a:ext uri="{FF2B5EF4-FFF2-40B4-BE49-F238E27FC236}">
                <a16:creationId xmlns:a16="http://schemas.microsoft.com/office/drawing/2014/main" id="{380A38C0-6DB6-40EF-A3B2-CE9B901963A6}"/>
              </a:ext>
            </a:extLst>
          </p:cNvPr>
          <p:cNvGrpSpPr/>
          <p:nvPr/>
        </p:nvGrpSpPr>
        <p:grpSpPr>
          <a:xfrm>
            <a:off x="5722567" y="2978543"/>
            <a:ext cx="2569743" cy="400106"/>
            <a:chOff x="5722567" y="2978543"/>
            <a:chExt cx="2569743" cy="400106"/>
          </a:xfrm>
        </p:grpSpPr>
        <p:pic>
          <p:nvPicPr>
            <p:cNvPr id="13" name="Picture 12">
              <a:extLst>
                <a:ext uri="{FF2B5EF4-FFF2-40B4-BE49-F238E27FC236}">
                  <a16:creationId xmlns:a16="http://schemas.microsoft.com/office/drawing/2014/main" id="{7C01FD0C-4885-4D10-9B5C-FD7A64858F8A}"/>
                </a:ext>
              </a:extLst>
            </p:cNvPr>
            <p:cNvPicPr>
              <a:picLocks noChangeAspect="1"/>
            </p:cNvPicPr>
            <p:nvPr/>
          </p:nvPicPr>
          <p:blipFill>
            <a:blip r:embed="rId4"/>
            <a:stretch>
              <a:fillRect/>
            </a:stretch>
          </p:blipFill>
          <p:spPr>
            <a:xfrm>
              <a:off x="5722567" y="2978543"/>
              <a:ext cx="2569743" cy="400106"/>
            </a:xfrm>
            <a:prstGeom prst="rect">
              <a:avLst/>
            </a:prstGeom>
          </p:spPr>
        </p:pic>
        <p:sp>
          <p:nvSpPr>
            <p:cNvPr id="18" name="TextBox 17">
              <a:extLst>
                <a:ext uri="{FF2B5EF4-FFF2-40B4-BE49-F238E27FC236}">
                  <a16:creationId xmlns:a16="http://schemas.microsoft.com/office/drawing/2014/main" id="{0BBA4C41-781E-4F6E-AA21-E12D20729BA4}"/>
                </a:ext>
              </a:extLst>
            </p:cNvPr>
            <p:cNvSpPr txBox="1"/>
            <p:nvPr/>
          </p:nvSpPr>
          <p:spPr>
            <a:xfrm>
              <a:off x="5970795" y="3012684"/>
              <a:ext cx="2017014" cy="323165"/>
            </a:xfrm>
            <a:prstGeom prst="rect">
              <a:avLst/>
            </a:prstGeom>
            <a:noFill/>
          </p:spPr>
          <p:txBody>
            <a:bodyPr wrap="square" rtlCol="0">
              <a:spAutoFit/>
            </a:bodyPr>
            <a:lstStyle/>
            <a:p>
              <a:pPr algn="ctr"/>
              <a:r>
                <a:rPr lang="en-US" sz="1500" dirty="0">
                  <a:solidFill>
                    <a:schemeClr val="bg1">
                      <a:lumMod val="95000"/>
                    </a:schemeClr>
                  </a:solidFill>
                </a:rPr>
                <a:t>Building Website</a:t>
              </a:r>
            </a:p>
          </p:txBody>
        </p:sp>
      </p:grpSp>
      <p:grpSp>
        <p:nvGrpSpPr>
          <p:cNvPr id="36" name="Group 35">
            <a:extLst>
              <a:ext uri="{FF2B5EF4-FFF2-40B4-BE49-F238E27FC236}">
                <a16:creationId xmlns:a16="http://schemas.microsoft.com/office/drawing/2014/main" id="{17D736E6-B0DC-42B8-901A-1C5125D3B2F9}"/>
              </a:ext>
            </a:extLst>
          </p:cNvPr>
          <p:cNvGrpSpPr/>
          <p:nvPr/>
        </p:nvGrpSpPr>
        <p:grpSpPr>
          <a:xfrm>
            <a:off x="8193346" y="3639234"/>
            <a:ext cx="2017014" cy="390579"/>
            <a:chOff x="8193346" y="3639234"/>
            <a:chExt cx="2017014" cy="390579"/>
          </a:xfrm>
        </p:grpSpPr>
        <p:pic>
          <p:nvPicPr>
            <p:cNvPr id="15" name="Picture 14">
              <a:extLst>
                <a:ext uri="{FF2B5EF4-FFF2-40B4-BE49-F238E27FC236}">
                  <a16:creationId xmlns:a16="http://schemas.microsoft.com/office/drawing/2014/main" id="{981648C4-958A-4D1E-8A59-A6D51C9CD5C0}"/>
                </a:ext>
              </a:extLst>
            </p:cNvPr>
            <p:cNvPicPr>
              <a:picLocks noChangeAspect="1"/>
            </p:cNvPicPr>
            <p:nvPr/>
          </p:nvPicPr>
          <p:blipFill rotWithShape="1">
            <a:blip r:embed="rId5"/>
            <a:srcRect/>
            <a:stretch/>
          </p:blipFill>
          <p:spPr>
            <a:xfrm>
              <a:off x="8306378" y="3639234"/>
              <a:ext cx="1790950" cy="390579"/>
            </a:xfrm>
            <a:prstGeom prst="rect">
              <a:avLst/>
            </a:prstGeom>
          </p:spPr>
        </p:pic>
        <p:sp>
          <p:nvSpPr>
            <p:cNvPr id="19" name="TextBox 18">
              <a:extLst>
                <a:ext uri="{FF2B5EF4-FFF2-40B4-BE49-F238E27FC236}">
                  <a16:creationId xmlns:a16="http://schemas.microsoft.com/office/drawing/2014/main" id="{B576CDB8-F180-4BA3-AB37-753557B825BF}"/>
                </a:ext>
              </a:extLst>
            </p:cNvPr>
            <p:cNvSpPr txBox="1"/>
            <p:nvPr/>
          </p:nvSpPr>
          <p:spPr>
            <a:xfrm>
              <a:off x="8193346" y="3668177"/>
              <a:ext cx="2017014" cy="323165"/>
            </a:xfrm>
            <a:prstGeom prst="rect">
              <a:avLst/>
            </a:prstGeom>
            <a:noFill/>
          </p:spPr>
          <p:txBody>
            <a:bodyPr wrap="square" rtlCol="0">
              <a:spAutoFit/>
            </a:bodyPr>
            <a:lstStyle/>
            <a:p>
              <a:pPr algn="ctr"/>
              <a:r>
                <a:rPr lang="en-US" sz="1500" dirty="0">
                  <a:solidFill>
                    <a:schemeClr val="bg1">
                      <a:lumMod val="95000"/>
                    </a:schemeClr>
                  </a:solidFill>
                </a:rPr>
                <a:t>Testing &amp; Handover</a:t>
              </a:r>
            </a:p>
          </p:txBody>
        </p:sp>
      </p:grpSp>
      <p:sp>
        <p:nvSpPr>
          <p:cNvPr id="20" name="TextBox 19">
            <a:extLst>
              <a:ext uri="{FF2B5EF4-FFF2-40B4-BE49-F238E27FC236}">
                <a16:creationId xmlns:a16="http://schemas.microsoft.com/office/drawing/2014/main" id="{B0B3CFE8-525A-45FE-92BE-D3B9614B4E9E}"/>
              </a:ext>
            </a:extLst>
          </p:cNvPr>
          <p:cNvSpPr txBox="1"/>
          <p:nvPr/>
        </p:nvSpPr>
        <p:spPr>
          <a:xfrm>
            <a:off x="2154736" y="5046123"/>
            <a:ext cx="1790950" cy="3231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500" dirty="0">
                <a:solidFill>
                  <a:srgbClr val="01023B"/>
                </a:solidFill>
              </a:rPr>
              <a:t>29 June – 13 July</a:t>
            </a:r>
          </a:p>
        </p:txBody>
      </p:sp>
      <p:sp>
        <p:nvSpPr>
          <p:cNvPr id="21" name="TextBox 20">
            <a:extLst>
              <a:ext uri="{FF2B5EF4-FFF2-40B4-BE49-F238E27FC236}">
                <a16:creationId xmlns:a16="http://schemas.microsoft.com/office/drawing/2014/main" id="{1AF800C8-6921-46B9-9531-8AE6299EA093}"/>
              </a:ext>
            </a:extLst>
          </p:cNvPr>
          <p:cNvSpPr txBox="1"/>
          <p:nvPr/>
        </p:nvSpPr>
        <p:spPr>
          <a:xfrm>
            <a:off x="3829004" y="5046122"/>
            <a:ext cx="1907630" cy="3231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500" dirty="0">
                <a:solidFill>
                  <a:srgbClr val="01023B"/>
                </a:solidFill>
              </a:rPr>
              <a:t> 14 July – 27 July</a:t>
            </a:r>
          </a:p>
        </p:txBody>
      </p:sp>
      <p:sp>
        <p:nvSpPr>
          <p:cNvPr id="22" name="TextBox 21">
            <a:extLst>
              <a:ext uri="{FF2B5EF4-FFF2-40B4-BE49-F238E27FC236}">
                <a16:creationId xmlns:a16="http://schemas.microsoft.com/office/drawing/2014/main" id="{B20FC3AF-96C8-4EFF-AD73-754B6ED26EB6}"/>
              </a:ext>
            </a:extLst>
          </p:cNvPr>
          <p:cNvSpPr txBox="1"/>
          <p:nvPr/>
        </p:nvSpPr>
        <p:spPr>
          <a:xfrm>
            <a:off x="5736635" y="5046121"/>
            <a:ext cx="2569743" cy="3231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500" dirty="0">
                <a:solidFill>
                  <a:srgbClr val="01023B"/>
                </a:solidFill>
              </a:rPr>
              <a:t>27 July – 20 August</a:t>
            </a:r>
          </a:p>
        </p:txBody>
      </p:sp>
      <p:sp>
        <p:nvSpPr>
          <p:cNvPr id="23" name="TextBox 22">
            <a:extLst>
              <a:ext uri="{FF2B5EF4-FFF2-40B4-BE49-F238E27FC236}">
                <a16:creationId xmlns:a16="http://schemas.microsoft.com/office/drawing/2014/main" id="{AD60F7DC-F79E-4F4D-A1A5-207B82DFB09F}"/>
              </a:ext>
            </a:extLst>
          </p:cNvPr>
          <p:cNvSpPr txBox="1"/>
          <p:nvPr/>
        </p:nvSpPr>
        <p:spPr>
          <a:xfrm>
            <a:off x="8306379" y="5046121"/>
            <a:ext cx="1790950" cy="3231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500" dirty="0">
                <a:solidFill>
                  <a:srgbClr val="01023B"/>
                </a:solidFill>
              </a:rPr>
              <a:t>20 August – 5 Sept</a:t>
            </a:r>
          </a:p>
        </p:txBody>
      </p:sp>
      <p:sp>
        <p:nvSpPr>
          <p:cNvPr id="25" name="Text Placeholder 2">
            <a:extLst>
              <a:ext uri="{FF2B5EF4-FFF2-40B4-BE49-F238E27FC236}">
                <a16:creationId xmlns:a16="http://schemas.microsoft.com/office/drawing/2014/main" id="{14FFA9AC-7309-4FE7-8C78-8180FD25833D}"/>
              </a:ext>
            </a:extLst>
          </p:cNvPr>
          <p:cNvSpPr txBox="1">
            <a:spLocks/>
          </p:cNvSpPr>
          <p:nvPr/>
        </p:nvSpPr>
        <p:spPr>
          <a:xfrm>
            <a:off x="4105528" y="0"/>
            <a:ext cx="3980943" cy="544043"/>
          </a:xfrm>
          <a:prstGeom prst="rect">
            <a:avLst/>
          </a:prstGeom>
          <a:gradFill flip="none" rotWithShape="1">
            <a:gsLst>
              <a:gs pos="0">
                <a:srgbClr val="01023B"/>
              </a:gs>
              <a:gs pos="100000">
                <a:srgbClr val="E99757">
                  <a:lumMod val="97000"/>
                  <a:lumOff val="3000"/>
                </a:srgbClr>
              </a:gs>
              <a:gs pos="50000">
                <a:srgbClr val="A53F52"/>
              </a:gs>
            </a:gsLst>
            <a:lin ang="10800000" scaled="1"/>
            <a:tileRect/>
          </a:gradFill>
        </p:spPr>
        <p:txBody>
          <a:bodyPr vert="horz" lIns="91440" tIns="45720" rIns="91440" bIns="45720" rtlCol="0">
            <a:noAutofit/>
          </a:bodyPr>
          <a:lstStyle>
            <a:lvl1pPr marL="0" indent="0" algn="ctr" defTabSz="914400" rtl="0" eaLnBrk="1" latinLnBrk="0" hangingPunct="1">
              <a:lnSpc>
                <a:spcPct val="150000"/>
              </a:lnSpc>
              <a:spcBef>
                <a:spcPts val="1000"/>
              </a:spcBef>
              <a:buFont typeface="Arial" panose="020B0604020202020204" pitchFamily="34" charset="0"/>
              <a:buNone/>
              <a:defRPr sz="1800" kern="1200" spc="300">
                <a:solidFill>
                  <a:schemeClr val="tx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b="0" i="0" u="none" strike="noStrike" kern="1200" cap="none" spc="300" normalizeH="0" baseline="0" noProof="0" dirty="0">
                <a:ln>
                  <a:noFill/>
                </a:ln>
                <a:solidFill>
                  <a:sysClr val="window" lastClr="FFFFFF"/>
                </a:solidFill>
                <a:effectLst/>
                <a:uLnTx/>
                <a:uFillTx/>
                <a:latin typeface="Calibri" panose="020F0502020204030204"/>
                <a:ea typeface="+mn-ea"/>
                <a:cs typeface="+mn-cs"/>
              </a:rPr>
              <a:t>Project Scheduling</a:t>
            </a:r>
          </a:p>
        </p:txBody>
      </p:sp>
      <p:sp>
        <p:nvSpPr>
          <p:cNvPr id="4" name="TextBox 3">
            <a:extLst>
              <a:ext uri="{FF2B5EF4-FFF2-40B4-BE49-F238E27FC236}">
                <a16:creationId xmlns:a16="http://schemas.microsoft.com/office/drawing/2014/main" id="{CA0939D5-7D25-4069-A0F7-EBF45E12E5E7}"/>
              </a:ext>
            </a:extLst>
          </p:cNvPr>
          <p:cNvSpPr txBox="1"/>
          <p:nvPr/>
        </p:nvSpPr>
        <p:spPr>
          <a:xfrm>
            <a:off x="10760765" y="1705158"/>
            <a:ext cx="583814" cy="369332"/>
          </a:xfrm>
          <a:prstGeom prst="rect">
            <a:avLst/>
          </a:prstGeom>
          <a:noFill/>
        </p:spPr>
        <p:txBody>
          <a:bodyPr wrap="none" rtlCol="0">
            <a:spAutoFit/>
          </a:bodyPr>
          <a:lstStyle/>
          <a:p>
            <a:r>
              <a:rPr lang="en-US" b="1" dirty="0">
                <a:solidFill>
                  <a:srgbClr val="2C2153"/>
                </a:solidFill>
              </a:rPr>
              <a:t>10%</a:t>
            </a:r>
          </a:p>
        </p:txBody>
      </p:sp>
      <p:sp>
        <p:nvSpPr>
          <p:cNvPr id="30" name="TextBox 29">
            <a:extLst>
              <a:ext uri="{FF2B5EF4-FFF2-40B4-BE49-F238E27FC236}">
                <a16:creationId xmlns:a16="http://schemas.microsoft.com/office/drawing/2014/main" id="{7096BD45-E960-4F00-8C28-CFAF6270ABD2}"/>
              </a:ext>
            </a:extLst>
          </p:cNvPr>
          <p:cNvSpPr txBox="1"/>
          <p:nvPr/>
        </p:nvSpPr>
        <p:spPr>
          <a:xfrm>
            <a:off x="10747872" y="2348625"/>
            <a:ext cx="583814" cy="369332"/>
          </a:xfrm>
          <a:prstGeom prst="rect">
            <a:avLst/>
          </a:prstGeom>
          <a:noFill/>
        </p:spPr>
        <p:txBody>
          <a:bodyPr wrap="none" rtlCol="0">
            <a:spAutoFit/>
          </a:bodyPr>
          <a:lstStyle/>
          <a:p>
            <a:r>
              <a:rPr lang="en-US" b="1" dirty="0">
                <a:solidFill>
                  <a:srgbClr val="2C2153"/>
                </a:solidFill>
              </a:rPr>
              <a:t>15%</a:t>
            </a:r>
          </a:p>
        </p:txBody>
      </p:sp>
      <p:sp>
        <p:nvSpPr>
          <p:cNvPr id="31" name="TextBox 30">
            <a:extLst>
              <a:ext uri="{FF2B5EF4-FFF2-40B4-BE49-F238E27FC236}">
                <a16:creationId xmlns:a16="http://schemas.microsoft.com/office/drawing/2014/main" id="{7FB0BECC-537A-4086-B9F9-3198E710521F}"/>
              </a:ext>
            </a:extLst>
          </p:cNvPr>
          <p:cNvSpPr txBox="1"/>
          <p:nvPr/>
        </p:nvSpPr>
        <p:spPr>
          <a:xfrm>
            <a:off x="10760765" y="3004553"/>
            <a:ext cx="583814" cy="369332"/>
          </a:xfrm>
          <a:prstGeom prst="rect">
            <a:avLst/>
          </a:prstGeom>
          <a:noFill/>
        </p:spPr>
        <p:txBody>
          <a:bodyPr wrap="none" rtlCol="0">
            <a:spAutoFit/>
          </a:bodyPr>
          <a:lstStyle/>
          <a:p>
            <a:r>
              <a:rPr lang="en-US" b="1" dirty="0">
                <a:solidFill>
                  <a:srgbClr val="2C2153"/>
                </a:solidFill>
              </a:rPr>
              <a:t>55%</a:t>
            </a:r>
          </a:p>
        </p:txBody>
      </p:sp>
      <p:sp>
        <p:nvSpPr>
          <p:cNvPr id="32" name="TextBox 31">
            <a:extLst>
              <a:ext uri="{FF2B5EF4-FFF2-40B4-BE49-F238E27FC236}">
                <a16:creationId xmlns:a16="http://schemas.microsoft.com/office/drawing/2014/main" id="{DF03ADCE-E1AB-49F9-878A-B23A514AA1B1}"/>
              </a:ext>
            </a:extLst>
          </p:cNvPr>
          <p:cNvSpPr txBox="1"/>
          <p:nvPr/>
        </p:nvSpPr>
        <p:spPr>
          <a:xfrm>
            <a:off x="10760765" y="3648020"/>
            <a:ext cx="583814" cy="369332"/>
          </a:xfrm>
          <a:prstGeom prst="rect">
            <a:avLst/>
          </a:prstGeom>
          <a:noFill/>
        </p:spPr>
        <p:txBody>
          <a:bodyPr wrap="none" rtlCol="0">
            <a:spAutoFit/>
          </a:bodyPr>
          <a:lstStyle/>
          <a:p>
            <a:r>
              <a:rPr lang="en-US" b="1" dirty="0">
                <a:solidFill>
                  <a:srgbClr val="2C2153"/>
                </a:solidFill>
              </a:rPr>
              <a:t>20%</a:t>
            </a:r>
          </a:p>
        </p:txBody>
      </p:sp>
      <p:sp>
        <p:nvSpPr>
          <p:cNvPr id="45" name="Slide Number Placeholder 6">
            <a:extLst>
              <a:ext uri="{FF2B5EF4-FFF2-40B4-BE49-F238E27FC236}">
                <a16:creationId xmlns:a16="http://schemas.microsoft.com/office/drawing/2014/main" id="{ABC2DB8B-B24E-4076-ADFB-C59FA10BD538}"/>
              </a:ext>
            </a:extLst>
          </p:cNvPr>
          <p:cNvSpPr txBox="1">
            <a:spLocks/>
          </p:cNvSpPr>
          <p:nvPr/>
        </p:nvSpPr>
        <p:spPr>
          <a:xfrm>
            <a:off x="4844100" y="6492875"/>
            <a:ext cx="256386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rgbClr val="01023B"/>
                </a:solidFill>
              </a:rPr>
              <a:t>Key Castle</a:t>
            </a:r>
          </a:p>
        </p:txBody>
      </p:sp>
      <p:grpSp>
        <p:nvGrpSpPr>
          <p:cNvPr id="46" name="Group 45">
            <a:extLst>
              <a:ext uri="{FF2B5EF4-FFF2-40B4-BE49-F238E27FC236}">
                <a16:creationId xmlns:a16="http://schemas.microsoft.com/office/drawing/2014/main" id="{7E990C58-B984-417F-9FC5-08135483EAC3}"/>
              </a:ext>
            </a:extLst>
          </p:cNvPr>
          <p:cNvGrpSpPr/>
          <p:nvPr/>
        </p:nvGrpSpPr>
        <p:grpSpPr>
          <a:xfrm>
            <a:off x="11558954" y="6499707"/>
            <a:ext cx="633046" cy="365125"/>
            <a:chOff x="11558954" y="6499707"/>
            <a:chExt cx="633046" cy="365125"/>
          </a:xfrm>
        </p:grpSpPr>
        <p:sp>
          <p:nvSpPr>
            <p:cNvPr id="47" name="Rectangle 46">
              <a:extLst>
                <a:ext uri="{FF2B5EF4-FFF2-40B4-BE49-F238E27FC236}">
                  <a16:creationId xmlns:a16="http://schemas.microsoft.com/office/drawing/2014/main" id="{725434A8-E1F8-4207-9C8D-76A6A6F76E82}"/>
                </a:ext>
              </a:extLst>
            </p:cNvPr>
            <p:cNvSpPr/>
            <p:nvPr/>
          </p:nvSpPr>
          <p:spPr>
            <a:xfrm>
              <a:off x="11558954" y="6499707"/>
              <a:ext cx="633046" cy="3582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Slide Number Placeholder 6">
              <a:extLst>
                <a:ext uri="{FF2B5EF4-FFF2-40B4-BE49-F238E27FC236}">
                  <a16:creationId xmlns:a16="http://schemas.microsoft.com/office/drawing/2014/main" id="{89E83E8D-BCA3-4143-B236-A99B9777B939}"/>
                </a:ext>
              </a:extLst>
            </p:cNvPr>
            <p:cNvSpPr txBox="1">
              <a:spLocks/>
            </p:cNvSpPr>
            <p:nvPr/>
          </p:nvSpPr>
          <p:spPr>
            <a:xfrm>
              <a:off x="11748052" y="6499707"/>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rgbClr val="01023B"/>
                  </a:solidFill>
                </a:rPr>
                <a:t>8</a:t>
              </a:r>
            </a:p>
          </p:txBody>
        </p:sp>
      </p:grpSp>
      <p:sp>
        <p:nvSpPr>
          <p:cNvPr id="49" name="Slide Number Placeholder 6">
            <a:extLst>
              <a:ext uri="{FF2B5EF4-FFF2-40B4-BE49-F238E27FC236}">
                <a16:creationId xmlns:a16="http://schemas.microsoft.com/office/drawing/2014/main" id="{54ECD885-CBDD-45ED-9861-EE84B7A52EE3}"/>
              </a:ext>
            </a:extLst>
          </p:cNvPr>
          <p:cNvSpPr txBox="1">
            <a:spLocks/>
          </p:cNvSpPr>
          <p:nvPr/>
        </p:nvSpPr>
        <p:spPr>
          <a:xfrm>
            <a:off x="-1" y="6499707"/>
            <a:ext cx="131196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1023B"/>
                </a:solidFill>
              </a:rPr>
              <a:t>13/07/2021</a:t>
            </a:r>
          </a:p>
        </p:txBody>
      </p:sp>
      <p:sp>
        <p:nvSpPr>
          <p:cNvPr id="2" name="TextBox 1">
            <a:extLst>
              <a:ext uri="{FF2B5EF4-FFF2-40B4-BE49-F238E27FC236}">
                <a16:creationId xmlns:a16="http://schemas.microsoft.com/office/drawing/2014/main" id="{B3E9D55A-6E0A-4A11-9371-0FD7C1382E05}"/>
              </a:ext>
            </a:extLst>
          </p:cNvPr>
          <p:cNvSpPr txBox="1"/>
          <p:nvPr/>
        </p:nvSpPr>
        <p:spPr>
          <a:xfrm>
            <a:off x="5771230" y="5664012"/>
            <a:ext cx="649537" cy="369332"/>
          </a:xfrm>
          <a:prstGeom prst="rect">
            <a:avLst/>
          </a:prstGeom>
          <a:noFill/>
        </p:spPr>
        <p:txBody>
          <a:bodyPr wrap="none" rtlCol="0">
            <a:spAutoFit/>
          </a:bodyPr>
          <a:lstStyle/>
          <a:p>
            <a:r>
              <a:rPr lang="en-US" dirty="0">
                <a:solidFill>
                  <a:srgbClr val="A64052"/>
                </a:solidFill>
              </a:rPr>
              <a:t>Time</a:t>
            </a:r>
          </a:p>
        </p:txBody>
      </p:sp>
      <p:sp>
        <p:nvSpPr>
          <p:cNvPr id="26" name="TextBox 25">
            <a:extLst>
              <a:ext uri="{FF2B5EF4-FFF2-40B4-BE49-F238E27FC236}">
                <a16:creationId xmlns:a16="http://schemas.microsoft.com/office/drawing/2014/main" id="{A52E7F88-6B49-4CD9-891D-8D9439268272}"/>
              </a:ext>
            </a:extLst>
          </p:cNvPr>
          <p:cNvSpPr txBox="1"/>
          <p:nvPr/>
        </p:nvSpPr>
        <p:spPr>
          <a:xfrm>
            <a:off x="10688529" y="1192528"/>
            <a:ext cx="702500" cy="369332"/>
          </a:xfrm>
          <a:prstGeom prst="rect">
            <a:avLst/>
          </a:prstGeom>
          <a:noFill/>
        </p:spPr>
        <p:txBody>
          <a:bodyPr wrap="none" rtlCol="0">
            <a:spAutoFit/>
          </a:bodyPr>
          <a:lstStyle/>
          <a:p>
            <a:r>
              <a:rPr lang="en-US" dirty="0">
                <a:solidFill>
                  <a:srgbClr val="A64052"/>
                </a:solidFill>
              </a:rPr>
              <a:t>Effort</a:t>
            </a:r>
          </a:p>
        </p:txBody>
      </p:sp>
      <p:cxnSp>
        <p:nvCxnSpPr>
          <p:cNvPr id="5" name="Straight Connector 4">
            <a:extLst>
              <a:ext uri="{FF2B5EF4-FFF2-40B4-BE49-F238E27FC236}">
                <a16:creationId xmlns:a16="http://schemas.microsoft.com/office/drawing/2014/main" id="{0059EE63-ADB1-440A-96BB-6657CA05D60C}"/>
              </a:ext>
            </a:extLst>
          </p:cNvPr>
          <p:cNvCxnSpPr>
            <a:cxnSpLocks/>
            <a:stCxn id="16" idx="2"/>
            <a:endCxn id="20" idx="0"/>
          </p:cNvCxnSpPr>
          <p:nvPr/>
        </p:nvCxnSpPr>
        <p:spPr>
          <a:xfrm>
            <a:off x="3050210" y="2028323"/>
            <a:ext cx="1" cy="3017800"/>
          </a:xfrm>
          <a:prstGeom prst="line">
            <a:avLst/>
          </a:prstGeom>
          <a:ln w="12700">
            <a:solidFill>
              <a:srgbClr val="898989"/>
            </a:solidFill>
            <a:prstDash val="lgDashDot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ED9ABE-1F37-4EB2-B2F3-0CA3B638A1EB}"/>
              </a:ext>
            </a:extLst>
          </p:cNvPr>
          <p:cNvCxnSpPr>
            <a:cxnSpLocks/>
            <a:stCxn id="17" idx="2"/>
            <a:endCxn id="21" idx="0"/>
          </p:cNvCxnSpPr>
          <p:nvPr/>
        </p:nvCxnSpPr>
        <p:spPr>
          <a:xfrm flipH="1">
            <a:off x="4782819" y="2689015"/>
            <a:ext cx="2069" cy="2357107"/>
          </a:xfrm>
          <a:prstGeom prst="line">
            <a:avLst/>
          </a:prstGeom>
          <a:ln w="12700">
            <a:solidFill>
              <a:srgbClr val="898989"/>
            </a:solidFill>
            <a:prstDash val="lgDashDot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36F94B2-DCA0-43D3-9EC2-E4DADB3630E0}"/>
              </a:ext>
            </a:extLst>
          </p:cNvPr>
          <p:cNvCxnSpPr>
            <a:cxnSpLocks/>
            <a:stCxn id="13" idx="2"/>
            <a:endCxn id="22" idx="0"/>
          </p:cNvCxnSpPr>
          <p:nvPr/>
        </p:nvCxnSpPr>
        <p:spPr>
          <a:xfrm>
            <a:off x="7007439" y="3378649"/>
            <a:ext cx="14068" cy="1667472"/>
          </a:xfrm>
          <a:prstGeom prst="line">
            <a:avLst/>
          </a:prstGeom>
          <a:ln w="12700">
            <a:solidFill>
              <a:srgbClr val="898989"/>
            </a:solidFill>
            <a:prstDash val="lgDashDot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1DA3F-7AF8-4DA3-9816-AB3940CA1623}"/>
              </a:ext>
            </a:extLst>
          </p:cNvPr>
          <p:cNvCxnSpPr>
            <a:cxnSpLocks/>
            <a:stCxn id="19" idx="2"/>
            <a:endCxn id="23" idx="0"/>
          </p:cNvCxnSpPr>
          <p:nvPr/>
        </p:nvCxnSpPr>
        <p:spPr>
          <a:xfrm>
            <a:off x="9201853" y="3991342"/>
            <a:ext cx="1" cy="1054779"/>
          </a:xfrm>
          <a:prstGeom prst="line">
            <a:avLst/>
          </a:prstGeom>
          <a:ln w="12700">
            <a:solidFill>
              <a:srgbClr val="898989"/>
            </a:solidFill>
            <a:prstDash val="lgDashDot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09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1+#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additive="base">
                                        <p:cTn id="21" dur="500" fill="hold"/>
                                        <p:tgtEl>
                                          <p:spTgt spid="39"/>
                                        </p:tgtEl>
                                        <p:attrNameLst>
                                          <p:attrName>ppt_x</p:attrName>
                                        </p:attrNameLst>
                                      </p:cBhvr>
                                      <p:tavLst>
                                        <p:tav tm="0">
                                          <p:val>
                                            <p:strVal val="1+#ppt_w/2"/>
                                          </p:val>
                                        </p:tav>
                                        <p:tav tm="100000">
                                          <p:val>
                                            <p:strVal val="#ppt_x"/>
                                          </p:val>
                                        </p:tav>
                                      </p:tavLst>
                                    </p:anim>
                                    <p:anim calcmode="lin" valueType="num">
                                      <p:cBhvr additive="base">
                                        <p:cTn id="22" dur="500" fill="hold"/>
                                        <p:tgtEl>
                                          <p:spTgt spid="39"/>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1+#ppt_w/2"/>
                                          </p:val>
                                        </p:tav>
                                        <p:tav tm="100000">
                                          <p:val>
                                            <p:strVal val="#ppt_x"/>
                                          </p:val>
                                        </p:tav>
                                      </p:tavLst>
                                    </p:anim>
                                    <p:anim calcmode="lin" valueType="num">
                                      <p:cBhvr additive="base">
                                        <p:cTn id="26" dur="500" fill="hold"/>
                                        <p:tgtEl>
                                          <p:spTgt spid="33"/>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1+#ppt_w/2"/>
                                          </p:val>
                                        </p:tav>
                                        <p:tav tm="100000">
                                          <p:val>
                                            <p:strVal val="#ppt_x"/>
                                          </p:val>
                                        </p:tav>
                                      </p:tavLst>
                                    </p:anim>
                                    <p:anim calcmode="lin" valueType="num">
                                      <p:cBhvr additive="base">
                                        <p:cTn id="30"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500" fill="hold"/>
                                        <p:tgtEl>
                                          <p:spTgt spid="35"/>
                                        </p:tgtEl>
                                        <p:attrNameLst>
                                          <p:attrName>ppt_x</p:attrName>
                                        </p:attrNameLst>
                                      </p:cBhvr>
                                      <p:tavLst>
                                        <p:tav tm="0">
                                          <p:val>
                                            <p:strVal val="1+#ppt_w/2"/>
                                          </p:val>
                                        </p:tav>
                                        <p:tav tm="100000">
                                          <p:val>
                                            <p:strVal val="#ppt_x"/>
                                          </p:val>
                                        </p:tav>
                                      </p:tavLst>
                                    </p:anim>
                                    <p:anim calcmode="lin" valueType="num">
                                      <p:cBhvr additive="base">
                                        <p:cTn id="36" dur="500" fill="hold"/>
                                        <p:tgtEl>
                                          <p:spTgt spid="35"/>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additive="base">
                                        <p:cTn id="39" dur="500" fill="hold"/>
                                        <p:tgtEl>
                                          <p:spTgt spid="37"/>
                                        </p:tgtEl>
                                        <p:attrNameLst>
                                          <p:attrName>ppt_x</p:attrName>
                                        </p:attrNameLst>
                                      </p:cBhvr>
                                      <p:tavLst>
                                        <p:tav tm="0">
                                          <p:val>
                                            <p:strVal val="1+#ppt_w/2"/>
                                          </p:val>
                                        </p:tav>
                                        <p:tav tm="100000">
                                          <p:val>
                                            <p:strVal val="#ppt_x"/>
                                          </p:val>
                                        </p:tav>
                                      </p:tavLst>
                                    </p:anim>
                                    <p:anim calcmode="lin" valueType="num">
                                      <p:cBhvr additive="base">
                                        <p:cTn id="40" dur="500" fill="hold"/>
                                        <p:tgtEl>
                                          <p:spTgt spid="37"/>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fill="hold"/>
                                        <p:tgtEl>
                                          <p:spTgt spid="31"/>
                                        </p:tgtEl>
                                        <p:attrNameLst>
                                          <p:attrName>ppt_x</p:attrName>
                                        </p:attrNameLst>
                                      </p:cBhvr>
                                      <p:tavLst>
                                        <p:tav tm="0">
                                          <p:val>
                                            <p:strVal val="1+#ppt_w/2"/>
                                          </p:val>
                                        </p:tav>
                                        <p:tav tm="100000">
                                          <p:val>
                                            <p:strVal val="#ppt_x"/>
                                          </p:val>
                                        </p:tav>
                                      </p:tavLst>
                                    </p:anim>
                                    <p:anim calcmode="lin" valueType="num">
                                      <p:cBhvr additive="base">
                                        <p:cTn id="4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additive="base">
                                        <p:cTn id="49" dur="500" fill="hold"/>
                                        <p:tgtEl>
                                          <p:spTgt spid="38"/>
                                        </p:tgtEl>
                                        <p:attrNameLst>
                                          <p:attrName>ppt_x</p:attrName>
                                        </p:attrNameLst>
                                      </p:cBhvr>
                                      <p:tavLst>
                                        <p:tav tm="0">
                                          <p:val>
                                            <p:strVal val="1+#ppt_w/2"/>
                                          </p:val>
                                        </p:tav>
                                        <p:tav tm="100000">
                                          <p:val>
                                            <p:strVal val="#ppt_x"/>
                                          </p:val>
                                        </p:tav>
                                      </p:tavLst>
                                    </p:anim>
                                    <p:anim calcmode="lin" valueType="num">
                                      <p:cBhvr additive="base">
                                        <p:cTn id="50" dur="500" fill="hold"/>
                                        <p:tgtEl>
                                          <p:spTgt spid="38"/>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anim calcmode="lin" valueType="num">
                                      <p:cBhvr additive="base">
                                        <p:cTn id="53" dur="500" fill="hold"/>
                                        <p:tgtEl>
                                          <p:spTgt spid="36"/>
                                        </p:tgtEl>
                                        <p:attrNameLst>
                                          <p:attrName>ppt_x</p:attrName>
                                        </p:attrNameLst>
                                      </p:cBhvr>
                                      <p:tavLst>
                                        <p:tav tm="0">
                                          <p:val>
                                            <p:strVal val="1+#ppt_w/2"/>
                                          </p:val>
                                        </p:tav>
                                        <p:tav tm="100000">
                                          <p:val>
                                            <p:strVal val="#ppt_x"/>
                                          </p:val>
                                        </p:tav>
                                      </p:tavLst>
                                    </p:anim>
                                    <p:anim calcmode="lin" valueType="num">
                                      <p:cBhvr additive="base">
                                        <p:cTn id="54" dur="500" fill="hold"/>
                                        <p:tgtEl>
                                          <p:spTgt spid="36"/>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500" fill="hold"/>
                                        <p:tgtEl>
                                          <p:spTgt spid="32"/>
                                        </p:tgtEl>
                                        <p:attrNameLst>
                                          <p:attrName>ppt_x</p:attrName>
                                        </p:attrNameLst>
                                      </p:cBhvr>
                                      <p:tavLst>
                                        <p:tav tm="0">
                                          <p:val>
                                            <p:strVal val="1+#ppt_w/2"/>
                                          </p:val>
                                        </p:tav>
                                        <p:tav tm="100000">
                                          <p:val>
                                            <p:strVal val="#ppt_x"/>
                                          </p:val>
                                        </p:tav>
                                      </p:tavLst>
                                    </p:anim>
                                    <p:anim calcmode="lin" valueType="num">
                                      <p:cBhvr additive="base">
                                        <p:cTn id="58"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0" grpId="0"/>
      <p:bldP spid="31" grpId="0"/>
      <p:bldP spid="32" grpId="0"/>
    </p:bldLst>
  </p:timing>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661</TotalTime>
  <Words>478</Words>
  <Application>Microsoft Office PowerPoint</Application>
  <PresentationFormat>Widescreen</PresentationFormat>
  <Paragraphs>136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Posterama</vt:lpstr>
      <vt:lpstr>Segoe UI</vt:lpstr>
      <vt:lpstr>Wingdings</vt:lpstr>
      <vt:lpstr>Office Theme</vt:lpstr>
      <vt:lpstr>Atanu Kumar saha 17.02.04.003  Mahin opu 17.02.04.006  Faisal ahmmed tonmoy 17.02.04.025  tasnia islam nilima 18.01.04.016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Faisal Ahmmed</dc:creator>
  <cp:lastModifiedBy>Faisal Ahmmed</cp:lastModifiedBy>
  <cp:revision>48</cp:revision>
  <dcterms:created xsi:type="dcterms:W3CDTF">2021-07-11T06:40:17Z</dcterms:created>
  <dcterms:modified xsi:type="dcterms:W3CDTF">2021-07-12T19:06:29Z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