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69" r:id="rId3"/>
    <p:sldId id="270" r:id="rId4"/>
    <p:sldId id="271" r:id="rId5"/>
    <p:sldId id="275" r:id="rId6"/>
    <p:sldId id="274" r:id="rId7"/>
    <p:sldId id="279" r:id="rId8"/>
    <p:sldId id="276" r:id="rId9"/>
    <p:sldId id="277" r:id="rId10"/>
    <p:sldId id="280" r:id="rId11"/>
    <p:sldId id="278" r:id="rId12"/>
    <p:sldId id="281" r:id="rId13"/>
    <p:sldId id="272" r:id="rId14"/>
    <p:sldId id="273" r:id="rId15"/>
    <p:sldId id="282" r:id="rId16"/>
    <p:sldId id="283" r:id="rId17"/>
    <p:sldId id="284" r:id="rId18"/>
    <p:sldId id="285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6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815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160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9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9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21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07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5400" b="0" i="0" u="none" strike="noStrike" cap="none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Programming Lab</a:t>
            </a:r>
            <a:br>
              <a:rPr lang="en-US" sz="5400" b="0" i="0" u="none" strike="noStrike" cap="none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800" dirty="0">
                <a:solidFill>
                  <a:srgbClr val="595959"/>
                </a:solidFill>
              </a:rPr>
              <a:t>CSE 1206</a:t>
            </a:r>
            <a:r>
              <a:rPr lang="en-US" dirty="0">
                <a:solidFill>
                  <a:srgbClr val="595959"/>
                </a:solidFill>
              </a:rPr>
              <a:t/>
            </a:r>
            <a:br>
              <a:rPr lang="en-US" dirty="0">
                <a:solidFill>
                  <a:srgbClr val="595959"/>
                </a:solidFill>
              </a:rPr>
            </a:br>
            <a:endParaRPr sz="54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3200" b="0" i="0" u="none" strike="noStrike" cap="none" dirty="0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2</a:t>
            </a:r>
            <a:endParaRPr sz="32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548" y="2841523"/>
            <a:ext cx="8915400" cy="272484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Introducing Methods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535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4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Helps to initialize objects when they are created.</a:t>
            </a:r>
          </a:p>
          <a:p>
            <a:endParaRPr lang="en-US" sz="2400" b="1" dirty="0"/>
          </a:p>
          <a:p>
            <a:r>
              <a:rPr lang="en-US" sz="2400" b="1" dirty="0" smtClean="0"/>
              <a:t>A constructor has the same name as the class.</a:t>
            </a:r>
          </a:p>
          <a:p>
            <a:endParaRPr lang="en-US" sz="2400" b="1" dirty="0"/>
          </a:p>
          <a:p>
            <a:r>
              <a:rPr lang="en-US" sz="2400" b="1" dirty="0" smtClean="0"/>
              <a:t>Looks a method but has no return type. Not even void.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54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686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creating constructors multiple times with different parameters.</a:t>
            </a:r>
          </a:p>
          <a:p>
            <a:pPr marL="0" indent="0">
              <a:buNone/>
            </a:pPr>
            <a:r>
              <a:rPr lang="en-US" sz="2000" b="1" dirty="0" smtClean="0"/>
              <a:t>smartphone(){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smartphone(double Storage, String Model){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smartphone(double Storage, String </a:t>
            </a:r>
            <a:r>
              <a:rPr lang="en-US" sz="2000" b="1" dirty="0" smtClean="0"/>
              <a:t>Model, double </a:t>
            </a:r>
            <a:r>
              <a:rPr lang="en-US" sz="2000" b="1" dirty="0" err="1" smtClean="0"/>
              <a:t>screenSize</a:t>
            </a:r>
            <a:r>
              <a:rPr lang="en-US" sz="2000" b="1" dirty="0" smtClean="0"/>
              <a:t>){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78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this</a:t>
            </a:r>
            <a:r>
              <a:rPr lang="en-US" sz="7200" dirty="0" smtClean="0"/>
              <a:t> Keyword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98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and Object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5239" y="1641988"/>
            <a:ext cx="10785987" cy="5217532"/>
            <a:chOff x="825910" y="1618421"/>
            <a:chExt cx="10785987" cy="4954519"/>
          </a:xfrm>
        </p:grpSpPr>
        <p:sp>
          <p:nvSpPr>
            <p:cNvPr id="9" name="Rectangle 8"/>
            <p:cNvSpPr/>
            <p:nvPr/>
          </p:nvSpPr>
          <p:spPr>
            <a:xfrm>
              <a:off x="825910" y="1618421"/>
              <a:ext cx="10785987" cy="4954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87985" y="2375329"/>
              <a:ext cx="10324844" cy="4003636"/>
              <a:chOff x="987985" y="2375329"/>
              <a:chExt cx="10324844" cy="40036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985" y="2375329"/>
                <a:ext cx="2714307" cy="322324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4605" y="2594968"/>
                <a:ext cx="2078464" cy="300360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EFEFED"/>
                  </a:clrFrom>
                  <a:clrTo>
                    <a:srgbClr val="EFEF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439" y="2520075"/>
                <a:ext cx="4156564" cy="307849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987985" y="6028251"/>
                <a:ext cx="2087431" cy="35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Object-1: </a:t>
                </a:r>
                <a:r>
                  <a:rPr lang="en-US" b="1" dirty="0" err="1" smtClean="0"/>
                  <a:t>iphone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66183" y="6002490"/>
                <a:ext cx="3177473" cy="35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Object-2 : Samsung phone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202682" y="5991867"/>
                <a:ext cx="3110147" cy="35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Object-3: Microsoft phone</a:t>
                </a:r>
                <a:endParaRPr lang="en-US" b="1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033934" y="1720335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Class: </a:t>
            </a:r>
            <a:r>
              <a:rPr lang="en-US" sz="2000" b="1" dirty="0" err="1" smtClean="0"/>
              <a:t>SmartPhone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2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052" y="417632"/>
            <a:ext cx="8911687" cy="663916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040" y="1179870"/>
            <a:ext cx="8003458" cy="56093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A basic smartphone has states or features like:</a:t>
            </a:r>
          </a:p>
          <a:p>
            <a:r>
              <a:rPr lang="en-US" sz="2400" b="1" dirty="0" smtClean="0"/>
              <a:t>Makers</a:t>
            </a:r>
          </a:p>
          <a:p>
            <a:r>
              <a:rPr lang="en-US" sz="2400" b="1" dirty="0" smtClean="0"/>
              <a:t>Operating System</a:t>
            </a:r>
          </a:p>
          <a:p>
            <a:r>
              <a:rPr lang="en-US" sz="2400" b="1" dirty="0" smtClean="0"/>
              <a:t>Storage</a:t>
            </a:r>
          </a:p>
          <a:p>
            <a:r>
              <a:rPr lang="en-US" sz="2400" b="1" dirty="0" smtClean="0"/>
              <a:t>Screen Size</a:t>
            </a:r>
          </a:p>
          <a:p>
            <a:r>
              <a:rPr lang="en-US" sz="2400" b="1" dirty="0" smtClean="0"/>
              <a:t>Model</a:t>
            </a:r>
          </a:p>
          <a:p>
            <a:endParaRPr lang="en-US" sz="2400" b="1" dirty="0" smtClean="0"/>
          </a:p>
          <a:p>
            <a:pPr marL="0" indent="0">
              <a:buNone/>
            </a:pPr>
            <a:r>
              <a:rPr lang="en-US" sz="2200" b="1" dirty="0" smtClean="0"/>
              <a:t>A </a:t>
            </a:r>
            <a:r>
              <a:rPr lang="en-US" sz="2200" b="1" dirty="0"/>
              <a:t>basic smartphone has </a:t>
            </a:r>
            <a:r>
              <a:rPr lang="en-US" sz="2200" b="1" dirty="0" smtClean="0"/>
              <a:t>behaviors or functions </a:t>
            </a:r>
            <a:r>
              <a:rPr lang="en-US" sz="2200" b="1" dirty="0"/>
              <a:t>like</a:t>
            </a:r>
            <a:r>
              <a:rPr lang="en-US" sz="2200" b="1" dirty="0" smtClean="0"/>
              <a:t>:</a:t>
            </a:r>
          </a:p>
          <a:p>
            <a:r>
              <a:rPr lang="en-US" sz="2200" b="1" dirty="0" smtClean="0"/>
              <a:t>Power Duration</a:t>
            </a:r>
          </a:p>
          <a:p>
            <a:r>
              <a:rPr lang="en-US" sz="2200" b="1" dirty="0" smtClean="0"/>
              <a:t>Camera</a:t>
            </a:r>
          </a:p>
          <a:p>
            <a:r>
              <a:rPr lang="en-US" sz="2200" b="1" dirty="0" smtClean="0"/>
              <a:t>Interface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Each phone has its own features. So a class contains basic features and behaviors.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8626868" y="1582994"/>
            <a:ext cx="1101213" cy="1730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08672" y="226356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Fields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89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 class is a new data type like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, double etc.</a:t>
            </a:r>
          </a:p>
          <a:p>
            <a:endParaRPr lang="en-US" sz="2400" b="1" dirty="0"/>
          </a:p>
          <a:p>
            <a:r>
              <a:rPr lang="en-US" sz="2400" b="1" dirty="0" smtClean="0"/>
              <a:t>This data type is used to create objects.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 smtClean="0"/>
              <a:t>So a class is a template for an object and an object is an instance of a class.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41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1264555"/>
            <a:ext cx="7393859" cy="5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6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2406"/>
          </a:xfrm>
        </p:spPr>
        <p:txBody>
          <a:bodyPr/>
          <a:lstStyle/>
          <a:p>
            <a:r>
              <a:rPr lang="en-US" dirty="0" smtClean="0"/>
              <a:t>Create a Class Named Box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76516"/>
            <a:ext cx="7573631" cy="52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29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427</TotalTime>
  <Words>191</Words>
  <Application>Microsoft Office PowerPoint</Application>
  <PresentationFormat>Widescreen</PresentationFormat>
  <Paragraphs>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Century Gothic</vt:lpstr>
      <vt:lpstr>Arial</vt:lpstr>
      <vt:lpstr>Calibri</vt:lpstr>
      <vt:lpstr>Wingdings 3</vt:lpstr>
      <vt:lpstr>Noto Sans Symbols</vt:lpstr>
      <vt:lpstr>Wisp</vt:lpstr>
      <vt:lpstr>Object Oriented Programming Lab CSE 1206 </vt:lpstr>
      <vt:lpstr>Java Class and Object</vt:lpstr>
      <vt:lpstr>Class</vt:lpstr>
      <vt:lpstr>Java Class and Objects</vt:lpstr>
      <vt:lpstr>Create New Project</vt:lpstr>
      <vt:lpstr>PowerPoint Presentation</vt:lpstr>
      <vt:lpstr>Create a Class Named Box</vt:lpstr>
      <vt:lpstr>PowerPoint Presentation</vt:lpstr>
      <vt:lpstr>PowerPoint Presentation</vt:lpstr>
      <vt:lpstr>Introducing Methods</vt:lpstr>
      <vt:lpstr>PowerPoint Presentation</vt:lpstr>
      <vt:lpstr>PowerPoint Presentation</vt:lpstr>
      <vt:lpstr>Constructors</vt:lpstr>
      <vt:lpstr>Constructor Overloading</vt:lpstr>
      <vt:lpstr>PowerPoint Presentation</vt:lpstr>
      <vt:lpstr>PowerPoint Presentation</vt:lpstr>
      <vt:lpstr>this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</dc:title>
  <cp:lastModifiedBy>Nowshin Nawar Arony</cp:lastModifiedBy>
  <cp:revision>37</cp:revision>
  <dcterms:modified xsi:type="dcterms:W3CDTF">2019-01-14T15:36:46Z</dcterms:modified>
</cp:coreProperties>
</file>