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3" r:id="rId5"/>
    <p:sldId id="259" r:id="rId6"/>
    <p:sldId id="274" r:id="rId7"/>
    <p:sldId id="275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58" r:id="rId18"/>
    <p:sldId id="260" r:id="rId19"/>
    <p:sldId id="272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3" r:id="rId28"/>
    <p:sldId id="285" r:id="rId29"/>
    <p:sldId id="289" r:id="rId30"/>
    <p:sldId id="286" r:id="rId31"/>
    <p:sldId id="287" r:id="rId32"/>
    <p:sldId id="288" r:id="rId33"/>
    <p:sldId id="290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7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0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0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1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1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4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5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3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79C4E7-8044-4C16-B520-9CB5B0B84A97}" type="datetimeFigureOut">
              <a:rPr lang="en-US" smtClean="0"/>
              <a:t>16-Jan-19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BA18-CF1C-45F4-B5C5-F3E3F18D6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 Lab</a:t>
            </a:r>
            <a:br>
              <a:rPr lang="en-US" dirty="0" smtClean="0"/>
            </a:br>
            <a:r>
              <a:rPr lang="en-US" dirty="0" smtClean="0">
                <a:solidFill>
                  <a:schemeClr val="accent1"/>
                </a:solidFill>
              </a:rPr>
              <a:t>CSE 1206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 3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54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FF"/>
                </a:solidFill>
              </a:rPr>
              <a:t>static</a:t>
            </a:r>
            <a:r>
              <a:rPr lang="en-US" b="1" dirty="0" smtClean="0"/>
              <a:t>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3815" y="1679292"/>
            <a:ext cx="10154623" cy="4195481"/>
          </a:xfrm>
        </p:spPr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2800" dirty="0"/>
              <a:t>If </a:t>
            </a:r>
            <a:r>
              <a:rPr lang="en-US" sz="2800" dirty="0" smtClean="0"/>
              <a:t>we </a:t>
            </a:r>
            <a:r>
              <a:rPr lang="en-US" sz="2800" dirty="0"/>
              <a:t>want to access a class </a:t>
            </a:r>
            <a:r>
              <a:rPr lang="en-US" sz="2800" dirty="0" smtClean="0"/>
              <a:t>member (variables, methods) </a:t>
            </a:r>
            <a:r>
              <a:rPr lang="en-US" sz="2800" dirty="0"/>
              <a:t>in Java, </a:t>
            </a:r>
            <a:r>
              <a:rPr lang="en-US" sz="2800" dirty="0" smtClean="0"/>
              <a:t>we must first </a:t>
            </a:r>
            <a:r>
              <a:rPr lang="en-US" sz="2800" dirty="0"/>
              <a:t>create an </a:t>
            </a:r>
            <a:r>
              <a:rPr lang="en-US" sz="2800" dirty="0" smtClean="0"/>
              <a:t>object </a:t>
            </a:r>
            <a:r>
              <a:rPr lang="en-US" sz="2800" dirty="0"/>
              <a:t>of the class</a:t>
            </a:r>
            <a:r>
              <a:rPr lang="en-US" sz="2800" dirty="0" smtClean="0"/>
              <a:t>.</a:t>
            </a:r>
          </a:p>
          <a:p>
            <a:pPr>
              <a:buClr>
                <a:schemeClr val="accent1"/>
              </a:buClr>
            </a:pPr>
            <a:r>
              <a:rPr lang="en-US" sz="2800" dirty="0" smtClean="0"/>
              <a:t>static keyword can be used to access class members without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11550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75923" cy="68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6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28069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353961" y="1435510"/>
            <a:ext cx="4788310" cy="66859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253316" y="4857136"/>
            <a:ext cx="233024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54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pPr algn="just"/>
            <a:r>
              <a:rPr lang="en-US" sz="4800" dirty="0" smtClean="0">
                <a:solidFill>
                  <a:schemeClr val="tx1"/>
                </a:solidFill>
              </a:rPr>
              <a:t>If both variable and method are not declared static then the variable can be accessed by the non-static method without creating an object.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5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en-US" b="1" dirty="0" smtClean="0"/>
              <a:t>Access Modifier: </a:t>
            </a:r>
            <a:r>
              <a:rPr lang="en-US" b="1" dirty="0" smtClean="0">
                <a:solidFill>
                  <a:srgbClr val="0000FF"/>
                </a:solidFill>
              </a:rPr>
              <a:t>private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715070"/>
              </p:ext>
            </p:extLst>
          </p:nvPr>
        </p:nvGraphicFramePr>
        <p:xfrm>
          <a:off x="1609673" y="1968362"/>
          <a:ext cx="854705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2588">
                  <a:extLst>
                    <a:ext uri="{9D8B030D-6E8A-4147-A177-3AD203B41FA5}">
                      <a16:colId xmlns:a16="http://schemas.microsoft.com/office/drawing/2014/main" val="202827378"/>
                    </a:ext>
                  </a:extLst>
                </a:gridCol>
                <a:gridCol w="4694462">
                  <a:extLst>
                    <a:ext uri="{9D8B030D-6E8A-4147-A177-3AD203B41FA5}">
                      <a16:colId xmlns:a16="http://schemas.microsoft.com/office/drawing/2014/main" val="43991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private 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Class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baseline="0" dirty="0" smtClean="0"/>
                        <a:t>Mostly </a:t>
                      </a:r>
                      <a:r>
                        <a:rPr lang="en-US" sz="3600" b="1" baseline="0" dirty="0" smtClean="0">
                          <a:solidFill>
                            <a:srgbClr val="0000FF"/>
                          </a:solidFill>
                        </a:rPr>
                        <a:t>NO </a:t>
                      </a:r>
                    </a:p>
                    <a:p>
                      <a:pPr algn="ctr"/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(can be declared in some cases)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4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Fields/ variables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4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Methods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Constructors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3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1032386" y="3421626"/>
            <a:ext cx="1887795" cy="43261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1032386" y="2199355"/>
            <a:ext cx="1858299" cy="60161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64361" y="661818"/>
            <a:ext cx="3520516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Will Give Error in ShapeDemo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when object is created.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Because Private constructors, 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methods and variables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are not accessible.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032386" y="5348750"/>
            <a:ext cx="1887795" cy="444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1022271" y="1148527"/>
            <a:ext cx="1897910" cy="44490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1032386" y="1562098"/>
            <a:ext cx="1887795" cy="446141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4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en-US" b="1" dirty="0" smtClean="0"/>
              <a:t>Access Modifier: </a:t>
            </a:r>
            <a:r>
              <a:rPr lang="en-US" b="1" dirty="0" smtClean="0">
                <a:solidFill>
                  <a:srgbClr val="0000FF"/>
                </a:solidFill>
              </a:rPr>
              <a:t>public</a:t>
            </a:r>
            <a:endParaRPr lang="en-US" b="1" dirty="0">
              <a:solidFill>
                <a:srgbClr val="0000FF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92857"/>
              </p:ext>
            </p:extLst>
          </p:nvPr>
        </p:nvGraphicFramePr>
        <p:xfrm>
          <a:off x="1746865" y="2056853"/>
          <a:ext cx="812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8273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9911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public 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01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Class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/>
                        <a:t>Yes</a:t>
                      </a:r>
                      <a:endParaRPr lang="en-US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45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Fields/ variables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944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Methods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57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3600" b="1" dirty="0" smtClean="0"/>
                        <a:t>Constructors</a:t>
                      </a:r>
                      <a:endParaRPr lang="en-US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 smtClean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100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64361" y="661818"/>
            <a:ext cx="4224233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Private variable Color accessed 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but gives error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8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pPr algn="just"/>
            <a:r>
              <a:rPr lang="en-US" sz="4800" dirty="0" smtClean="0">
                <a:solidFill>
                  <a:schemeClr val="tx1"/>
                </a:solidFill>
              </a:rPr>
              <a:t>Solution: Getter and Setter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36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238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1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6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16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6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r>
              <a:rPr lang="en-US" sz="4800" dirty="0"/>
              <a:t>Objects As </a:t>
            </a:r>
            <a:r>
              <a:rPr lang="en-US" sz="4800" dirty="0" smtClean="0"/>
              <a:t>Parameters in Methods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90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3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5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0" y="-1"/>
            <a:ext cx="1213796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r>
              <a:rPr lang="en-US" sz="4800" dirty="0"/>
              <a:t>Objects As </a:t>
            </a:r>
            <a:r>
              <a:rPr lang="en-US" sz="4800" dirty="0" smtClean="0"/>
              <a:t>Return Types in Methods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8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453" y="953729"/>
            <a:ext cx="11506560" cy="5904271"/>
          </a:xfrm>
        </p:spPr>
        <p:txBody>
          <a:bodyPr>
            <a:normAutofit/>
          </a:bodyPr>
          <a:lstStyle/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/>
              <a:t>Create a Project Named: </a:t>
            </a:r>
            <a:r>
              <a:rPr lang="en-US" sz="2800" b="1" dirty="0" smtClean="0">
                <a:solidFill>
                  <a:srgbClr val="0000FF"/>
                </a:solidFill>
              </a:rPr>
              <a:t>ShapeDemo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Create a new class within the same package named: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Circle 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Declare two public variables: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radius</a:t>
            </a:r>
            <a:r>
              <a:rPr lang="en-US" sz="2800" b="1" dirty="0" smtClean="0"/>
              <a:t> : double</a:t>
            </a:r>
          </a:p>
          <a:p>
            <a:pPr marL="857250" lvl="1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FF"/>
                </a:solidFill>
              </a:rPr>
              <a:t>color</a:t>
            </a:r>
            <a:r>
              <a:rPr lang="en-US" sz="2800" b="1" dirty="0" smtClean="0"/>
              <a:t> : String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Declare a default empty constructor.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Declare another constructor and pass parameters as </a:t>
            </a:r>
            <a:r>
              <a:rPr lang="en-US" sz="2800" b="1" dirty="0" smtClean="0">
                <a:solidFill>
                  <a:srgbClr val="0000FF"/>
                </a:solidFill>
              </a:rPr>
              <a:t>(double radius, String color)</a:t>
            </a:r>
          </a:p>
          <a:p>
            <a:pPr marL="514350" indent="-514350">
              <a:buClr>
                <a:srgbClr val="C00000"/>
              </a:buClr>
              <a:buFont typeface="+mj-lt"/>
              <a:buAutoNum type="arabicPeriod"/>
            </a:pPr>
            <a:r>
              <a:rPr lang="en-US" sz="2800" dirty="0" smtClean="0"/>
              <a:t>Create a method named </a:t>
            </a:r>
            <a:r>
              <a:rPr lang="en-US" sz="2800" b="1" dirty="0" err="1" smtClean="0">
                <a:solidFill>
                  <a:srgbClr val="0000FF"/>
                </a:solidFill>
              </a:rPr>
              <a:t>calculateArea</a:t>
            </a:r>
            <a:r>
              <a:rPr lang="en-US" sz="2800" b="1" dirty="0" smtClean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which return the area in datatype double. </a:t>
            </a:r>
          </a:p>
          <a:p>
            <a:pPr marL="1257300" lvl="3" indent="0">
              <a:buClr>
                <a:srgbClr val="C00000"/>
              </a:buClr>
              <a:buNone/>
            </a:pPr>
            <a:r>
              <a:rPr lang="en-US" sz="2200" dirty="0" smtClean="0"/>
              <a:t>                    For value of PI use= </a:t>
            </a:r>
            <a:r>
              <a:rPr lang="en-US" sz="2200" b="1" dirty="0" err="1" smtClean="0">
                <a:solidFill>
                  <a:srgbClr val="0000FF"/>
                </a:solidFill>
              </a:rPr>
              <a:t>Math.PI</a:t>
            </a:r>
            <a:r>
              <a:rPr lang="en-US" sz="2200" b="1" dirty="0" smtClean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5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5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5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950" y="1091381"/>
            <a:ext cx="9139418" cy="4000632"/>
          </a:xfrm>
        </p:spPr>
        <p:txBody>
          <a:bodyPr/>
          <a:lstStyle/>
          <a:p>
            <a:r>
              <a:rPr lang="en-US" sz="4800" dirty="0" smtClean="0"/>
              <a:t>Practice Problem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0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8" y="0"/>
            <a:ext cx="11609437" cy="492521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3961" y="5296320"/>
            <a:ext cx="11513574" cy="11913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0" tIns="31740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return “Rectangle[length=" +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" width=" + </a:t>
            </a:r>
            <a:r>
              <a:rPr lang="en-US" alt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"]";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87247"/>
            <a:ext cx="9404723" cy="766482"/>
          </a:xfrm>
        </p:spPr>
        <p:txBody>
          <a:bodyPr/>
          <a:lstStyle/>
          <a:p>
            <a:r>
              <a:rPr lang="en-US" dirty="0" smtClean="0"/>
              <a:t>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84" y="855406"/>
            <a:ext cx="11241089" cy="5633883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2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en-US" sz="2800" dirty="0" smtClean="0"/>
              <a:t>In the ShapeDemo class Declare an object of Circle class.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en-US" sz="2800" dirty="0" smtClean="0"/>
              <a:t>Assign values radius = 12 , color =“green” using constructors. 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en-US" sz="2800" dirty="0" smtClean="0"/>
              <a:t>Call the method </a:t>
            </a:r>
            <a:r>
              <a:rPr lang="en-US" sz="2800" b="1" dirty="0" err="1">
                <a:solidFill>
                  <a:srgbClr val="0000FF"/>
                </a:solidFill>
              </a:rPr>
              <a:t>calculateArea</a:t>
            </a:r>
            <a:r>
              <a:rPr lang="en-US" sz="2800" b="1" dirty="0">
                <a:solidFill>
                  <a:srgbClr val="0000FF"/>
                </a:solidFill>
              </a:rPr>
              <a:t>() </a:t>
            </a:r>
            <a:r>
              <a:rPr lang="en-US" sz="2800" dirty="0" smtClean="0"/>
              <a:t>using the object.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en-US" sz="2800" dirty="0" smtClean="0"/>
              <a:t>Print the color variable and the area.</a:t>
            </a:r>
          </a:p>
          <a:p>
            <a:pPr marL="514350" indent="-514350">
              <a:lnSpc>
                <a:spcPct val="200000"/>
              </a:lnSpc>
              <a:buClr>
                <a:srgbClr val="C00000"/>
              </a:buClr>
              <a:buFont typeface="+mj-lt"/>
              <a:buAutoNum type="arabicPeriod" startAt="7"/>
            </a:pPr>
            <a:r>
              <a:rPr lang="en-US" sz="2800" dirty="0" smtClean="0"/>
              <a:t>Assign value of color =“blue” using the object to the variable color and print it.</a:t>
            </a:r>
          </a:p>
          <a:p>
            <a:pPr marL="0" indent="0">
              <a:lnSpc>
                <a:spcPct val="200000"/>
              </a:lnSpc>
              <a:buClr>
                <a:srgbClr val="C00000"/>
              </a:buClr>
              <a:buNone/>
            </a:pPr>
            <a:endParaRPr lang="en-US" sz="2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12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6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/>
              <a:t>Methods in Java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99466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4021394" y="2856496"/>
            <a:ext cx="3106993" cy="1376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32825" y="2694488"/>
            <a:ext cx="2486578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Giving an error.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0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FF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357</TotalTime>
  <Words>301</Words>
  <Application>Microsoft Office PowerPoint</Application>
  <PresentationFormat>Widescreen</PresentationFormat>
  <Paragraphs>59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Century Gothic</vt:lpstr>
      <vt:lpstr>Consolas</vt:lpstr>
      <vt:lpstr>Wingdings 3</vt:lpstr>
      <vt:lpstr>Ion</vt:lpstr>
      <vt:lpstr>Object Oriented Programming Lab CSE 1206</vt:lpstr>
      <vt:lpstr>Access Modifier: public</vt:lpstr>
      <vt:lpstr>Task:</vt:lpstr>
      <vt:lpstr>Task:</vt:lpstr>
      <vt:lpstr>PowerPoint Presentation</vt:lpstr>
      <vt:lpstr>PowerPoint Presentation</vt:lpstr>
      <vt:lpstr>Methods in Java</vt:lpstr>
      <vt:lpstr>PowerPoint Presentation</vt:lpstr>
      <vt:lpstr>PowerPoint Presentation</vt:lpstr>
      <vt:lpstr>static Keyword</vt:lpstr>
      <vt:lpstr>PowerPoint Presentation</vt:lpstr>
      <vt:lpstr>PowerPoint Presentation</vt:lpstr>
      <vt:lpstr>PowerPoint Presentation</vt:lpstr>
      <vt:lpstr>PowerPoint Presentation</vt:lpstr>
      <vt:lpstr>If both variable and method are not declared static then the variable can be accessed by the non-static method without creating an object.</vt:lpstr>
      <vt:lpstr>PowerPoint Presentation</vt:lpstr>
      <vt:lpstr>Access Modifier: private</vt:lpstr>
      <vt:lpstr>PowerPoint Presentation</vt:lpstr>
      <vt:lpstr>PowerPoint Presentation</vt:lpstr>
      <vt:lpstr>PowerPoint Presentation</vt:lpstr>
      <vt:lpstr>Solution: Getter and Setter</vt:lpstr>
      <vt:lpstr>PowerPoint Presentation</vt:lpstr>
      <vt:lpstr>PowerPoint Presentation</vt:lpstr>
      <vt:lpstr>PowerPoint Presentation</vt:lpstr>
      <vt:lpstr>PowerPoint Presentation</vt:lpstr>
      <vt:lpstr>Objects As Parameters in Methods</vt:lpstr>
      <vt:lpstr>PowerPoint Presentation</vt:lpstr>
      <vt:lpstr>PowerPoint Presentation</vt:lpstr>
      <vt:lpstr>Objects As Return Types in Methods</vt:lpstr>
      <vt:lpstr>PowerPoint Presentation</vt:lpstr>
      <vt:lpstr>PowerPoint Presentation</vt:lpstr>
      <vt:lpstr>PowerPoint Presentation</vt:lpstr>
      <vt:lpstr>Practice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Lab CSE 1206</dc:title>
  <dc:creator>Nowshin Nawar Arony</dc:creator>
  <cp:lastModifiedBy>Nowshin Nawar Arony</cp:lastModifiedBy>
  <cp:revision>61</cp:revision>
  <dcterms:created xsi:type="dcterms:W3CDTF">2019-01-16T11:10:03Z</dcterms:created>
  <dcterms:modified xsi:type="dcterms:W3CDTF">2019-01-16T17:07:32Z</dcterms:modified>
</cp:coreProperties>
</file>