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6" r:id="rId4"/>
    <p:sldId id="281" r:id="rId5"/>
    <p:sldId id="277" r:id="rId6"/>
    <p:sldId id="282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7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9C4E7-8044-4C16-B520-9CB5B0B84A97}" type="datetimeFigureOut">
              <a:rPr lang="en-US" smtClean="0"/>
              <a:t>26-Jan-19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Lab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CSE 1206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317524"/>
            <a:ext cx="11300082" cy="5260257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Java allows </a:t>
            </a:r>
            <a:r>
              <a:rPr lang="en-US" sz="2800" dirty="0"/>
              <a:t>different methods to have same </a:t>
            </a:r>
            <a:r>
              <a:rPr lang="en-US" sz="2800" dirty="0" smtClean="0"/>
              <a:t>name.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Conditions: </a:t>
            </a:r>
          </a:p>
          <a:p>
            <a:pPr lvl="1">
              <a:buClr>
                <a:srgbClr val="C00000"/>
              </a:buClr>
            </a:pPr>
            <a:r>
              <a:rPr lang="en-US" sz="2400" dirty="0"/>
              <a:t>By changing </a:t>
            </a:r>
            <a:r>
              <a:rPr lang="en-US" sz="2400" b="1" dirty="0"/>
              <a:t>number of </a:t>
            </a:r>
            <a:r>
              <a:rPr lang="en-US" sz="2400" b="1" dirty="0" smtClean="0"/>
              <a:t>arguments.</a:t>
            </a:r>
            <a:endParaRPr lang="en-US" sz="2400" b="1" dirty="0"/>
          </a:p>
          <a:p>
            <a:pPr lvl="1">
              <a:buClr>
                <a:srgbClr val="C00000"/>
              </a:buClr>
            </a:pPr>
            <a:r>
              <a:rPr lang="en-US" sz="2400" dirty="0"/>
              <a:t>By changing the </a:t>
            </a:r>
            <a:r>
              <a:rPr lang="en-US" sz="2400" b="1" dirty="0"/>
              <a:t>data </a:t>
            </a:r>
            <a:r>
              <a:rPr lang="en-US" sz="2400" b="1" dirty="0" smtClean="0"/>
              <a:t>type of arguments.</a:t>
            </a:r>
          </a:p>
          <a:p>
            <a:pPr>
              <a:buClr>
                <a:srgbClr val="C00000"/>
              </a:buClr>
            </a:pPr>
            <a:endParaRPr lang="en-US" sz="3400" b="1" dirty="0">
              <a:solidFill>
                <a:srgbClr val="0000FF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3400" b="1" dirty="0" smtClean="0">
                <a:solidFill>
                  <a:srgbClr val="0000FF"/>
                </a:solidFill>
              </a:rPr>
              <a:t>Now Create a new Project Named </a:t>
            </a:r>
            <a:r>
              <a:rPr lang="en-US" sz="3400" b="1" dirty="0" err="1" smtClean="0">
                <a:solidFill>
                  <a:srgbClr val="0000FF"/>
                </a:solidFill>
              </a:rPr>
              <a:t>MethodOverloading</a:t>
            </a:r>
            <a:r>
              <a:rPr lang="en-US" sz="3400" b="1" dirty="0" smtClean="0">
                <a:solidFill>
                  <a:srgbClr val="0000FF"/>
                </a:solidFill>
              </a:rPr>
              <a:t>.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400" b="1" dirty="0" smtClean="0">
                <a:solidFill>
                  <a:srgbClr val="0000FF"/>
                </a:solidFill>
              </a:rPr>
              <a:t>Inside this Project Create a new Class Named Adder.</a:t>
            </a:r>
          </a:p>
        </p:txBody>
      </p:sp>
    </p:spTree>
    <p:extLst>
      <p:ext uri="{BB962C8B-B14F-4D97-AF65-F5344CB8AC3E}">
        <p14:creationId xmlns:p14="http://schemas.microsoft.com/office/powerpoint/2010/main" val="7195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7" y="0"/>
            <a:ext cx="1176067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5604387" y="2910348"/>
            <a:ext cx="31561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604387" y="5319252"/>
            <a:ext cx="4984955" cy="49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95304" y="103239"/>
            <a:ext cx="3962400" cy="1587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Two methods having same name add but number of arguments in the parameter are different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2" y="0"/>
            <a:ext cx="11646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9" y="27038"/>
            <a:ext cx="11469280" cy="6830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Straight Connector 2"/>
          <p:cNvCxnSpPr/>
          <p:nvPr/>
        </p:nvCxnSpPr>
        <p:spPr>
          <a:xfrm>
            <a:off x="4503174" y="2015613"/>
            <a:ext cx="2821859" cy="98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00740" y="3229897"/>
            <a:ext cx="4063157" cy="245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00740" y="4458929"/>
            <a:ext cx="42401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67544" y="5643717"/>
            <a:ext cx="6180791" cy="196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75639" y="0"/>
            <a:ext cx="3962400" cy="1587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Methods having same name add and same number of arguments but type is different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6" y="0"/>
            <a:ext cx="11063380" cy="68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55174"/>
            <a:ext cx="9935833" cy="3322207"/>
          </a:xfrm>
        </p:spPr>
        <p:txBody>
          <a:bodyPr/>
          <a:lstStyle/>
          <a:p>
            <a:r>
              <a:rPr lang="en-US" sz="6600" dirty="0" smtClean="0"/>
              <a:t>Changing the </a:t>
            </a:r>
            <a:r>
              <a:rPr lang="en-US" sz="6600" b="1" u="sng" dirty="0" smtClean="0"/>
              <a:t>return type</a:t>
            </a:r>
            <a:r>
              <a:rPr lang="en-US" sz="6600" dirty="0" smtClean="0"/>
              <a:t> is not counted as method overloading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998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538</TotalTime>
  <Words>90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Object Oriented Programming Lab CSE 1206</vt:lpstr>
      <vt:lpstr>Method Overloading</vt:lpstr>
      <vt:lpstr>PowerPoint Presentation</vt:lpstr>
      <vt:lpstr>PowerPoint Presentation</vt:lpstr>
      <vt:lpstr>PowerPoint Presentation</vt:lpstr>
      <vt:lpstr>PowerPoint Presentation</vt:lpstr>
      <vt:lpstr>Changing the return type is not counted as method overloading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Nowshin Nawar Arony</cp:lastModifiedBy>
  <cp:revision>132</cp:revision>
  <dcterms:created xsi:type="dcterms:W3CDTF">2019-01-16T11:10:03Z</dcterms:created>
  <dcterms:modified xsi:type="dcterms:W3CDTF">2019-01-26T08:25:22Z</dcterms:modified>
</cp:coreProperties>
</file>