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1" r:id="rId4"/>
    <p:sldId id="275" r:id="rId5"/>
    <p:sldId id="282" r:id="rId6"/>
    <p:sldId id="283" r:id="rId7"/>
    <p:sldId id="288" r:id="rId8"/>
    <p:sldId id="287" r:id="rId9"/>
    <p:sldId id="289" r:id="rId10"/>
    <p:sldId id="285" r:id="rId11"/>
    <p:sldId id="284" r:id="rId12"/>
    <p:sldId id="286" r:id="rId13"/>
    <p:sldId id="290" r:id="rId14"/>
    <p:sldId id="291" r:id="rId15"/>
    <p:sldId id="292" r:id="rId16"/>
    <p:sldId id="293" r:id="rId17"/>
    <p:sldId id="294" r:id="rId18"/>
    <p:sldId id="298" r:id="rId19"/>
    <p:sldId id="295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268" y="2172930"/>
            <a:ext cx="9719525" cy="2319316"/>
          </a:xfrm>
        </p:spPr>
        <p:txBody>
          <a:bodyPr/>
          <a:lstStyle/>
          <a:p>
            <a:r>
              <a:rPr lang="en-US" sz="6600" dirty="0" smtClean="0"/>
              <a:t>Multilevel </a:t>
            </a:r>
            <a:br>
              <a:rPr lang="en-US" sz="6600" dirty="0" smtClean="0"/>
            </a:br>
            <a:r>
              <a:rPr lang="en-US" sz="6600" dirty="0" smtClean="0"/>
              <a:t>Inheritance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01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1" y="1592825"/>
            <a:ext cx="11548258" cy="3814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6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94"/>
            <a:ext cx="12130070" cy="5014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9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3665"/>
            <a:ext cx="9778517" cy="3322207"/>
          </a:xfrm>
        </p:spPr>
        <p:txBody>
          <a:bodyPr/>
          <a:lstStyle/>
          <a:p>
            <a:r>
              <a:rPr lang="en-US" sz="6600" dirty="0" smtClean="0"/>
              <a:t>A private member is not accessible by the sub classes.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907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0"/>
            <a:ext cx="9370141" cy="6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0"/>
            <a:ext cx="9635613" cy="68893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7484" y="2030360"/>
            <a:ext cx="2094271" cy="21286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Error: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Legs has private access in Animal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40078" y="2694039"/>
            <a:ext cx="1651819" cy="68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477" y="2995845"/>
            <a:ext cx="1868129" cy="6636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1" y="0"/>
            <a:ext cx="9694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37" y="186813"/>
            <a:ext cx="12261837" cy="64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421" y="1731022"/>
            <a:ext cx="8825657" cy="2840978"/>
          </a:xfrm>
        </p:spPr>
        <p:txBody>
          <a:bodyPr/>
          <a:lstStyle/>
          <a:p>
            <a:r>
              <a:rPr lang="en-US" sz="5400" dirty="0"/>
              <a:t>Second use of Super is Similar to the use of this keyword.</a:t>
            </a:r>
          </a:p>
        </p:txBody>
      </p:sp>
    </p:spTree>
    <p:extLst>
      <p:ext uri="{BB962C8B-B14F-4D97-AF65-F5344CB8AC3E}">
        <p14:creationId xmlns:p14="http://schemas.microsoft.com/office/powerpoint/2010/main" val="204771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40" y="117988"/>
            <a:ext cx="5830529" cy="2182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" y="2458065"/>
            <a:ext cx="12015019" cy="4326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5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8" y="953729"/>
            <a:ext cx="10798637" cy="5083279"/>
          </a:xfrm>
        </p:spPr>
        <p:txBody>
          <a:bodyPr>
            <a:normAutofit/>
          </a:bodyPr>
          <a:lstStyle/>
          <a:p>
            <a:pPr marL="400050" lvl="1" indent="0">
              <a:buClr>
                <a:srgbClr val="C00000"/>
              </a:buClr>
              <a:buNone/>
            </a:pPr>
            <a:endParaRPr lang="en-US" sz="2600" b="1" dirty="0">
              <a:solidFill>
                <a:srgbClr val="0000FF"/>
              </a:solidFill>
            </a:endParaRP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Class that is inherited is called SUPERCLASS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Class that does the inheriting is called SUBCLASS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Syntax</a:t>
            </a:r>
            <a:r>
              <a:rPr lang="en-US" sz="2600" b="1" dirty="0" smtClean="0"/>
              <a:t>: using </a:t>
            </a:r>
            <a:r>
              <a:rPr lang="en-US" sz="2600" b="1" dirty="0" smtClean="0">
                <a:solidFill>
                  <a:srgbClr val="00CC00"/>
                </a:solidFill>
              </a:rPr>
              <a:t>extends</a:t>
            </a:r>
            <a:r>
              <a:rPr lang="en-US" sz="2600" b="1" dirty="0" smtClean="0"/>
              <a:t> keyword</a:t>
            </a:r>
            <a:endParaRPr lang="en-US" sz="2600" b="1" dirty="0" smtClean="0"/>
          </a:p>
          <a:p>
            <a:pPr marL="400050" lvl="1" indent="0">
              <a:spcBef>
                <a:spcPts val="600"/>
              </a:spcBef>
              <a:buClr>
                <a:srgbClr val="C00000"/>
              </a:buClr>
              <a:buNone/>
            </a:pPr>
            <a:endParaRPr lang="en-US" sz="2600" b="1" dirty="0" smtClean="0"/>
          </a:p>
          <a:p>
            <a:pPr marL="400050" lvl="1" indent="0">
              <a:buNone/>
            </a:pPr>
            <a:r>
              <a:rPr lang="en-US" sz="2400" b="1" dirty="0"/>
              <a:t>class </a:t>
            </a:r>
            <a:r>
              <a:rPr lang="en-US" sz="2400" b="1" dirty="0">
                <a:solidFill>
                  <a:srgbClr val="FF0000"/>
                </a:solidFill>
              </a:rPr>
              <a:t>Subclass-name</a:t>
            </a:r>
            <a:r>
              <a:rPr lang="en-US" sz="2400" b="1" dirty="0"/>
              <a:t> </a:t>
            </a:r>
            <a:r>
              <a:rPr lang="en-US" sz="2400" b="1" u="sng" dirty="0"/>
              <a:t>extends</a:t>
            </a:r>
            <a:r>
              <a:rPr lang="en-US" sz="2400" b="1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Superclass-name</a:t>
            </a:r>
            <a:r>
              <a:rPr lang="en-US" sz="2400" b="1" dirty="0"/>
              <a:t>  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b="1" dirty="0"/>
              <a:t>{  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b="1" dirty="0"/>
              <a:t>   //methods and fields  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b="1" dirty="0"/>
              <a:t>}  </a:t>
            </a:r>
            <a:endParaRPr lang="en-US" sz="2400" dirty="0"/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5780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78658"/>
            <a:ext cx="10769550" cy="3661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73" y="4124697"/>
            <a:ext cx="9706568" cy="248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5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6858" y="489487"/>
            <a:ext cx="1516575" cy="11490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Super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182762"/>
            <a:ext cx="10343536" cy="4591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86813" y="4060721"/>
            <a:ext cx="1366683" cy="10717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354"/>
            <a:ext cx="8878529" cy="1923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78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15381"/>
            <a:ext cx="8825660" cy="2162000"/>
          </a:xfrm>
        </p:spPr>
        <p:txBody>
          <a:bodyPr/>
          <a:lstStyle/>
          <a:p>
            <a:r>
              <a:rPr lang="en-US" sz="6600" dirty="0" smtClean="0"/>
              <a:t>Single Level Inheritance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946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7" y="68826"/>
            <a:ext cx="10021342" cy="3038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7" y="3315169"/>
            <a:ext cx="10021342" cy="3424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16310" y="1120876"/>
            <a:ext cx="1661652" cy="12486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Super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310" y="4193457"/>
            <a:ext cx="1661652" cy="12486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2826" y="88490"/>
            <a:ext cx="8160774" cy="9537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Testing the Inheritance in Main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4" y="1279768"/>
            <a:ext cx="11662733" cy="5384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5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15381"/>
            <a:ext cx="8825660" cy="2162000"/>
          </a:xfrm>
        </p:spPr>
        <p:txBody>
          <a:bodyPr/>
          <a:lstStyle/>
          <a:p>
            <a:r>
              <a:rPr lang="en-US" sz="6600" dirty="0"/>
              <a:t>Hierarchical Inheritance </a:t>
            </a:r>
          </a:p>
        </p:txBody>
      </p:sp>
    </p:spTree>
    <p:extLst>
      <p:ext uri="{BB962C8B-B14F-4D97-AF65-F5344CB8AC3E}">
        <p14:creationId xmlns:p14="http://schemas.microsoft.com/office/powerpoint/2010/main" val="6189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" y="1767714"/>
            <a:ext cx="11897032" cy="3885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31922" y="191728"/>
            <a:ext cx="7472517" cy="8701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Class 2 of Super Class Animal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6" y="71903"/>
            <a:ext cx="9906149" cy="6506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3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1349</TotalTime>
  <Words>88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Object Oriented Programming Lab CSE 1206</vt:lpstr>
      <vt:lpstr>Inheritance</vt:lpstr>
      <vt:lpstr>PowerPoint Presentation</vt:lpstr>
      <vt:lpstr>Single Level Inheritance</vt:lpstr>
      <vt:lpstr>PowerPoint Presentation</vt:lpstr>
      <vt:lpstr>PowerPoint Presentation</vt:lpstr>
      <vt:lpstr>Hierarchical Inheritance </vt:lpstr>
      <vt:lpstr>PowerPoint Presentation</vt:lpstr>
      <vt:lpstr>PowerPoint Presentation</vt:lpstr>
      <vt:lpstr>Multilevel  Inheritance</vt:lpstr>
      <vt:lpstr>PowerPoint Presentation</vt:lpstr>
      <vt:lpstr>PowerPoint Presentation</vt:lpstr>
      <vt:lpstr>A private member is not accessible by the sub classes. </vt:lpstr>
      <vt:lpstr>PowerPoint Presentation</vt:lpstr>
      <vt:lpstr>PowerPoint Presentation</vt:lpstr>
      <vt:lpstr>PowerPoint Presentation</vt:lpstr>
      <vt:lpstr>PowerPoint Presentation</vt:lpstr>
      <vt:lpstr>Second use of Super is Similar to the use of this keyword.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Nowshin Nawar Arony</cp:lastModifiedBy>
  <cp:revision>202</cp:revision>
  <dcterms:created xsi:type="dcterms:W3CDTF">2019-01-16T11:10:03Z</dcterms:created>
  <dcterms:modified xsi:type="dcterms:W3CDTF">2019-02-06T16:44:04Z</dcterms:modified>
</cp:coreProperties>
</file>