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66" r:id="rId6"/>
    <p:sldId id="269" r:id="rId7"/>
    <p:sldId id="260" r:id="rId8"/>
    <p:sldId id="261" r:id="rId9"/>
    <p:sldId id="262" r:id="rId10"/>
    <p:sldId id="263" r:id="rId11"/>
    <p:sldId id="264" r:id="rId12"/>
    <p:sldId id="268" r:id="rId13"/>
  </p:sldIdLst>
  <p:sldSz cx="12192000" cy="6858000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2906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729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Google Shape;45;p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Google Shape;46;p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3" name="Google Shape;113;p11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Google Shape;120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Google Shape;121;p1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8" name="Google Shape;138;p1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8" name="Google Shape;148;p1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5" name="Google Shape;155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2" name="Google Shape;162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" name="Google Shape;61;p4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Google Shape;69;p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6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6" name="Google Shape;76;p6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Google Shape;77;p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Google Shape;78;p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Google Shape;79;p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Google Shape;85;p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Google Shape;90;p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8" name="Google Shape;98;p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0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Google Shape;106;p1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1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Google Shape;41;p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ava/java_syntax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8-downloads-2133151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pgr-Bzkc4zg" TargetMode="External"/><Relationship Id="rId4" Type="http://schemas.openxmlformats.org/officeDocument/2006/relationships/hyperlink" Target="https://netbeans.org/download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 sz="54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Programming Lab</a:t>
            </a:r>
            <a:endParaRPr sz="5400" b="0" i="0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CSE 1206</a:t>
            </a:r>
            <a:endParaRPr sz="1800" b="0" i="0" u="none" strike="noStrike" cap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9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42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 smtClean="0"/>
              <a:t>Basic Java Syntax</a:t>
            </a:r>
            <a:endParaRPr sz="3600" b="0" i="0" u="none" strike="noStrike" cap="none" dirty="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1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/>
            <a:r>
              <a:rPr lang="en-US" u="sng" dirty="0" smtClean="0">
                <a:solidFill>
                  <a:schemeClr val="hlink"/>
                </a:solidFill>
                <a:hlinkClick r:id="rId3"/>
              </a:rPr>
              <a:t>https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://</a:t>
            </a:r>
            <a:r>
              <a:rPr lang="en-US" u="sng" dirty="0" smtClean="0">
                <a:solidFill>
                  <a:schemeClr val="hlink"/>
                </a:solidFill>
                <a:hlinkClick r:id="rId3"/>
              </a:rPr>
              <a:t>www.w3schools.com/java/java_syntax.asp</a:t>
            </a:r>
            <a:endParaRPr lang="en-US" u="sng" dirty="0" smtClean="0">
              <a:solidFill>
                <a:schemeClr val="hlink"/>
              </a:solidFill>
            </a:endParaRPr>
          </a:p>
          <a:p>
            <a:pPr marL="342900" lvl="0"/>
            <a:endParaRPr lang="en-US" u="sng" dirty="0" smtClean="0">
              <a:solidFill>
                <a:schemeClr val="hlink"/>
              </a:solidFill>
            </a:endParaRPr>
          </a:p>
          <a:p>
            <a:pPr marL="342900" lvl="0"/>
            <a:endParaRPr lang="en-US" u="sng" dirty="0" smtClean="0">
              <a:solidFill>
                <a:schemeClr val="hlink"/>
              </a:solidFill>
            </a:endParaRPr>
          </a:p>
          <a:p>
            <a: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1578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sz="3600" b="0" i="0" u="none" strike="noStrike" cap="none" dirty="0" err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Jdk</a:t>
            </a:r>
            <a:r>
              <a:rPr lang="en-US" sz="3600" b="0" i="0" u="none" strike="noStrike" cap="none" dirty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600" b="0" i="0" u="none" strike="noStrike" cap="none" dirty="0" smtClean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NetBeans download </a:t>
            </a:r>
            <a:r>
              <a:rPr lang="en-US" sz="3600" b="0" i="0" u="none" strike="noStrike" cap="none" dirty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</a:t>
            </a:r>
            <a:endParaRPr sz="3600" b="0" i="0" u="none" strike="noStrike" cap="none" dirty="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1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lang="en-US" sz="1800" b="0" i="0" u="sng" strike="noStrike" cap="non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http://www.oracle.com/technetwork/java/javase/downloads/jdk8-downloads-2133151.html</a:t>
            </a:r>
            <a:endParaRPr sz="18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lang="en-US" sz="1800" b="0" i="0" u="sng" strike="noStrike" cap="non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https://netbeans.org/downloads/</a:t>
            </a:r>
            <a:endParaRPr sz="18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r>
              <a:rPr lang="en-US" sz="1800" b="0" i="0" u="sng" strike="noStrike" cap="non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https://www.youtube.com/watch?v=pgr-Bzkc4zg</a:t>
            </a:r>
            <a:endParaRPr sz="18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67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sz="3600" b="0" i="0" u="none" strike="noStrike" cap="none" dirty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Sample Java program</a:t>
            </a:r>
            <a:endParaRPr sz="3600" b="0" i="0" u="none" strike="noStrike" cap="none" dirty="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20"/>
          <p:cNvSpPr txBox="1">
            <a:spLocks noGrp="1"/>
          </p:cNvSpPr>
          <p:nvPr>
            <p:ph type="body" idx="1"/>
          </p:nvPr>
        </p:nvSpPr>
        <p:spPr>
          <a:xfrm>
            <a:off x="2730136" y="1541417"/>
            <a:ext cx="8774475" cy="436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</a:pPr>
            <a:r>
              <a:rPr lang="en-US" sz="2400" b="0" i="0" u="none" strike="noStrike" cap="none" dirty="0" smtClean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</a:t>
            </a:r>
            <a:r>
              <a:rPr lang="en-US" sz="2400" dirty="0"/>
              <a:t>H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ello {</a:t>
            </a:r>
            <a:endParaRPr dirty="0"/>
          </a:p>
          <a:p>
            <a:pPr marL="342900" marR="0" lvl="0" indent="-190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static void main(String[] </a:t>
            </a:r>
            <a:r>
              <a:rPr lang="en-US" sz="2400" b="0" i="0" u="none" strike="noStrike" cap="none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args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{</a:t>
            </a:r>
            <a:endParaRPr dirty="0"/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</a:pPr>
            <a:r>
              <a:rPr lang="en-US" sz="2400" b="0" i="0" u="none" strike="noStrike" cap="none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System.out.println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("Hello </a:t>
            </a:r>
            <a:r>
              <a:rPr lang="en-US" sz="2400" dirty="0"/>
              <a:t>Java</a:t>
            </a:r>
            <a:r>
              <a:rPr lang="en-US" sz="24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");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endParaRPr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dirty="0"/>
          </a:p>
          <a:p>
            <a:pPr marL="342900" marR="0" lvl="0" indent="-190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sz="4000" b="0" i="0" u="none" strike="noStrike" cap="none" dirty="0" smtClean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Run from CMD</a:t>
            </a:r>
            <a:endParaRPr sz="4000" b="0" i="0" u="none" strike="noStrike" cap="none" dirty="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21"/>
          <p:cNvSpPr txBox="1">
            <a:spLocks noGrp="1"/>
          </p:cNvSpPr>
          <p:nvPr>
            <p:ph type="body" idx="1"/>
          </p:nvPr>
        </p:nvSpPr>
        <p:spPr>
          <a:xfrm>
            <a:off x="2589211" y="1541207"/>
            <a:ext cx="9189833" cy="4006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000" b="1" dirty="0" smtClean="0"/>
              <a:t>Type </a:t>
            </a:r>
            <a:r>
              <a:rPr lang="en-US" sz="2000" b="1" dirty="0"/>
              <a:t>in the command prompt </a:t>
            </a:r>
            <a:r>
              <a:rPr lang="en-US" sz="2000" b="1" dirty="0" smtClean="0"/>
              <a:t>window.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000" dirty="0" smtClean="0"/>
          </a:p>
          <a:p>
            <a:pPr marL="285750" indent="-285750">
              <a:spcBef>
                <a:spcPts val="0"/>
              </a:spcBef>
            </a:pPr>
            <a:r>
              <a:rPr lang="en-US" sz="2000" dirty="0" smtClean="0"/>
              <a:t>cd.. 			              </a:t>
            </a:r>
            <a:r>
              <a:rPr lang="en-US" sz="2000" b="1" dirty="0" smtClean="0"/>
              <a:t>[cd stands for change directory].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endParaRPr lang="en-US" sz="2000" b="1" dirty="0" smtClean="0"/>
          </a:p>
          <a:p>
            <a:pPr marL="342900">
              <a:spcBef>
                <a:spcPts val="0"/>
              </a:spcBef>
            </a:pPr>
            <a:r>
              <a:rPr lang="en-US" sz="2000" dirty="0" err="1"/>
              <a:t>p</a:t>
            </a:r>
            <a:r>
              <a:rPr lang="en-US" sz="2000" dirty="0" err="1" smtClean="0"/>
              <a:t>ushd</a:t>
            </a:r>
            <a:r>
              <a:rPr lang="en-US" sz="2000" b="1" dirty="0" smtClean="0"/>
              <a:t>  </a:t>
            </a:r>
            <a:r>
              <a:rPr lang="en-US" sz="2000" dirty="0"/>
              <a:t>address of the </a:t>
            </a:r>
            <a:r>
              <a:rPr lang="en-US" sz="2000" dirty="0" smtClean="0"/>
              <a:t>path</a:t>
            </a:r>
            <a:r>
              <a:rPr lang="en-US" sz="2000" b="1" dirty="0" smtClean="0"/>
              <a:t>     [ </a:t>
            </a:r>
            <a:r>
              <a:rPr lang="en-US" sz="2000" b="1" dirty="0" err="1" smtClean="0"/>
              <a:t>pushd</a:t>
            </a:r>
            <a:r>
              <a:rPr lang="en-US" sz="2000" b="1" dirty="0" smtClean="0"/>
              <a:t> stands for push directory, used to 				              push the path where java file has been saved]</a:t>
            </a:r>
          </a:p>
          <a:p>
            <a:pPr marL="342900" lvl="0">
              <a:spcBef>
                <a:spcPts val="0"/>
              </a:spcBef>
            </a:pPr>
            <a:endParaRPr lang="en-US" sz="2000" dirty="0"/>
          </a:p>
          <a:p>
            <a:pPr marL="342900">
              <a:spcBef>
                <a:spcPts val="0"/>
              </a:spcBef>
            </a:pPr>
            <a:r>
              <a:rPr lang="en-US" sz="2000" dirty="0"/>
              <a:t>set path=“C:\Program Files\Java\jdk1.8.0_77\bin”</a:t>
            </a:r>
            <a:endParaRPr lang="en-US" sz="2000" dirty="0" smtClean="0"/>
          </a:p>
          <a:p>
            <a:pPr marL="342900">
              <a:spcBef>
                <a:spcPts val="0"/>
              </a:spcBef>
            </a:pPr>
            <a:endParaRPr lang="en-US" sz="2000" dirty="0"/>
          </a:p>
          <a:p>
            <a:pPr marL="342900">
              <a:spcBef>
                <a:spcPts val="0"/>
              </a:spcBef>
            </a:pPr>
            <a:r>
              <a:rPr lang="en-US" sz="2000" dirty="0" err="1"/>
              <a:t>javac</a:t>
            </a:r>
            <a:r>
              <a:rPr lang="en-US" sz="2000" dirty="0"/>
              <a:t> </a:t>
            </a:r>
            <a:r>
              <a:rPr lang="en-US" sz="2000" dirty="0" smtClean="0"/>
              <a:t>Hello.java</a:t>
            </a:r>
          </a:p>
          <a:p>
            <a:pPr marL="342900">
              <a:spcBef>
                <a:spcPts val="0"/>
              </a:spcBef>
            </a:pPr>
            <a:endParaRPr lang="en-US" sz="2000" dirty="0"/>
          </a:p>
          <a:p>
            <a:pPr marL="342900">
              <a:spcBef>
                <a:spcPts val="0"/>
              </a:spcBef>
            </a:pPr>
            <a:r>
              <a:rPr lang="en-US" sz="2000" dirty="0"/>
              <a:t>java Hello</a:t>
            </a:r>
          </a:p>
          <a:p>
            <a:pPr marL="342900">
              <a:spcBef>
                <a:spcPts val="0"/>
              </a:spcBef>
            </a:pPr>
            <a:endParaRPr lang="en-US" dirty="0"/>
          </a:p>
          <a:p>
            <a:pPr marL="342900">
              <a:spcBef>
                <a:spcPts val="0"/>
              </a:spcBef>
            </a:pPr>
            <a:endParaRPr lang="en-US" b="1" dirty="0" smtClean="0"/>
          </a:p>
          <a:p>
            <a:pPr marL="342900">
              <a:spcBef>
                <a:spcPts val="0"/>
              </a:spcBef>
            </a:pPr>
            <a:endParaRPr lang="en-US" b="1" dirty="0"/>
          </a:p>
          <a:p>
            <a:pPr marL="342900">
              <a:spcBef>
                <a:spcPts val="0"/>
              </a:spcBef>
            </a:pPr>
            <a:endParaRPr lang="en-US" b="1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</a:pPr>
            <a:endParaRPr b="1" dirty="0" smtClean="0"/>
          </a:p>
        </p:txBody>
      </p:sp>
    </p:spTree>
    <p:extLst>
      <p:ext uri="{BB962C8B-B14F-4D97-AF65-F5344CB8AC3E}">
        <p14:creationId xmlns:p14="http://schemas.microsoft.com/office/powerpoint/2010/main" val="93565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62" y="0"/>
            <a:ext cx="12204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1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 from NetBeans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2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7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69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1701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68</Words>
  <Application>Microsoft Office PowerPoint</Application>
  <PresentationFormat>Widescreen</PresentationFormat>
  <Paragraphs>36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Century Gothic</vt:lpstr>
      <vt:lpstr>Arial</vt:lpstr>
      <vt:lpstr>Calibri</vt:lpstr>
      <vt:lpstr>Noto Sans Symbols</vt:lpstr>
      <vt:lpstr>Wisp</vt:lpstr>
      <vt:lpstr>Object Oriented Programming Lab</vt:lpstr>
      <vt:lpstr>Jdk and NetBeans download link</vt:lpstr>
      <vt:lpstr>Sample Java program</vt:lpstr>
      <vt:lpstr>Run from CMD</vt:lpstr>
      <vt:lpstr>PowerPoint Presentation</vt:lpstr>
      <vt:lpstr>Run from NetBeans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Java Syntax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Lab</dc:title>
  <cp:lastModifiedBy>Nowshin Nawar Arony</cp:lastModifiedBy>
  <cp:revision>14</cp:revision>
  <dcterms:modified xsi:type="dcterms:W3CDTF">2019-01-04T09:45:26Z</dcterms:modified>
</cp:coreProperties>
</file>