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4E92F-63FD-4841-8A66-81A66913FDD5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26A0-65EA-EA43-9937-B2AB8ADE56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7277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Rshiny</a:t>
            </a:r>
            <a:r>
              <a:rPr lang="en-GB" dirty="0"/>
              <a:t> is based on the client-server model.</a:t>
            </a:r>
          </a:p>
          <a:p>
            <a:endParaRPr lang="en-GB" dirty="0"/>
          </a:p>
          <a:p>
            <a:r>
              <a:rPr lang="en-GB" dirty="0"/>
              <a:t>Client server model - where the client requests and sends back a response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UI - the UI is the frontend that accepts user input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Server - the server is the backend that processes these input values to finally produce output results that are displayed on your website</a:t>
            </a: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E26A0-65EA-EA43-9937-B2AB8ADE56B9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872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0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953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312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19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8943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929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48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685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394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14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4802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444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11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04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22C5D4-875C-FF42-AF66-B542A7FC53D7}" type="datetimeFigureOut">
              <a:rPr lang="en-KE" smtClean="0"/>
              <a:t>10/04/2023</a:t>
            </a:fld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4CDC02-D6A9-694C-B0A4-CCA1DFD466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3654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C03F-8342-3BE5-6258-476FB6B6B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RShiny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3F348-765B-76CF-0F7C-1F27353CB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831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9D4-4A77-0DD9-B514-F39DB692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What is R</a:t>
            </a:r>
            <a:r>
              <a:rPr lang="en-GB" dirty="0"/>
              <a:t>s</a:t>
            </a:r>
            <a:r>
              <a:rPr lang="en-KE" dirty="0"/>
              <a:t>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7B23-C220-F67E-2CB3-C255A1D8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E" dirty="0"/>
              <a:t>An R package that allows you to build interactive web apps straight from R.</a:t>
            </a:r>
          </a:p>
          <a:p>
            <a:endParaRPr lang="en-KE" dirty="0"/>
          </a:p>
          <a:p>
            <a:r>
              <a:rPr lang="en-KE" dirty="0"/>
              <a:t>Web apps contain clients and a server</a:t>
            </a:r>
          </a:p>
          <a:p>
            <a:endParaRPr lang="en-KE" dirty="0"/>
          </a:p>
          <a:p>
            <a:r>
              <a:rPr lang="en-KE" dirty="0"/>
              <a:t>Shiny compiles your R code into CSS, HTML &amp; Javascript</a:t>
            </a:r>
          </a:p>
          <a:p>
            <a:endParaRPr lang="en-KE" dirty="0"/>
          </a:p>
          <a:p>
            <a:r>
              <a:rPr lang="en-KE" dirty="0"/>
              <a:t>Deploy to the cloud with </a:t>
            </a:r>
            <a:r>
              <a:rPr lang="en-KE" dirty="0">
                <a:solidFill>
                  <a:srgbClr val="FFC000"/>
                </a:solidFill>
              </a:rPr>
              <a:t>shinyapps.io </a:t>
            </a:r>
            <a:r>
              <a:rPr lang="en-KE" dirty="0"/>
              <a:t>or or to your </a:t>
            </a:r>
            <a:r>
              <a:rPr lang="en-KE" dirty="0">
                <a:solidFill>
                  <a:srgbClr val="FFC000"/>
                </a:solidFill>
              </a:rPr>
              <a:t>own server</a:t>
            </a:r>
          </a:p>
          <a:p>
            <a:endParaRPr lang="en-KE" dirty="0"/>
          </a:p>
          <a:p>
            <a:r>
              <a:rPr lang="en-GB" dirty="0"/>
              <a:t>To run shiny:</a:t>
            </a:r>
          </a:p>
          <a:p>
            <a:pPr lvl="1"/>
            <a:r>
              <a:rPr lang="en-GB" dirty="0" err="1">
                <a:solidFill>
                  <a:srgbClr val="FFC000"/>
                </a:solidFill>
              </a:rPr>
              <a:t>install.packages</a:t>
            </a:r>
            <a:r>
              <a:rPr lang="en-GB" dirty="0">
                <a:solidFill>
                  <a:srgbClr val="FFC000"/>
                </a:solidFill>
              </a:rPr>
              <a:t>(“shiny”)</a:t>
            </a:r>
          </a:p>
        </p:txBody>
      </p:sp>
    </p:spTree>
    <p:extLst>
      <p:ext uri="{BB962C8B-B14F-4D97-AF65-F5344CB8AC3E}">
        <p14:creationId xmlns:p14="http://schemas.microsoft.com/office/powerpoint/2010/main" val="13766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8200-DD7A-D816-4BAA-083F4811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What is Rshiny?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34C13-05B6-AB81-2B53-AEB3B227A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8697" y="2273469"/>
            <a:ext cx="8029182" cy="4377770"/>
          </a:xfrm>
        </p:spPr>
      </p:pic>
    </p:spTree>
    <p:extLst>
      <p:ext uri="{BB962C8B-B14F-4D97-AF65-F5344CB8AC3E}">
        <p14:creationId xmlns:p14="http://schemas.microsoft.com/office/powerpoint/2010/main" val="40224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FA6-E2A8-9AD0-F0BA-EDD54AC4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Structure of a Shiny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2E50-20C5-FB79-8744-C7278F47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1455"/>
          </a:xfrm>
        </p:spPr>
        <p:txBody>
          <a:bodyPr>
            <a:normAutofit/>
          </a:bodyPr>
          <a:lstStyle/>
          <a:p>
            <a:r>
              <a:rPr lang="en-KE" dirty="0"/>
              <a:t>Comprises of 3 components:</a:t>
            </a:r>
          </a:p>
          <a:p>
            <a:pPr lvl="1"/>
            <a:r>
              <a:rPr lang="en-KE" dirty="0"/>
              <a:t>User interface</a:t>
            </a:r>
          </a:p>
          <a:p>
            <a:pPr lvl="1"/>
            <a:r>
              <a:rPr lang="en-KE" dirty="0"/>
              <a:t>Server function</a:t>
            </a:r>
          </a:p>
          <a:p>
            <a:pPr lvl="1"/>
            <a:r>
              <a:rPr lang="en-KE" dirty="0"/>
              <a:t>shinyApp function (combines the server and user components)</a:t>
            </a:r>
          </a:p>
          <a:p>
            <a:pPr lvl="1"/>
            <a:endParaRPr lang="en-KE" dirty="0"/>
          </a:p>
          <a:p>
            <a:r>
              <a:rPr lang="en-KE" dirty="0">
                <a:solidFill>
                  <a:srgbClr val="FFC000"/>
                </a:solidFill>
              </a:rPr>
              <a:t>User Interface </a:t>
            </a:r>
            <a:r>
              <a:rPr lang="en-KE" dirty="0"/>
              <a:t>- is the frontend that accepts user values</a:t>
            </a:r>
          </a:p>
          <a:p>
            <a:pPr marL="0" indent="0">
              <a:buNone/>
            </a:pPr>
            <a:endParaRPr lang="en-KE" dirty="0"/>
          </a:p>
          <a:p>
            <a:r>
              <a:rPr lang="en-KE" dirty="0">
                <a:solidFill>
                  <a:srgbClr val="FFC000"/>
                </a:solidFill>
              </a:rPr>
              <a:t>Server </a:t>
            </a:r>
            <a:r>
              <a:rPr lang="en-KE" dirty="0"/>
              <a:t>- the backend that process these values to produce output</a:t>
            </a:r>
          </a:p>
          <a:p>
            <a:endParaRPr lang="en-KE" dirty="0"/>
          </a:p>
          <a:p>
            <a:r>
              <a:rPr lang="en-GB" dirty="0">
                <a:solidFill>
                  <a:srgbClr val="FFC000"/>
                </a:solidFill>
              </a:rPr>
              <a:t>S</a:t>
            </a:r>
            <a:r>
              <a:rPr lang="en-KE" dirty="0">
                <a:solidFill>
                  <a:srgbClr val="FFC000"/>
                </a:solidFill>
              </a:rPr>
              <a:t>hinyApp function </a:t>
            </a:r>
            <a:r>
              <a:rPr lang="en-KE" dirty="0"/>
              <a:t>– combines the server and user interface to make a shiny object</a:t>
            </a:r>
            <a:endParaRPr lang="en-KE" dirty="0">
              <a:solidFill>
                <a:srgbClr val="FFC000"/>
              </a:solidFill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67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423-3A67-C8D5-69D7-B326FCCC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sz="2000" dirty="0"/>
              <a:t>Shiny Gallery</a:t>
            </a:r>
          </a:p>
          <a:p>
            <a:pPr lvl="1"/>
            <a:r>
              <a:rPr lang="en-GB" sz="1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https://shiny.rstudio.com/gallery/</a:t>
            </a:r>
            <a:endParaRPr lang="en-GB" sz="1800" dirty="0">
              <a:solidFill>
                <a:srgbClr val="FFC000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A8A43-C6BC-7E6E-D342-D2AE146C2BA5}"/>
              </a:ext>
            </a:extLst>
          </p:cNvPr>
          <p:cNvSpPr txBox="1"/>
          <p:nvPr/>
        </p:nvSpPr>
        <p:spPr>
          <a:xfrm>
            <a:off x="1106809" y="645259"/>
            <a:ext cx="76488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4000" b="1" dirty="0">
                <a:latin typeface="+mj-lt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44342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{04061D8B-930B-6143-AA96-4DD9586ED4EA}tf10001121</Template>
  <TotalTime>75</TotalTime>
  <Words>201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2</vt:lpstr>
      <vt:lpstr>Quotable</vt:lpstr>
      <vt:lpstr>RShiny</vt:lpstr>
      <vt:lpstr>What is Rshiny?</vt:lpstr>
      <vt:lpstr>What is Rshiny?</vt:lpstr>
      <vt:lpstr>Structure of a Shiny web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RShiny</dc:title>
  <dc:creator>Microsoft Office User</dc:creator>
  <cp:lastModifiedBy>Microsoft Office User</cp:lastModifiedBy>
  <cp:revision>7</cp:revision>
  <dcterms:created xsi:type="dcterms:W3CDTF">2023-03-21T07:38:02Z</dcterms:created>
  <dcterms:modified xsi:type="dcterms:W3CDTF">2023-04-10T08:30:23Z</dcterms:modified>
</cp:coreProperties>
</file>