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577C17E2.xml" ContentType="application/vnd.ms-powerpoint.comments+xml"/>
  <Override PartName="/ppt/comments/modernComment_102_D58A16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61" r:id="rId4"/>
    <p:sldId id="258" r:id="rId5"/>
    <p:sldId id="301" r:id="rId6"/>
    <p:sldId id="302" r:id="rId7"/>
    <p:sldId id="303" r:id="rId8"/>
    <p:sldId id="304" r:id="rId9"/>
    <p:sldId id="263" r:id="rId10"/>
    <p:sldId id="264" r:id="rId11"/>
    <p:sldId id="266" r:id="rId12"/>
    <p:sldId id="265" r:id="rId13"/>
    <p:sldId id="269" r:id="rId14"/>
    <p:sldId id="268" r:id="rId15"/>
    <p:sldId id="271" r:id="rId16"/>
    <p:sldId id="288" r:id="rId17"/>
    <p:sldId id="289" r:id="rId18"/>
    <p:sldId id="290" r:id="rId19"/>
    <p:sldId id="274" r:id="rId20"/>
    <p:sldId id="270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91" r:id="rId30"/>
    <p:sldId id="283" r:id="rId31"/>
    <p:sldId id="292" r:id="rId32"/>
    <p:sldId id="284" r:id="rId33"/>
    <p:sldId id="285" r:id="rId34"/>
    <p:sldId id="300" r:id="rId35"/>
    <p:sldId id="297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441449-C0E1-AC78-84E3-EBCAA5D00D03}" name="Vasilev,Ruslan R.P." initials="VR" userId="S::476278@student.fontys.nl::cda4abd0-db25-4c23-a991-5f6d825a14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02_D58A16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763DAA-59DA-46D0-9F37-69794963465E}" authorId="{15441449-C0E1-AC78-84E3-EBCAA5D00D03}" created="2023-05-29T19:11:26.125">
    <pc:sldMkLst xmlns:pc="http://schemas.microsoft.com/office/powerpoint/2013/main/command">
      <pc:docMk/>
      <pc:sldMk cId="3582596614" sldId="258"/>
    </pc:sldMkLst>
    <p188:txBody>
      <a:bodyPr/>
      <a:lstStyle/>
      <a:p>
        <a:r>
          <a:rPr lang="en-US"/>
          <a:t>0's on the other items</a:t>
        </a:r>
      </a:p>
    </p188:txBody>
  </p188:cm>
</p188:cmLst>
</file>

<file path=ppt/comments/modernComment_105_577C17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B582A8-A030-4F16-8953-D36B63702466}" authorId="{15441449-C0E1-AC78-84E3-EBCAA5D00D03}" created="2023-05-29T19:10:55.049">
    <pc:sldMkLst xmlns:pc="http://schemas.microsoft.com/office/powerpoint/2013/main/command">
      <pc:docMk/>
      <pc:sldMk cId="1467750370" sldId="261"/>
    </pc:sldMkLst>
    <p188:txBody>
      <a:bodyPr/>
      <a:lstStyle/>
      <a:p>
        <a:r>
          <a:rPr lang="en-US"/>
          <a:t>Colors, Images and rubble choices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EF26-435C-18F0-73D6-AA2E6A4F5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EA8D-5A5B-5A76-1738-20B545E09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73C2-9C5E-EB55-16AB-F6311AC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5509-0C0C-B864-81C6-6503AFCD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1838-7F26-705D-4036-138E9C55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79CD-D9B5-CBC7-FF7E-A8E0E8CA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62F35-6E3F-F5AB-F736-724001BCE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CCFC-D25B-C330-887B-E95A839E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0CC4-4CB8-DA80-F6EA-6F71510F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4155-D637-AB81-AAAF-DC3911FE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4EFC7-BC0B-33DB-2A7E-F30229819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095C4-A7EF-0602-2BF2-76C266A07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05ED-E892-D4D7-01D7-E76A19A0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A3B7-0887-52B6-3C29-A3495AAE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E937-B273-2CF6-7EFA-A9A2A6F7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F44A-D821-C6E8-EDED-6FF25D51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0BC6-D87E-CCBD-2834-10DD59A4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C0B8-9EDA-6282-5539-A2F32BE2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ECDB-6516-8684-8285-AFD4E510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A461-9AC4-4349-4076-B32E692D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03D4-6560-E586-410B-FD8F5787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1880-49E2-4989-B199-7EAB077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5953-EA22-D82B-419B-B297C598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5CC9-41A8-152D-736E-19A97532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5B81-97A6-0603-C1B5-A9A9D4B8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643-0041-330C-AD33-C0AD63F3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B631-E8EB-69E1-66B4-715073664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248F9-CBDA-F7F7-AC62-05BA173E0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BEFD-B7BB-795D-7D94-265901E4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BBE8-5609-36A8-0307-E8ECF18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490-C9DD-FCD4-71DB-0B6EAB3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CCCF-C2EC-3E1B-8DB2-325C9D92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C050-D55A-F4B4-1BD8-8A57A0E6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A7F05-EA52-CBFE-E9CF-19A8A5D7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EB62-D621-E75D-093E-18D61F40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40483-921E-A162-7C4C-706B7155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00B92-B9C5-C149-7C82-96605CB5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0ED8A-FE82-FED4-4E01-54E81B5D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C8619-F135-0290-A25B-FD40EBF9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14A3-01DD-4009-3897-1F64562C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975A-7462-38EC-E00C-554CADD4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5D462-231E-7504-D6F9-35D0A983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B9053-FADF-EA70-6324-042D9ADD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DE80D-44EB-B079-1174-8A34F23D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F0E49-2035-27CF-2041-E712A0B6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71B93-A6A3-B49A-1078-CC7782EC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6933-86DD-1C24-240C-2F87C28E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AFFC-3734-A54E-F3E6-207C62F1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75BE0-7296-839C-7310-D6079034A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D314-903D-F8D8-47D2-DE69B774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10A6-4B25-05C8-9272-A4F8F579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29061-4DB7-93A6-9206-0829026E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AFE7-2C29-3D1A-037B-EB32B34C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0E2BC-0070-D918-5CD3-EB41D674C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D6AC-5713-E370-1D58-DA17DD56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B2857-58DB-11E9-1C23-1BEED49C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0B61-F2EC-F79F-AF8F-3AA4D574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593C-8E98-6E5F-0A13-7872399C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16E36-94FA-FFC6-B6C6-7FD4D4A6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93FCD-B20D-6F87-95D7-493CFAEB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D83B-C0EE-1F32-3A88-BAE27D2B0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8758-0A89-4860-8668-4DEF0C51B2D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CC1B-C8E0-6D2A-480A-E800A8D2B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A51E-19F8-552A-1B44-9B8E5B650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EA36-CA13-4804-AE57-6F1EB46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5" Type="http://schemas.microsoft.com/office/2007/relationships/hdphoto" Target="../media/hdphoto7.wdp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23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5.wdp"/><Relationship Id="rId18" Type="http://schemas.openxmlformats.org/officeDocument/2006/relationships/image" Target="../media/image2.png"/><Relationship Id="rId3" Type="http://schemas.openxmlformats.org/officeDocument/2006/relationships/image" Target="../media/image14.png"/><Relationship Id="rId21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.png"/><Relationship Id="rId2" Type="http://schemas.microsoft.com/office/2018/10/relationships/comments" Target="../comments/modernComment_105_577C17E2.xml"/><Relationship Id="rId16" Type="http://schemas.microsoft.com/office/2007/relationships/hdphoto" Target="../media/hdphoto2.wdp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4.png"/><Relationship Id="rId23" Type="http://schemas.openxmlformats.org/officeDocument/2006/relationships/image" Target="../media/image6.png"/><Relationship Id="rId10" Type="http://schemas.microsoft.com/office/2007/relationships/hdphoto" Target="../media/hdphoto6.wdp"/><Relationship Id="rId19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Relationship Id="rId22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23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23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microsoft.com/office/2007/relationships/hdphoto" Target="../media/hdphoto5.wdp"/><Relationship Id="rId18" Type="http://schemas.openxmlformats.org/officeDocument/2006/relationships/image" Target="../media/image2.png"/><Relationship Id="rId3" Type="http://schemas.openxmlformats.org/officeDocument/2006/relationships/image" Target="../media/image14.png"/><Relationship Id="rId21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.png"/><Relationship Id="rId2" Type="http://schemas.microsoft.com/office/2018/10/relationships/comments" Target="../comments/modernComment_102_D58A1606.xml"/><Relationship Id="rId16" Type="http://schemas.microsoft.com/office/2007/relationships/hdphoto" Target="../media/hdphoto2.wdp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5" Type="http://schemas.openxmlformats.org/officeDocument/2006/relationships/image" Target="../media/image4.png"/><Relationship Id="rId23" Type="http://schemas.openxmlformats.org/officeDocument/2006/relationships/image" Target="../media/image6.png"/><Relationship Id="rId10" Type="http://schemas.microsoft.com/office/2007/relationships/hdphoto" Target="../media/hdphoto6.wdp"/><Relationship Id="rId19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Relationship Id="rId22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18" Type="http://schemas.microsoft.com/office/2007/relationships/hdphoto" Target="../media/hdphoto1.wdp"/><Relationship Id="rId3" Type="http://schemas.openxmlformats.org/officeDocument/2006/relationships/image" Target="../media/image15.png"/><Relationship Id="rId21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microsoft.com/office/2007/relationships/hdphoto" Target="../media/hdphoto2.wdp"/><Relationship Id="rId10" Type="http://schemas.openxmlformats.org/officeDocument/2006/relationships/image" Target="../media/image13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16FA-42D9-25C1-7897-59383B1F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424502"/>
            <a:ext cx="10515600" cy="1325563"/>
          </a:xfrm>
        </p:spPr>
        <p:txBody>
          <a:bodyPr/>
          <a:lstStyle/>
          <a:p>
            <a:r>
              <a:rPr lang="en-US" dirty="0"/>
              <a:t>	             		Blast and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6E6B-6533-52E6-BBC2-1B82305D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6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[GAME IMAGE]</a:t>
            </a:r>
          </a:p>
        </p:txBody>
      </p:sp>
    </p:spTree>
    <p:extLst>
      <p:ext uri="{BB962C8B-B14F-4D97-AF65-F5344CB8AC3E}">
        <p14:creationId xmlns:p14="http://schemas.microsoft.com/office/powerpoint/2010/main" val="394735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7116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40B22CFD-C079-4E09-61D6-BB4CCE57D14F}"/>
              </a:ext>
            </a:extLst>
          </p:cNvPr>
          <p:cNvGrpSpPr/>
          <p:nvPr/>
        </p:nvGrpSpPr>
        <p:grpSpPr>
          <a:xfrm>
            <a:off x="4426920" y="1471275"/>
            <a:ext cx="589594" cy="568692"/>
            <a:chOff x="327021" y="5603978"/>
            <a:chExt cx="589594" cy="568692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3690172-5937-C71A-1073-919CA8D3AB3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69D04519-2CAF-2C2B-4D0D-B302B27E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46" name="Oval 1045">
            <a:extLst>
              <a:ext uri="{FF2B5EF4-FFF2-40B4-BE49-F238E27FC236}">
                <a16:creationId xmlns:a16="http://schemas.microsoft.com/office/drawing/2014/main" id="{965B1CD0-AD42-7F2B-12F6-70FD1A886811}"/>
              </a:ext>
            </a:extLst>
          </p:cNvPr>
          <p:cNvSpPr/>
          <p:nvPr/>
        </p:nvSpPr>
        <p:spPr>
          <a:xfrm>
            <a:off x="3863630" y="887592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83183" y="4545137"/>
            <a:ext cx="755032" cy="712393"/>
            <a:chOff x="5524333" y="4621337"/>
            <a:chExt cx="75503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51563" y="4621337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40B22CFD-C079-4E09-61D6-BB4CCE57D14F}"/>
              </a:ext>
            </a:extLst>
          </p:cNvPr>
          <p:cNvGrpSpPr/>
          <p:nvPr/>
        </p:nvGrpSpPr>
        <p:grpSpPr>
          <a:xfrm>
            <a:off x="4426920" y="1471275"/>
            <a:ext cx="589594" cy="568692"/>
            <a:chOff x="327021" y="5603978"/>
            <a:chExt cx="589594" cy="568692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3690172-5937-C71A-1073-919CA8D3AB3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69D04519-2CAF-2C2B-4D0D-B302B27E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46" name="Oval 1045">
            <a:extLst>
              <a:ext uri="{FF2B5EF4-FFF2-40B4-BE49-F238E27FC236}">
                <a16:creationId xmlns:a16="http://schemas.microsoft.com/office/drawing/2014/main" id="{965B1CD0-AD42-7F2B-12F6-70FD1A886811}"/>
              </a:ext>
            </a:extLst>
          </p:cNvPr>
          <p:cNvSpPr/>
          <p:nvPr/>
        </p:nvSpPr>
        <p:spPr>
          <a:xfrm>
            <a:off x="3863630" y="887592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7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3" name="Oval 1052">
            <a:extLst>
              <a:ext uri="{FF2B5EF4-FFF2-40B4-BE49-F238E27FC236}">
                <a16:creationId xmlns:a16="http://schemas.microsoft.com/office/drawing/2014/main" id="{7F179B43-B158-EA05-B365-0081139C3B06}"/>
              </a:ext>
            </a:extLst>
          </p:cNvPr>
          <p:cNvSpPr/>
          <p:nvPr/>
        </p:nvSpPr>
        <p:spPr>
          <a:xfrm>
            <a:off x="3863630" y="887592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3" name="Oval 1052">
            <a:extLst>
              <a:ext uri="{FF2B5EF4-FFF2-40B4-BE49-F238E27FC236}">
                <a16:creationId xmlns:a16="http://schemas.microsoft.com/office/drawing/2014/main" id="{7F179B43-B158-EA05-B365-0081139C3B06}"/>
              </a:ext>
            </a:extLst>
          </p:cNvPr>
          <p:cNvSpPr/>
          <p:nvPr/>
        </p:nvSpPr>
        <p:spPr>
          <a:xfrm>
            <a:off x="3863630" y="887592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4956187" y="2296178"/>
            <a:ext cx="720008" cy="941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3801741" y="2335187"/>
            <a:ext cx="635560" cy="94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4386074" y="1042154"/>
            <a:ext cx="599901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3798820" y="1718828"/>
            <a:ext cx="592481" cy="835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6" y="1694011"/>
            <a:ext cx="535499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09463" y="1385232"/>
            <a:ext cx="727802" cy="712393"/>
            <a:chOff x="5511540" y="463468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1540" y="463468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4956187" y="2296178"/>
            <a:ext cx="720008" cy="941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3801741" y="2335187"/>
            <a:ext cx="635560" cy="94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4386074" y="1042154"/>
            <a:ext cx="599901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3798820" y="1718828"/>
            <a:ext cx="592481" cy="835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6" y="1694011"/>
            <a:ext cx="535499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95526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09463" y="1385232"/>
            <a:ext cx="727802" cy="712393"/>
            <a:chOff x="5511540" y="463468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1540" y="463468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4956187" y="2296178"/>
            <a:ext cx="720008" cy="941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3801741" y="2335187"/>
            <a:ext cx="635560" cy="94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4386074" y="1042154"/>
            <a:ext cx="599901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3798820" y="1718828"/>
            <a:ext cx="592481" cy="835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6" y="1694011"/>
            <a:ext cx="535499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D871647-1EEB-27CC-17CD-D59D007EAD65}"/>
              </a:ext>
            </a:extLst>
          </p:cNvPr>
          <p:cNvSpPr/>
          <p:nvPr/>
        </p:nvSpPr>
        <p:spPr>
          <a:xfrm>
            <a:off x="4388285" y="1404408"/>
            <a:ext cx="649981" cy="69234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Up 1029">
            <a:extLst>
              <a:ext uri="{FF2B5EF4-FFF2-40B4-BE49-F238E27FC236}">
                <a16:creationId xmlns:a16="http://schemas.microsoft.com/office/drawing/2014/main" id="{338595DE-37DF-F811-2A71-99AED8D54DC0}"/>
              </a:ext>
            </a:extLst>
          </p:cNvPr>
          <p:cNvSpPr/>
          <p:nvPr/>
        </p:nvSpPr>
        <p:spPr>
          <a:xfrm>
            <a:off x="4604295" y="1455507"/>
            <a:ext cx="180472" cy="18058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Up 1052">
            <a:extLst>
              <a:ext uri="{FF2B5EF4-FFF2-40B4-BE49-F238E27FC236}">
                <a16:creationId xmlns:a16="http://schemas.microsoft.com/office/drawing/2014/main" id="{C35AC49F-A96F-AC95-616C-F7F4B58C6EBE}"/>
              </a:ext>
            </a:extLst>
          </p:cNvPr>
          <p:cNvSpPr/>
          <p:nvPr/>
        </p:nvSpPr>
        <p:spPr>
          <a:xfrm rot="5400000">
            <a:off x="4816422" y="1672860"/>
            <a:ext cx="180472" cy="180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Up 1054">
            <a:extLst>
              <a:ext uri="{FF2B5EF4-FFF2-40B4-BE49-F238E27FC236}">
                <a16:creationId xmlns:a16="http://schemas.microsoft.com/office/drawing/2014/main" id="{6248FF1E-1361-FB2B-26F7-E50604DD74D2}"/>
              </a:ext>
            </a:extLst>
          </p:cNvPr>
          <p:cNvSpPr/>
          <p:nvPr/>
        </p:nvSpPr>
        <p:spPr>
          <a:xfrm rot="10800000">
            <a:off x="4599235" y="1892947"/>
            <a:ext cx="180472" cy="180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Arrow: Up 1059">
            <a:extLst>
              <a:ext uri="{FF2B5EF4-FFF2-40B4-BE49-F238E27FC236}">
                <a16:creationId xmlns:a16="http://schemas.microsoft.com/office/drawing/2014/main" id="{E545D335-6502-EBEC-6871-5F51A096F7B8}"/>
              </a:ext>
            </a:extLst>
          </p:cNvPr>
          <p:cNvSpPr/>
          <p:nvPr/>
        </p:nvSpPr>
        <p:spPr>
          <a:xfrm rot="16200000" flipH="1">
            <a:off x="4398880" y="1674457"/>
            <a:ext cx="180472" cy="180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09463" y="1385232"/>
            <a:ext cx="727802" cy="712393"/>
            <a:chOff x="5511540" y="463468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1540" y="463468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4956187" y="2296178"/>
            <a:ext cx="720008" cy="941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3801741" y="2335187"/>
            <a:ext cx="635560" cy="9462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4386074" y="1042154"/>
            <a:ext cx="599901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3798820" y="1718828"/>
            <a:ext cx="592481" cy="835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6" y="1694011"/>
            <a:ext cx="535499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D871647-1EEB-27CC-17CD-D59D007EAD65}"/>
              </a:ext>
            </a:extLst>
          </p:cNvPr>
          <p:cNvSpPr/>
          <p:nvPr/>
        </p:nvSpPr>
        <p:spPr>
          <a:xfrm>
            <a:off x="4388285" y="1404408"/>
            <a:ext cx="649981" cy="69234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Arrow: Up 1029">
            <a:extLst>
              <a:ext uri="{FF2B5EF4-FFF2-40B4-BE49-F238E27FC236}">
                <a16:creationId xmlns:a16="http://schemas.microsoft.com/office/drawing/2014/main" id="{338595DE-37DF-F811-2A71-99AED8D54DC0}"/>
              </a:ext>
            </a:extLst>
          </p:cNvPr>
          <p:cNvSpPr/>
          <p:nvPr/>
        </p:nvSpPr>
        <p:spPr>
          <a:xfrm>
            <a:off x="4604295" y="1455507"/>
            <a:ext cx="180472" cy="18058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Up 1052">
            <a:extLst>
              <a:ext uri="{FF2B5EF4-FFF2-40B4-BE49-F238E27FC236}">
                <a16:creationId xmlns:a16="http://schemas.microsoft.com/office/drawing/2014/main" id="{C35AC49F-A96F-AC95-616C-F7F4B58C6EBE}"/>
              </a:ext>
            </a:extLst>
          </p:cNvPr>
          <p:cNvSpPr/>
          <p:nvPr/>
        </p:nvSpPr>
        <p:spPr>
          <a:xfrm rot="5400000">
            <a:off x="4816422" y="1672860"/>
            <a:ext cx="180472" cy="180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Arrow: Up 1054">
            <a:extLst>
              <a:ext uri="{FF2B5EF4-FFF2-40B4-BE49-F238E27FC236}">
                <a16:creationId xmlns:a16="http://schemas.microsoft.com/office/drawing/2014/main" id="{6248FF1E-1361-FB2B-26F7-E50604DD74D2}"/>
              </a:ext>
            </a:extLst>
          </p:cNvPr>
          <p:cNvSpPr/>
          <p:nvPr/>
        </p:nvSpPr>
        <p:spPr>
          <a:xfrm rot="10800000">
            <a:off x="4599235" y="1892947"/>
            <a:ext cx="180472" cy="180586"/>
          </a:xfrm>
          <a:prstGeom prst="up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Arrow: Up 1059">
            <a:extLst>
              <a:ext uri="{FF2B5EF4-FFF2-40B4-BE49-F238E27FC236}">
                <a16:creationId xmlns:a16="http://schemas.microsoft.com/office/drawing/2014/main" id="{E545D335-6502-EBEC-6871-5F51A096F7B8}"/>
              </a:ext>
            </a:extLst>
          </p:cNvPr>
          <p:cNvSpPr/>
          <p:nvPr/>
        </p:nvSpPr>
        <p:spPr>
          <a:xfrm rot="16200000" flipH="1">
            <a:off x="4398880" y="1674457"/>
            <a:ext cx="180472" cy="18058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D1770B21-D130-6871-E49B-AF2D209BC7C0}"/>
              </a:ext>
            </a:extLst>
          </p:cNvPr>
          <p:cNvGrpSpPr/>
          <p:nvPr/>
        </p:nvGrpSpPr>
        <p:grpSpPr>
          <a:xfrm>
            <a:off x="8072336" y="2292614"/>
            <a:ext cx="568692" cy="568692"/>
            <a:chOff x="9995314" y="2280904"/>
            <a:chExt cx="568692" cy="568692"/>
          </a:xfrm>
        </p:grpSpPr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7ECE3FED-58D2-1AF0-E7A6-CCCF7A282006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6" name="Picture 22" descr="67 Stone icons, SVG and PNG | Game-icons.net">
              <a:extLst>
                <a:ext uri="{FF2B5EF4-FFF2-40B4-BE49-F238E27FC236}">
                  <a16:creationId xmlns:a16="http://schemas.microsoft.com/office/drawing/2014/main" id="{5059D07B-14BB-BB40-6611-9CE4FE0AE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5E6AC252-7482-8957-F0E5-E5B3F32D1B00}"/>
              </a:ext>
            </a:extLst>
          </p:cNvPr>
          <p:cNvGrpSpPr/>
          <p:nvPr/>
        </p:nvGrpSpPr>
        <p:grpSpPr>
          <a:xfrm>
            <a:off x="8063070" y="2907057"/>
            <a:ext cx="577958" cy="568692"/>
            <a:chOff x="9986048" y="2895347"/>
            <a:chExt cx="577958" cy="568692"/>
          </a:xfrm>
        </p:grpSpPr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8BCE4F38-79C7-BBFD-8BBF-8B3F04910602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7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5A69291-F69A-9352-164E-B8E166D7F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F5E2C547-62B9-11F8-498C-C11553804CDA}"/>
              </a:ext>
            </a:extLst>
          </p:cNvPr>
          <p:cNvGrpSpPr/>
          <p:nvPr/>
        </p:nvGrpSpPr>
        <p:grpSpPr>
          <a:xfrm>
            <a:off x="8071002" y="3503121"/>
            <a:ext cx="568692" cy="568692"/>
            <a:chOff x="9993980" y="3491411"/>
            <a:chExt cx="568692" cy="568692"/>
          </a:xfrm>
        </p:grpSpPr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57FF394F-2478-F660-0543-DEA45ED0F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8" name="Picture 26" descr="Broken wall icon, SVG and PNG | Game-icons.net">
              <a:extLst>
                <a:ext uri="{FF2B5EF4-FFF2-40B4-BE49-F238E27FC236}">
                  <a16:creationId xmlns:a16="http://schemas.microsoft.com/office/drawing/2014/main" id="{4B5BC799-3C8D-C48E-4986-07DA1B100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D99899BF-1892-A8CF-8552-65773AA5C396}"/>
              </a:ext>
            </a:extLst>
          </p:cNvPr>
          <p:cNvGrpSpPr/>
          <p:nvPr/>
        </p:nvGrpSpPr>
        <p:grpSpPr>
          <a:xfrm>
            <a:off x="8063751" y="595227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B694D3A2-C4C0-3A86-5848-79E1D6E087F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926F14F-EB00-453F-2EC3-0F6041FA6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1A854769-AAA5-5F5F-A211-7AFDF582000D}"/>
              </a:ext>
            </a:extLst>
          </p:cNvPr>
          <p:cNvGrpSpPr/>
          <p:nvPr/>
        </p:nvGrpSpPr>
        <p:grpSpPr>
          <a:xfrm>
            <a:off x="8077039" y="4698687"/>
            <a:ext cx="575717" cy="586204"/>
            <a:chOff x="9999066" y="4658666"/>
            <a:chExt cx="575717" cy="586204"/>
          </a:xfrm>
        </p:grpSpPr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12F2058D-847D-ABEE-3D86-FB6112A55D4C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4" name="Picture 44" descr="River Icon Png #99618 - Free Icons Library">
              <a:extLst>
                <a:ext uri="{FF2B5EF4-FFF2-40B4-BE49-F238E27FC236}">
                  <a16:creationId xmlns:a16="http://schemas.microsoft.com/office/drawing/2014/main" id="{9144F624-936A-9498-C59C-7515C1756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A9B10756-05B9-96EB-7317-47959CEB7CE9}"/>
              </a:ext>
            </a:extLst>
          </p:cNvPr>
          <p:cNvGrpSpPr/>
          <p:nvPr/>
        </p:nvGrpSpPr>
        <p:grpSpPr>
          <a:xfrm>
            <a:off x="8063070" y="4079275"/>
            <a:ext cx="581228" cy="585391"/>
            <a:chOff x="9986048" y="4067565"/>
            <a:chExt cx="581228" cy="585391"/>
          </a:xfrm>
        </p:grpSpPr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BC1F7615-A4C4-E847-1817-84B46C6871FC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5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9C715B75-E7C4-8F99-3909-C5041444A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A3E1E316-C562-056A-864D-3EC72EE626A6}"/>
              </a:ext>
            </a:extLst>
          </p:cNvPr>
          <p:cNvGrpSpPr/>
          <p:nvPr/>
        </p:nvGrpSpPr>
        <p:grpSpPr>
          <a:xfrm>
            <a:off x="6952409" y="457642"/>
            <a:ext cx="589594" cy="568692"/>
            <a:chOff x="327021" y="5603978"/>
            <a:chExt cx="589594" cy="568692"/>
          </a:xfrm>
        </p:grpSpPr>
        <p:sp>
          <p:nvSpPr>
            <p:cNvPr id="1232" name="Rectangle 1231">
              <a:extLst>
                <a:ext uri="{FF2B5EF4-FFF2-40B4-BE49-F238E27FC236}">
                  <a16:creationId xmlns:a16="http://schemas.microsoft.com/office/drawing/2014/main" id="{AE8E26CF-3AFE-A108-E7BC-910BA7C3B833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3" name="Picture 1232">
              <a:extLst>
                <a:ext uri="{FF2B5EF4-FFF2-40B4-BE49-F238E27FC236}">
                  <a16:creationId xmlns:a16="http://schemas.microsoft.com/office/drawing/2014/main" id="{B9081D6D-72C4-23C0-C830-4FD03C83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43" name="Group 1242">
            <a:extLst>
              <a:ext uri="{FF2B5EF4-FFF2-40B4-BE49-F238E27FC236}">
                <a16:creationId xmlns:a16="http://schemas.microsoft.com/office/drawing/2014/main" id="{7A86F8D8-87B9-7212-1503-3C34DA90936C}"/>
              </a:ext>
            </a:extLst>
          </p:cNvPr>
          <p:cNvGrpSpPr/>
          <p:nvPr/>
        </p:nvGrpSpPr>
        <p:grpSpPr>
          <a:xfrm>
            <a:off x="6952086" y="1047736"/>
            <a:ext cx="568692" cy="568692"/>
            <a:chOff x="324702" y="6215473"/>
            <a:chExt cx="568692" cy="568692"/>
          </a:xfrm>
        </p:grpSpPr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E4C6E8AA-14BC-8CBE-6339-7C38403FE3A3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Lightning Bolt 1244">
              <a:extLst>
                <a:ext uri="{FF2B5EF4-FFF2-40B4-BE49-F238E27FC236}">
                  <a16:creationId xmlns:a16="http://schemas.microsoft.com/office/drawing/2014/main" id="{6FC53966-E697-163F-B4FD-38B1B5E74694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6" name="Group 1245">
            <a:extLst>
              <a:ext uri="{FF2B5EF4-FFF2-40B4-BE49-F238E27FC236}">
                <a16:creationId xmlns:a16="http://schemas.microsoft.com/office/drawing/2014/main" id="{273EB488-CB28-8E70-C472-C23D47FC72A1}"/>
              </a:ext>
            </a:extLst>
          </p:cNvPr>
          <p:cNvGrpSpPr/>
          <p:nvPr/>
        </p:nvGrpSpPr>
        <p:grpSpPr>
          <a:xfrm>
            <a:off x="6968523" y="1669671"/>
            <a:ext cx="568692" cy="568692"/>
            <a:chOff x="1361973" y="4407936"/>
            <a:chExt cx="568692" cy="568692"/>
          </a:xfrm>
        </p:grpSpPr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AA793620-1938-9230-7409-A3D407575023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8" name="Straight Connector 1247">
              <a:extLst>
                <a:ext uri="{FF2B5EF4-FFF2-40B4-BE49-F238E27FC236}">
                  <a16:creationId xmlns:a16="http://schemas.microsoft.com/office/drawing/2014/main" id="{5D3F98AD-1BD8-BD19-70C5-76065CAA6D1B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6E3DB87C-21E2-F223-D1FD-26C2D200EE7B}"/>
              </a:ext>
            </a:extLst>
          </p:cNvPr>
          <p:cNvGrpSpPr/>
          <p:nvPr/>
        </p:nvGrpSpPr>
        <p:grpSpPr>
          <a:xfrm>
            <a:off x="6918155" y="2247164"/>
            <a:ext cx="660417" cy="712394"/>
            <a:chOff x="4288533" y="4661982"/>
            <a:chExt cx="660417" cy="712394"/>
          </a:xfrm>
        </p:grpSpPr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91F57279-5F9C-C187-73EF-024DD9088D6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1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E23AAE7-0180-7752-247C-DDE7DF6F3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2" name="Group 1251">
            <a:extLst>
              <a:ext uri="{FF2B5EF4-FFF2-40B4-BE49-F238E27FC236}">
                <a16:creationId xmlns:a16="http://schemas.microsoft.com/office/drawing/2014/main" id="{1BDC5FE8-5530-F83E-1562-DA8409004B2E}"/>
              </a:ext>
            </a:extLst>
          </p:cNvPr>
          <p:cNvGrpSpPr/>
          <p:nvPr/>
        </p:nvGrpSpPr>
        <p:grpSpPr>
          <a:xfrm>
            <a:off x="6968523" y="2895206"/>
            <a:ext cx="568692" cy="568692"/>
            <a:chOff x="4934066" y="4715225"/>
            <a:chExt cx="568692" cy="568692"/>
          </a:xfrm>
        </p:grpSpPr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50D53E6E-AF87-2DBC-8885-8385B6837729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4" name="Picture 42">
              <a:extLst>
                <a:ext uri="{FF2B5EF4-FFF2-40B4-BE49-F238E27FC236}">
                  <a16:creationId xmlns:a16="http://schemas.microsoft.com/office/drawing/2014/main" id="{00D46B8A-F426-DA8E-83AF-AC2C09F03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609" y="4768723"/>
              <a:ext cx="469049" cy="469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B626CFF-27C0-EA20-8582-54B26B3D17A7}"/>
              </a:ext>
            </a:extLst>
          </p:cNvPr>
          <p:cNvGrpSpPr/>
          <p:nvPr/>
        </p:nvGrpSpPr>
        <p:grpSpPr>
          <a:xfrm>
            <a:off x="6906564" y="3401595"/>
            <a:ext cx="727802" cy="712393"/>
            <a:chOff x="5458439" y="4627328"/>
            <a:chExt cx="727802" cy="712393"/>
          </a:xfrm>
        </p:grpSpPr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05D497F2-A90F-7575-B601-9C965923F2D1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7" name="Picture 1256">
              <a:extLst>
                <a:ext uri="{FF2B5EF4-FFF2-40B4-BE49-F238E27FC236}">
                  <a16:creationId xmlns:a16="http://schemas.microsoft.com/office/drawing/2014/main" id="{BD6B0AA5-6FB6-37B7-487C-AEC41752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8439" y="4627328"/>
              <a:ext cx="727802" cy="712393"/>
            </a:xfrm>
            <a:prstGeom prst="rect">
              <a:avLst/>
            </a:prstGeom>
          </p:spPr>
        </p:pic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05FD395D-BD5E-D047-AF10-656655FD1A0B}"/>
              </a:ext>
            </a:extLst>
          </p:cNvPr>
          <p:cNvGrpSpPr/>
          <p:nvPr/>
        </p:nvGrpSpPr>
        <p:grpSpPr>
          <a:xfrm>
            <a:off x="6972458" y="4087849"/>
            <a:ext cx="568692" cy="568692"/>
            <a:chOff x="4334396" y="5311160"/>
            <a:chExt cx="568692" cy="568692"/>
          </a:xfrm>
        </p:grpSpPr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C65838E6-AAF1-161A-50B9-BD6A550FA19C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0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5895DCA0-DCD9-ECA1-B358-FD5C1D8C4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E51B6F53-9AFE-F507-66B4-55100636B23D}"/>
              </a:ext>
            </a:extLst>
          </p:cNvPr>
          <p:cNvGrpSpPr/>
          <p:nvPr/>
        </p:nvGrpSpPr>
        <p:grpSpPr>
          <a:xfrm>
            <a:off x="6972458" y="4680790"/>
            <a:ext cx="568692" cy="568692"/>
            <a:chOff x="4929561" y="5311160"/>
            <a:chExt cx="568692" cy="568692"/>
          </a:xfrm>
        </p:grpSpPr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77FE7E98-2252-1DA9-F1B5-9C8D0785C3FF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3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10B47F5-E5CE-5B17-3033-3FA751CE7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1C8F0539-C150-CB30-81C8-2B15C8A9B720}"/>
              </a:ext>
            </a:extLst>
          </p:cNvPr>
          <p:cNvGrpSpPr/>
          <p:nvPr/>
        </p:nvGrpSpPr>
        <p:grpSpPr>
          <a:xfrm>
            <a:off x="6974409" y="5285153"/>
            <a:ext cx="568692" cy="568692"/>
            <a:chOff x="5519828" y="5311160"/>
            <a:chExt cx="568692" cy="568692"/>
          </a:xfrm>
        </p:grpSpPr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4ED0884C-DB69-6B0B-DD8F-3EE758EC3F14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6" name="Picture 38" descr="Time left - Free interface icons">
              <a:extLst>
                <a:ext uri="{FF2B5EF4-FFF2-40B4-BE49-F238E27FC236}">
                  <a16:creationId xmlns:a16="http://schemas.microsoft.com/office/drawing/2014/main" id="{D59F8ED7-5EF9-2B59-F282-EFE99D81E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B1FA9A48-72B1-9B2B-A94F-1BED3B4AB376}"/>
              </a:ext>
            </a:extLst>
          </p:cNvPr>
          <p:cNvGrpSpPr/>
          <p:nvPr/>
        </p:nvGrpSpPr>
        <p:grpSpPr>
          <a:xfrm>
            <a:off x="8076360" y="437950"/>
            <a:ext cx="568692" cy="583528"/>
            <a:chOff x="7093126" y="4945644"/>
            <a:chExt cx="568692" cy="583528"/>
          </a:xfrm>
        </p:grpSpPr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90F2B930-6AD6-408F-1414-D463504CC1E0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D412172A-97E9-B536-DF92-D4A1686FB8FF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1270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A417C8B5-811C-0B16-5330-3859629A5A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1" name="TextBox 1270">
                <a:extLst>
                  <a:ext uri="{FF2B5EF4-FFF2-40B4-BE49-F238E27FC236}">
                    <a16:creationId xmlns:a16="http://schemas.microsoft.com/office/drawing/2014/main" id="{F98E99C1-337D-A7A8-4FD0-072C4C26A478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72" name="Group 1271">
            <a:extLst>
              <a:ext uri="{FF2B5EF4-FFF2-40B4-BE49-F238E27FC236}">
                <a16:creationId xmlns:a16="http://schemas.microsoft.com/office/drawing/2014/main" id="{93FF7EC3-AC87-0B41-0505-BABD2A8FCA63}"/>
              </a:ext>
            </a:extLst>
          </p:cNvPr>
          <p:cNvGrpSpPr/>
          <p:nvPr/>
        </p:nvGrpSpPr>
        <p:grpSpPr>
          <a:xfrm>
            <a:off x="8076360" y="1044064"/>
            <a:ext cx="600139" cy="576241"/>
            <a:chOff x="7683393" y="4945644"/>
            <a:chExt cx="600139" cy="576241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620BCD8D-738A-D421-DF7C-81BAA5DEBD10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4" name="Group 1273">
              <a:extLst>
                <a:ext uri="{FF2B5EF4-FFF2-40B4-BE49-F238E27FC236}">
                  <a16:creationId xmlns:a16="http://schemas.microsoft.com/office/drawing/2014/main" id="{81A19F78-C0B9-A9A8-FFF0-6CFE08ECC944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1275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E48ACF36-2B9B-E360-37BE-7FEFAD771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6" name="TextBox 1275">
                <a:extLst>
                  <a:ext uri="{FF2B5EF4-FFF2-40B4-BE49-F238E27FC236}">
                    <a16:creationId xmlns:a16="http://schemas.microsoft.com/office/drawing/2014/main" id="{94A39C0D-8DAC-1EE6-CDFC-5D9851E591FB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00E4842E-2F6A-09F0-8931-CC95AC51A283}"/>
              </a:ext>
            </a:extLst>
          </p:cNvPr>
          <p:cNvSpPr/>
          <p:nvPr/>
        </p:nvSpPr>
        <p:spPr>
          <a:xfrm>
            <a:off x="8068992" y="1677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77E91-1391-1620-3FAE-675BC2430FA3}"/>
              </a:ext>
            </a:extLst>
          </p:cNvPr>
          <p:cNvSpPr txBox="1"/>
          <p:nvPr/>
        </p:nvSpPr>
        <p:spPr>
          <a:xfrm>
            <a:off x="6214384" y="52134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44DCE-5BC6-83FC-D2CD-C43D61DD55DF}"/>
              </a:ext>
            </a:extLst>
          </p:cNvPr>
          <p:cNvSpPr txBox="1"/>
          <p:nvPr/>
        </p:nvSpPr>
        <p:spPr>
          <a:xfrm>
            <a:off x="5797562" y="1125069"/>
            <a:ext cx="11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Firestarter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7C033-43B6-2E7D-E8EB-78E6A0404025}"/>
              </a:ext>
            </a:extLst>
          </p:cNvPr>
          <p:cNvSpPr txBox="1"/>
          <p:nvPr/>
        </p:nvSpPr>
        <p:spPr>
          <a:xfrm>
            <a:off x="6412314" y="180814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BBF57-7259-19CC-FCFD-E2D170CF240D}"/>
              </a:ext>
            </a:extLst>
          </p:cNvPr>
          <p:cNvSpPr txBox="1"/>
          <p:nvPr/>
        </p:nvSpPr>
        <p:spPr>
          <a:xfrm>
            <a:off x="6048432" y="237196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Fire</a:t>
            </a:r>
            <a:br>
              <a:rPr lang="en-US" dirty="0"/>
            </a:br>
            <a:r>
              <a:rPr lang="en-US" sz="1000" dirty="0"/>
              <a:t>Melts ice walls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B0BC5-2949-0161-12CF-34677F65F5CD}"/>
              </a:ext>
            </a:extLst>
          </p:cNvPr>
          <p:cNvSpPr txBox="1"/>
          <p:nvPr/>
        </p:nvSpPr>
        <p:spPr>
          <a:xfrm>
            <a:off x="5507945" y="2907057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Ice</a:t>
            </a:r>
            <a:br>
              <a:rPr lang="en-US" dirty="0"/>
            </a:br>
            <a:r>
              <a:rPr lang="en-US" sz="1000" dirty="0"/>
              <a:t>Freezes unbreakable wall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3C450-5444-644B-4EF6-A47042EFF11B}"/>
              </a:ext>
            </a:extLst>
          </p:cNvPr>
          <p:cNvSpPr txBox="1"/>
          <p:nvPr/>
        </p:nvSpPr>
        <p:spPr>
          <a:xfrm>
            <a:off x="5768673" y="3564629"/>
            <a:ext cx="125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Sonic Wave</a:t>
            </a:r>
            <a:br>
              <a:rPr lang="en-US" dirty="0"/>
            </a:br>
            <a:r>
              <a:rPr lang="en-US" sz="1000" dirty="0"/>
              <a:t>Breaks walls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27CE4-BEB0-102C-7A4F-008FED0F2E51}"/>
              </a:ext>
            </a:extLst>
          </p:cNvPr>
          <p:cNvSpPr txBox="1"/>
          <p:nvPr/>
        </p:nvSpPr>
        <p:spPr>
          <a:xfrm>
            <a:off x="6016372" y="4229951"/>
            <a:ext cx="97654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Bouncer</a:t>
            </a:r>
            <a:br>
              <a:rPr lang="en-US" dirty="0"/>
            </a:br>
            <a:r>
              <a:rPr lang="en-US" sz="1050" dirty="0"/>
              <a:t>Bounces once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9F3B6-DA18-0AB0-8792-3354982071D7}"/>
              </a:ext>
            </a:extLst>
          </p:cNvPr>
          <p:cNvSpPr txBox="1"/>
          <p:nvPr/>
        </p:nvSpPr>
        <p:spPr>
          <a:xfrm>
            <a:off x="5841831" y="4789831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Teleporter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1A028-F269-6A6A-1CB3-EF0C9C766255}"/>
              </a:ext>
            </a:extLst>
          </p:cNvPr>
          <p:cNvSpPr txBox="1"/>
          <p:nvPr/>
        </p:nvSpPr>
        <p:spPr>
          <a:xfrm>
            <a:off x="6266050" y="541594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6872F-C3D4-5D38-BE97-09AB73C45B38}"/>
              </a:ext>
            </a:extLst>
          </p:cNvPr>
          <p:cNvSpPr txBox="1"/>
          <p:nvPr/>
        </p:nvSpPr>
        <p:spPr>
          <a:xfrm>
            <a:off x="8670113" y="546276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Rubble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8269C-A513-0E82-E1F2-D82C6821E2BC}"/>
              </a:ext>
            </a:extLst>
          </p:cNvPr>
          <p:cNvSpPr txBox="1"/>
          <p:nvPr/>
        </p:nvSpPr>
        <p:spPr>
          <a:xfrm>
            <a:off x="8652756" y="4789831"/>
            <a:ext cx="66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620CD-BEA1-4959-7A35-4401720E9A93}"/>
              </a:ext>
            </a:extLst>
          </p:cNvPr>
          <p:cNvSpPr txBox="1"/>
          <p:nvPr/>
        </p:nvSpPr>
        <p:spPr>
          <a:xfrm>
            <a:off x="8673786" y="42299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 Wall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DABCF-0E0D-082D-F010-400942146D76}"/>
              </a:ext>
            </a:extLst>
          </p:cNvPr>
          <p:cNvSpPr txBox="1"/>
          <p:nvPr/>
        </p:nvSpPr>
        <p:spPr>
          <a:xfrm>
            <a:off x="8634809" y="3595395"/>
            <a:ext cx="15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Breakable 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2E20D-4D31-D989-00E7-0CC76C9D172C}"/>
              </a:ext>
            </a:extLst>
          </p:cNvPr>
          <p:cNvSpPr txBox="1"/>
          <p:nvPr/>
        </p:nvSpPr>
        <p:spPr>
          <a:xfrm>
            <a:off x="8624653" y="2940954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Block</a:t>
            </a:r>
            <a:br>
              <a:rPr lang="en-US" dirty="0"/>
            </a:br>
            <a:r>
              <a:rPr lang="en-US" sz="1000" dirty="0"/>
              <a:t>Loses the level if explosion reaches 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E657A-3219-26CB-C363-8723C2A473A3}"/>
              </a:ext>
            </a:extLst>
          </p:cNvPr>
          <p:cNvSpPr txBox="1"/>
          <p:nvPr/>
        </p:nvSpPr>
        <p:spPr>
          <a:xfrm>
            <a:off x="8602900" y="2382521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Unbreakable Wall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FCDFE-B79D-60EC-DA9F-431BC661FCDB}"/>
              </a:ext>
            </a:extLst>
          </p:cNvPr>
          <p:cNvSpPr txBox="1"/>
          <p:nvPr/>
        </p:nvSpPr>
        <p:spPr>
          <a:xfrm>
            <a:off x="8631631" y="1769351"/>
            <a:ext cx="13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38901-18BA-9116-119E-8E960003B731}"/>
              </a:ext>
            </a:extLst>
          </p:cNvPr>
          <p:cNvSpPr txBox="1"/>
          <p:nvPr/>
        </p:nvSpPr>
        <p:spPr>
          <a:xfrm>
            <a:off x="8631631" y="1131931"/>
            <a:ext cx="221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 Range Change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FE1EF8-55B8-4905-21A2-2FD029FB6F48}"/>
              </a:ext>
            </a:extLst>
          </p:cNvPr>
          <p:cNvSpPr txBox="1"/>
          <p:nvPr/>
        </p:nvSpPr>
        <p:spPr>
          <a:xfrm>
            <a:off x="8638368" y="501085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Explosion Range Change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EE88B2-3101-FE0F-2287-B98477AFDE63}"/>
              </a:ext>
            </a:extLst>
          </p:cNvPr>
          <p:cNvGrpSpPr/>
          <p:nvPr/>
        </p:nvGrpSpPr>
        <p:grpSpPr>
          <a:xfrm>
            <a:off x="8071002" y="532864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EE5C80-8714-DF98-8D6C-11A8F35B8269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90BBA1B-C1AF-F6E9-7F64-4B53EF77B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9ABAA7D-6411-E5FD-D51D-7AFCD0865782}"/>
              </a:ext>
            </a:extLst>
          </p:cNvPr>
          <p:cNvSpPr txBox="1"/>
          <p:nvPr/>
        </p:nvSpPr>
        <p:spPr>
          <a:xfrm>
            <a:off x="8659107" y="605195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EBE04D-0361-BD8C-837B-10A701559ACA}"/>
              </a:ext>
            </a:extLst>
          </p:cNvPr>
          <p:cNvSpPr/>
          <p:nvPr/>
        </p:nvSpPr>
        <p:spPr>
          <a:xfrm>
            <a:off x="971170" y="247621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7A3E80-5DB8-F589-BEC6-6345E1785EC0}"/>
              </a:ext>
            </a:extLst>
          </p:cNvPr>
          <p:cNvSpPr/>
          <p:nvPr/>
        </p:nvSpPr>
        <p:spPr>
          <a:xfrm>
            <a:off x="971170" y="790003"/>
            <a:ext cx="568692" cy="5686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3DD9D1-B8AA-ABC7-247D-3DE572A7B360}"/>
              </a:ext>
            </a:extLst>
          </p:cNvPr>
          <p:cNvSpPr/>
          <p:nvPr/>
        </p:nvSpPr>
        <p:spPr>
          <a:xfrm>
            <a:off x="965144" y="163311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EC9255-6F3A-7BA9-FEA4-889B3BCBF5C7}"/>
              </a:ext>
            </a:extLst>
          </p:cNvPr>
          <p:cNvSpPr/>
          <p:nvPr/>
        </p:nvSpPr>
        <p:spPr>
          <a:xfrm>
            <a:off x="975621" y="3344381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13DF20-123D-8C97-0D6C-2246F13B876D}"/>
              </a:ext>
            </a:extLst>
          </p:cNvPr>
          <p:cNvSpPr/>
          <p:nvPr/>
        </p:nvSpPr>
        <p:spPr>
          <a:xfrm>
            <a:off x="971170" y="4176886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EAD134-4421-BA60-6ECC-E47DC163E61E}"/>
              </a:ext>
            </a:extLst>
          </p:cNvPr>
          <p:cNvSpPr/>
          <p:nvPr/>
        </p:nvSpPr>
        <p:spPr>
          <a:xfrm>
            <a:off x="963355" y="5004844"/>
            <a:ext cx="568692" cy="56869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F3191-B561-71F9-14BE-CC9BF0F66290}"/>
              </a:ext>
            </a:extLst>
          </p:cNvPr>
          <p:cNvSpPr txBox="1"/>
          <p:nvPr/>
        </p:nvSpPr>
        <p:spPr>
          <a:xfrm>
            <a:off x="1627757" y="889683"/>
            <a:ext cx="132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Item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9B7A6-5CBC-FB56-80B7-A26815E89210}"/>
              </a:ext>
            </a:extLst>
          </p:cNvPr>
          <p:cNvSpPr txBox="1"/>
          <p:nvPr/>
        </p:nvSpPr>
        <p:spPr>
          <a:xfrm>
            <a:off x="1624987" y="1755735"/>
            <a:ext cx="17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Transform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01D2D-7623-35F7-4970-B84E91EDEC4F}"/>
              </a:ext>
            </a:extLst>
          </p:cNvPr>
          <p:cNvSpPr txBox="1"/>
          <p:nvPr/>
        </p:nvSpPr>
        <p:spPr>
          <a:xfrm>
            <a:off x="1619283" y="2575898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Explosion Type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7F9432-97A6-E07B-7EEB-3341CF52A481}"/>
              </a:ext>
            </a:extLst>
          </p:cNvPr>
          <p:cNvSpPr txBox="1"/>
          <p:nvPr/>
        </p:nvSpPr>
        <p:spPr>
          <a:xfrm>
            <a:off x="1631783" y="3423757"/>
            <a:ext cx="141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Range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4E4F12-6B93-B4F7-148B-A72A7351CDD6}"/>
              </a:ext>
            </a:extLst>
          </p:cNvPr>
          <p:cNvSpPr txBox="1"/>
          <p:nvPr/>
        </p:nvSpPr>
        <p:spPr>
          <a:xfrm>
            <a:off x="1625116" y="4301189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91F1C3-2513-B57B-6339-8FA5495B5D72}"/>
              </a:ext>
            </a:extLst>
          </p:cNvPr>
          <p:cNvSpPr txBox="1"/>
          <p:nvPr/>
        </p:nvSpPr>
        <p:spPr>
          <a:xfrm>
            <a:off x="1625116" y="509342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Rubbles</a:t>
            </a:r>
          </a:p>
        </p:txBody>
      </p:sp>
    </p:spTree>
    <p:extLst>
      <p:ext uri="{BB962C8B-B14F-4D97-AF65-F5344CB8AC3E}">
        <p14:creationId xmlns:p14="http://schemas.microsoft.com/office/powerpoint/2010/main" val="3429578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2599569" y="682391"/>
            <a:ext cx="2095729" cy="1536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730427" y="612246"/>
            <a:ext cx="2075242" cy="1680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3783876" y="2960157"/>
            <a:ext cx="1916707" cy="1106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2149434" y="1718828"/>
            <a:ext cx="2241867" cy="172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5" y="1694010"/>
            <a:ext cx="1769791" cy="1441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978C06F-CD19-E1D5-A059-448C5C966828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3DD41D8-85B1-2E26-3891-BA03F692B490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6A6BABF-7582-AABF-91D4-BBE000FB7A19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6310F72-D678-8768-A900-06096733042D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C6632FE-15E9-F760-0E42-3A21F097EA70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6551" cy="568692"/>
            <a:chOff x="327021" y="5603978"/>
            <a:chExt cx="586551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6801" y="5662291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2599569" y="682391"/>
            <a:ext cx="2095729" cy="1536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730427" y="612246"/>
            <a:ext cx="2075242" cy="1680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3783876" y="2960157"/>
            <a:ext cx="1916707" cy="1106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2149434" y="1718828"/>
            <a:ext cx="2241867" cy="172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5" y="1694010"/>
            <a:ext cx="1769791" cy="1441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978C06F-CD19-E1D5-A059-448C5C966828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3DD41D8-85B1-2E26-3891-BA03F692B490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6A6BABF-7582-AABF-91D4-BBE000FB7A19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6310F72-D678-8768-A900-06096733042D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C6632FE-15E9-F760-0E42-3A21F097EA70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2599569" y="682391"/>
            <a:ext cx="2095729" cy="1536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730427" y="612246"/>
            <a:ext cx="2075242" cy="1680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3783876" y="2960157"/>
            <a:ext cx="1916707" cy="1106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2149434" y="1718828"/>
            <a:ext cx="2241867" cy="172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5" y="1694010"/>
            <a:ext cx="1769791" cy="1441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978C06F-CD19-E1D5-A059-448C5C966828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3DD41D8-85B1-2E26-3891-BA03F692B490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6A6BABF-7582-AABF-91D4-BBE000FB7A19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6310F72-D678-8768-A900-06096733042D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C6632FE-15E9-F760-0E42-3A21F097EA70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615083C-0D75-E044-9305-79B175869AD4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9360456C-49AF-1CBB-27FF-D4D452517AD7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1CCC5936-071E-A652-BF01-8B237038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63" name="Oval 1062">
            <a:extLst>
              <a:ext uri="{FF2B5EF4-FFF2-40B4-BE49-F238E27FC236}">
                <a16:creationId xmlns:a16="http://schemas.microsoft.com/office/drawing/2014/main" id="{06974B34-4DB6-B408-E02B-7211B09B538B}"/>
              </a:ext>
            </a:extLst>
          </p:cNvPr>
          <p:cNvSpPr/>
          <p:nvPr/>
        </p:nvSpPr>
        <p:spPr>
          <a:xfrm>
            <a:off x="3881121" y="231916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6551" cy="568692"/>
            <a:chOff x="327021" y="5603978"/>
            <a:chExt cx="586551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6801" y="5662291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2599569" y="682391"/>
            <a:ext cx="2095729" cy="1536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730427" y="612246"/>
            <a:ext cx="2075242" cy="1680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3783876" y="2960157"/>
            <a:ext cx="1916707" cy="1106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2149434" y="1718828"/>
            <a:ext cx="2241867" cy="172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5" y="1694010"/>
            <a:ext cx="1769791" cy="1441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978C06F-CD19-E1D5-A059-448C5C966828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3DD41D8-85B1-2E26-3891-BA03F692B490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6A6BABF-7582-AABF-91D4-BBE000FB7A19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6310F72-D678-8768-A900-06096733042D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C6632FE-15E9-F760-0E42-3A21F097EA70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26A24B8C-7915-7F95-269A-3560F350169B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68565FC5-0C1F-00EA-864C-2875CA6CA453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772903EC-AC03-E2EE-EAD2-64FFEDD24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64" name="Oval 1063">
            <a:extLst>
              <a:ext uri="{FF2B5EF4-FFF2-40B4-BE49-F238E27FC236}">
                <a16:creationId xmlns:a16="http://schemas.microsoft.com/office/drawing/2014/main" id="{4AFC4AA3-56F3-A45B-B50B-12628D06E9CA}"/>
              </a:ext>
            </a:extLst>
          </p:cNvPr>
          <p:cNvSpPr/>
          <p:nvPr/>
        </p:nvSpPr>
        <p:spPr>
          <a:xfrm>
            <a:off x="3881121" y="231916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2599569" y="682391"/>
            <a:ext cx="2095729" cy="1536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730427" y="612246"/>
            <a:ext cx="2075242" cy="1680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3783876" y="2960157"/>
            <a:ext cx="1916707" cy="1106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2149434" y="1718828"/>
            <a:ext cx="2241867" cy="172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5" y="1694010"/>
            <a:ext cx="1769791" cy="1441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978C06F-CD19-E1D5-A059-448C5C966828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3DD41D8-85B1-2E26-3891-BA03F692B490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6A6BABF-7582-AABF-91D4-BBE000FB7A19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6310F72-D678-8768-A900-06096733042D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C6632FE-15E9-F760-0E42-3A21F097EA70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615083C-0D75-E044-9305-79B175869AD4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9360456C-49AF-1CBB-27FF-D4D452517AD7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1CCC5936-071E-A652-BF01-8B237038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63" name="Oval 1062">
            <a:extLst>
              <a:ext uri="{FF2B5EF4-FFF2-40B4-BE49-F238E27FC236}">
                <a16:creationId xmlns:a16="http://schemas.microsoft.com/office/drawing/2014/main" id="{06974B34-4DB6-B408-E02B-7211B09B538B}"/>
              </a:ext>
            </a:extLst>
          </p:cNvPr>
          <p:cNvSpPr/>
          <p:nvPr/>
        </p:nvSpPr>
        <p:spPr>
          <a:xfrm>
            <a:off x="3881121" y="231916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67" name="Oval 1066">
            <a:extLst>
              <a:ext uri="{FF2B5EF4-FFF2-40B4-BE49-F238E27FC236}">
                <a16:creationId xmlns:a16="http://schemas.microsoft.com/office/drawing/2014/main" id="{BD0E1C6F-2F40-6D94-C219-7EB984415953}"/>
              </a:ext>
            </a:extLst>
          </p:cNvPr>
          <p:cNvSpPr/>
          <p:nvPr/>
        </p:nvSpPr>
        <p:spPr>
          <a:xfrm>
            <a:off x="4507142" y="162281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415890" y="1397922"/>
            <a:ext cx="727802" cy="712393"/>
            <a:chOff x="5517967" y="4647378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2599569" y="682391"/>
            <a:ext cx="2095729" cy="1536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730427" y="612246"/>
            <a:ext cx="2075242" cy="1680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3783876" y="2960157"/>
            <a:ext cx="1916707" cy="1106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2149434" y="1718828"/>
            <a:ext cx="2241867" cy="172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5" y="1694010"/>
            <a:ext cx="1769791" cy="1441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978C06F-CD19-E1D5-A059-448C5C966828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3DD41D8-85B1-2E26-3891-BA03F692B490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6A6BABF-7582-AABF-91D4-BBE000FB7A19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6310F72-D678-8768-A900-06096733042D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C6632FE-15E9-F760-0E42-3A21F097EA70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615083C-0D75-E044-9305-79B175869AD4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9360456C-49AF-1CBB-27FF-D4D452517AD7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1CCC5936-071E-A652-BF01-8B237038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63" name="Oval 1062">
            <a:extLst>
              <a:ext uri="{FF2B5EF4-FFF2-40B4-BE49-F238E27FC236}">
                <a16:creationId xmlns:a16="http://schemas.microsoft.com/office/drawing/2014/main" id="{06974B34-4DB6-B408-E02B-7211B09B538B}"/>
              </a:ext>
            </a:extLst>
          </p:cNvPr>
          <p:cNvSpPr/>
          <p:nvPr/>
        </p:nvSpPr>
        <p:spPr>
          <a:xfrm>
            <a:off x="3881121" y="231916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67" name="Oval 1066">
            <a:extLst>
              <a:ext uri="{FF2B5EF4-FFF2-40B4-BE49-F238E27FC236}">
                <a16:creationId xmlns:a16="http://schemas.microsoft.com/office/drawing/2014/main" id="{BD0E1C6F-2F40-6D94-C219-7EB984415953}"/>
              </a:ext>
            </a:extLst>
          </p:cNvPr>
          <p:cNvSpPr/>
          <p:nvPr/>
        </p:nvSpPr>
        <p:spPr>
          <a:xfrm>
            <a:off x="4507142" y="162281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09:39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397667" y="1392604"/>
            <a:ext cx="727802" cy="712393"/>
            <a:chOff x="5499744" y="4642060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9744" y="4642060"/>
              <a:ext cx="727802" cy="712393"/>
            </a:xfrm>
            <a:prstGeom prst="rect">
              <a:avLst/>
            </a:prstGeom>
          </p:spPr>
        </p:pic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615083C-0D75-E044-9305-79B175869AD4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9360456C-49AF-1CBB-27FF-D4D452517AD7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1CCC5936-071E-A652-BF01-8B237038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546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08:47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0E15E0D-76A7-C370-FA5C-77B2041E9B1B}"/>
              </a:ext>
            </a:extLst>
          </p:cNvPr>
          <p:cNvGrpSpPr/>
          <p:nvPr/>
        </p:nvGrpSpPr>
        <p:grpSpPr>
          <a:xfrm>
            <a:off x="4397667" y="1392604"/>
            <a:ext cx="727802" cy="712393"/>
            <a:chOff x="5499744" y="4642060"/>
            <a:chExt cx="727802" cy="71239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A277E3C-0886-2AFE-127E-F1AFF46C5E46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04F3D377-0D1F-4493-8BDB-2825CF32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9744" y="4642060"/>
              <a:ext cx="727802" cy="712393"/>
            </a:xfrm>
            <a:prstGeom prst="rect">
              <a:avLst/>
            </a:prstGeom>
          </p:spPr>
        </p:pic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C9085EB-7019-657E-BB8A-589BF446FFCB}"/>
              </a:ext>
            </a:extLst>
          </p:cNvPr>
          <p:cNvSpPr/>
          <p:nvPr/>
        </p:nvSpPr>
        <p:spPr>
          <a:xfrm rot="2753950">
            <a:off x="2599569" y="682391"/>
            <a:ext cx="2095729" cy="1536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DC9231E-50D0-BC47-CD96-27F5A7F13EE3}"/>
              </a:ext>
            </a:extLst>
          </p:cNvPr>
          <p:cNvSpPr/>
          <p:nvPr/>
        </p:nvSpPr>
        <p:spPr>
          <a:xfrm rot="18846050" flipV="1">
            <a:off x="4730427" y="612246"/>
            <a:ext cx="2075242" cy="16809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EAB96F9-54BC-57E2-EFAE-7762714D0922}"/>
              </a:ext>
            </a:extLst>
          </p:cNvPr>
          <p:cNvSpPr/>
          <p:nvPr/>
        </p:nvSpPr>
        <p:spPr>
          <a:xfrm rot="5400000" flipV="1">
            <a:off x="3783876" y="2960157"/>
            <a:ext cx="1916707" cy="11069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869266-681F-7E62-36C3-5F3EA9710393}"/>
              </a:ext>
            </a:extLst>
          </p:cNvPr>
          <p:cNvSpPr/>
          <p:nvPr/>
        </p:nvSpPr>
        <p:spPr>
          <a:xfrm flipV="1">
            <a:off x="2149434" y="1718828"/>
            <a:ext cx="2241867" cy="17214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A6DA436-18A5-9AD3-BC6B-8BCDE6295F14}"/>
              </a:ext>
            </a:extLst>
          </p:cNvPr>
          <p:cNvSpPr/>
          <p:nvPr/>
        </p:nvSpPr>
        <p:spPr>
          <a:xfrm flipV="1">
            <a:off x="5056165" y="1694010"/>
            <a:ext cx="1769791" cy="1441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978C06F-CD19-E1D5-A059-448C5C966828}"/>
              </a:ext>
            </a:extLst>
          </p:cNvPr>
          <p:cNvSpPr/>
          <p:nvPr/>
        </p:nvSpPr>
        <p:spPr>
          <a:xfrm rot="2753950">
            <a:off x="3797373" y="1189586"/>
            <a:ext cx="710559" cy="889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3DD41D8-85B1-2E26-3891-BA03F692B490}"/>
              </a:ext>
            </a:extLst>
          </p:cNvPr>
          <p:cNvSpPr/>
          <p:nvPr/>
        </p:nvSpPr>
        <p:spPr>
          <a:xfrm rot="18846050" flipV="1">
            <a:off x="4930285" y="1161047"/>
            <a:ext cx="579318" cy="9127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6A6BABF-7582-AABF-91D4-BBE000FB7A19}"/>
              </a:ext>
            </a:extLst>
          </p:cNvPr>
          <p:cNvSpPr/>
          <p:nvPr/>
        </p:nvSpPr>
        <p:spPr>
          <a:xfrm rot="5400000" flipV="1">
            <a:off x="4435704" y="2308330"/>
            <a:ext cx="548077" cy="457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46310F72-D678-8768-A900-06096733042D}"/>
              </a:ext>
            </a:extLst>
          </p:cNvPr>
          <p:cNvSpPr/>
          <p:nvPr/>
        </p:nvSpPr>
        <p:spPr>
          <a:xfrm flipV="1">
            <a:off x="3841707" y="1718828"/>
            <a:ext cx="549594" cy="902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C6632FE-15E9-F760-0E42-3A21F097EA70}"/>
              </a:ext>
            </a:extLst>
          </p:cNvPr>
          <p:cNvSpPr/>
          <p:nvPr/>
        </p:nvSpPr>
        <p:spPr>
          <a:xfrm flipV="1">
            <a:off x="5056166" y="1694011"/>
            <a:ext cx="506156" cy="982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615083C-0D75-E044-9305-79B175869AD4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9360456C-49AF-1CBB-27FF-D4D452517AD7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1CCC5936-071E-A652-BF01-8B237038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72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06:14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615083C-0D75-E044-9305-79B175869AD4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9360456C-49AF-1CBB-27FF-D4D452517AD7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1CCC5936-071E-A652-BF01-8B237038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pic>
        <p:nvPicPr>
          <p:cNvPr id="1026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8957A00F-CEC3-A235-5F1F-33F14F34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09" y="1300892"/>
            <a:ext cx="982557" cy="9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5FFC0FB1-FFDC-F8B7-3FA5-B5B2ED12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99" y="625607"/>
            <a:ext cx="982557" cy="9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67E8B2E6-0811-1C93-E5B9-29A5AF49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94" y="1350758"/>
            <a:ext cx="982557" cy="9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F08A70DA-DDF9-DF0B-B6F6-044CAFB4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47" y="1276984"/>
            <a:ext cx="982557" cy="9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09230C67-AFFE-042F-F828-BA2B68F4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18" y="654203"/>
            <a:ext cx="982557" cy="9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3E360D47-1656-B8B7-0D4D-CC2A0375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414" y="1953991"/>
            <a:ext cx="982557" cy="9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ng Icon Png - Free Transparent PNG Clipart Images Download">
            <a:extLst>
              <a:ext uri="{FF2B5EF4-FFF2-40B4-BE49-F238E27FC236}">
                <a16:creationId xmlns:a16="http://schemas.microsoft.com/office/drawing/2014/main" id="{932F1237-5FAA-942A-BE6E-D5AC497DB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740" b="89837" l="10000" r="90000">
                        <a14:foregroundMark x1="56399" y1="9350" x2="56310" y2="8740"/>
                        <a14:foregroundMark x1="56488" y1="9959" x2="56399" y2="9350"/>
                        <a14:backgroundMark x1="57262" y1="10772" x2="56667" y2="8537"/>
                        <a14:backgroundMark x1="56548" y1="9959" x2="56548" y2="9959"/>
                        <a14:backgroundMark x1="56667" y1="9959" x2="56667" y2="10366"/>
                        <a14:backgroundMark x1="56667" y1="10772" x2="56667" y2="10772"/>
                        <a14:backgroundMark x1="56667" y1="8537" x2="56667" y2="8537"/>
                        <a14:backgroundMark x1="56429" y1="9350" x2="56429" y2="9350"/>
                        <a14:backgroundMark x1="56667" y1="8740" x2="56667" y2="8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34" y="2824529"/>
            <a:ext cx="1048798" cy="6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Bang Icon Png - Free Transparent PNG Clipart Images Download">
            <a:extLst>
              <a:ext uri="{FF2B5EF4-FFF2-40B4-BE49-F238E27FC236}">
                <a16:creationId xmlns:a16="http://schemas.microsoft.com/office/drawing/2014/main" id="{E340D41F-6A6F-0755-D2D0-D1BF2BC1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740" b="89837" l="10000" r="90000">
                        <a14:foregroundMark x1="56399" y1="9350" x2="56310" y2="8740"/>
                        <a14:foregroundMark x1="56488" y1="9959" x2="56399" y2="9350"/>
                        <a14:backgroundMark x1="57262" y1="10772" x2="56667" y2="8537"/>
                        <a14:backgroundMark x1="56548" y1="9959" x2="56548" y2="9959"/>
                        <a14:backgroundMark x1="56667" y1="9959" x2="56667" y2="10366"/>
                        <a14:backgroundMark x1="56667" y1="10772" x2="56667" y2="10772"/>
                        <a14:backgroundMark x1="56667" y1="8537" x2="56667" y2="8537"/>
                        <a14:backgroundMark x1="56429" y1="9350" x2="56429" y2="9350"/>
                        <a14:backgroundMark x1="56667" y1="8740" x2="56667" y2="8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237" y="3474270"/>
            <a:ext cx="1048798" cy="6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2" descr="Bang Icon Png - Free Transparent PNG Clipart Images Download">
            <a:extLst>
              <a:ext uri="{FF2B5EF4-FFF2-40B4-BE49-F238E27FC236}">
                <a16:creationId xmlns:a16="http://schemas.microsoft.com/office/drawing/2014/main" id="{3428BE66-6F3D-4DA6-B51A-9A8BC0FF7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740" b="89837" l="10000" r="90000">
                        <a14:foregroundMark x1="56399" y1="9350" x2="56310" y2="8740"/>
                        <a14:foregroundMark x1="56488" y1="9959" x2="56399" y2="9350"/>
                        <a14:backgroundMark x1="57262" y1="10772" x2="56667" y2="8537"/>
                        <a14:backgroundMark x1="56548" y1="9959" x2="56548" y2="9959"/>
                        <a14:backgroundMark x1="56667" y1="9959" x2="56667" y2="10366"/>
                        <a14:backgroundMark x1="56667" y1="10772" x2="56667" y2="10772"/>
                        <a14:backgroundMark x1="56667" y1="8537" x2="56667" y2="8537"/>
                        <a14:backgroundMark x1="56429" y1="9350" x2="56429" y2="9350"/>
                        <a14:backgroundMark x1="56667" y1="8740" x2="56667" y2="8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33" y="1516135"/>
            <a:ext cx="1048798" cy="6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2" descr="Bang Icon Png - Free Transparent PNG Clipart Images Download">
            <a:extLst>
              <a:ext uri="{FF2B5EF4-FFF2-40B4-BE49-F238E27FC236}">
                <a16:creationId xmlns:a16="http://schemas.microsoft.com/office/drawing/2014/main" id="{9580F374-EE99-DE91-5B8F-B8830F38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740" b="89837" l="10000" r="90000">
                        <a14:foregroundMark x1="56399" y1="9350" x2="56310" y2="8740"/>
                        <a14:foregroundMark x1="56488" y1="9959" x2="56399" y2="9350"/>
                        <a14:backgroundMark x1="57262" y1="10772" x2="56667" y2="8537"/>
                        <a14:backgroundMark x1="56548" y1="9959" x2="56548" y2="9959"/>
                        <a14:backgroundMark x1="56667" y1="9959" x2="56667" y2="10366"/>
                        <a14:backgroundMark x1="56667" y1="10772" x2="56667" y2="10772"/>
                        <a14:backgroundMark x1="56667" y1="8537" x2="56667" y2="8537"/>
                        <a14:backgroundMark x1="56429" y1="9350" x2="56429" y2="9350"/>
                        <a14:backgroundMark x1="56667" y1="8740" x2="56667" y2="8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16" y="108270"/>
            <a:ext cx="1048798" cy="6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2" descr="Bang Icon Png - Free Transparent PNG Clipart Images Download">
            <a:extLst>
              <a:ext uri="{FF2B5EF4-FFF2-40B4-BE49-F238E27FC236}">
                <a16:creationId xmlns:a16="http://schemas.microsoft.com/office/drawing/2014/main" id="{870781E5-6E51-2694-389F-547D3853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740" b="89837" l="10000" r="90000">
                        <a14:foregroundMark x1="56399" y1="9350" x2="56310" y2="8740"/>
                        <a14:foregroundMark x1="56488" y1="9959" x2="56399" y2="9350"/>
                        <a14:backgroundMark x1="57262" y1="10772" x2="56667" y2="8537"/>
                        <a14:backgroundMark x1="56548" y1="9959" x2="56548" y2="9959"/>
                        <a14:backgroundMark x1="56667" y1="9959" x2="56667" y2="10366"/>
                        <a14:backgroundMark x1="56667" y1="10772" x2="56667" y2="10772"/>
                        <a14:backgroundMark x1="56667" y1="8537" x2="56667" y2="8537"/>
                        <a14:backgroundMark x1="56429" y1="9350" x2="56429" y2="9350"/>
                        <a14:backgroundMark x1="56667" y1="8740" x2="56667" y2="8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265" y="108270"/>
            <a:ext cx="1048798" cy="6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2" descr="Bang Icon Png - Free Transparent PNG Clipart Images Download">
            <a:extLst>
              <a:ext uri="{FF2B5EF4-FFF2-40B4-BE49-F238E27FC236}">
                <a16:creationId xmlns:a16="http://schemas.microsoft.com/office/drawing/2014/main" id="{3119573C-03FF-0D37-9270-B0F3D429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740" b="89837" l="10000" r="90000">
                        <a14:foregroundMark x1="56399" y1="9350" x2="56310" y2="8740"/>
                        <a14:foregroundMark x1="56488" y1="9959" x2="56399" y2="9350"/>
                        <a14:backgroundMark x1="57262" y1="10772" x2="56667" y2="8537"/>
                        <a14:backgroundMark x1="56548" y1="9959" x2="56548" y2="9959"/>
                        <a14:backgroundMark x1="56667" y1="9959" x2="56667" y2="10366"/>
                        <a14:backgroundMark x1="56667" y1="10772" x2="56667" y2="10772"/>
                        <a14:backgroundMark x1="56667" y1="8537" x2="56667" y2="8537"/>
                        <a14:backgroundMark x1="56429" y1="9350" x2="56429" y2="9350"/>
                        <a14:backgroundMark x1="56667" y1="8740" x2="56667" y2="8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75" y="1402514"/>
            <a:ext cx="1048798" cy="6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2" descr="Bang Icon Png - Free Transparent PNG Clipart Images Download">
            <a:extLst>
              <a:ext uri="{FF2B5EF4-FFF2-40B4-BE49-F238E27FC236}">
                <a16:creationId xmlns:a16="http://schemas.microsoft.com/office/drawing/2014/main" id="{5C0E4976-0974-0EC9-2881-DDA3B0AD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8740" b="89837" l="10000" r="90000">
                        <a14:foregroundMark x1="56399" y1="9350" x2="56310" y2="8740"/>
                        <a14:foregroundMark x1="56488" y1="9959" x2="56399" y2="9350"/>
                        <a14:backgroundMark x1="57262" y1="10772" x2="56667" y2="8537"/>
                        <a14:backgroundMark x1="56548" y1="9959" x2="56548" y2="9959"/>
                        <a14:backgroundMark x1="56667" y1="9959" x2="56667" y2="10366"/>
                        <a14:backgroundMark x1="56667" y1="10772" x2="56667" y2="10772"/>
                        <a14:backgroundMark x1="56667" y1="8537" x2="56667" y2="8537"/>
                        <a14:backgroundMark x1="56429" y1="9350" x2="56429" y2="9350"/>
                        <a14:backgroundMark x1="56667" y1="8740" x2="56667" y2="8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08" y="1414396"/>
            <a:ext cx="1048798" cy="6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61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06:14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615083C-0D75-E044-9305-79B175869AD4}"/>
              </a:ext>
            </a:extLst>
          </p:cNvPr>
          <p:cNvGrpSpPr/>
          <p:nvPr/>
        </p:nvGrpSpPr>
        <p:grpSpPr>
          <a:xfrm>
            <a:off x="4415931" y="2847331"/>
            <a:ext cx="589594" cy="568692"/>
            <a:chOff x="327021" y="5603978"/>
            <a:chExt cx="589594" cy="568692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9360456C-49AF-1CBB-27FF-D4D452517AD7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1CCC5936-071E-A652-BF01-8B237038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025" name="Oval 1024">
            <a:extLst>
              <a:ext uri="{FF2B5EF4-FFF2-40B4-BE49-F238E27FC236}">
                <a16:creationId xmlns:a16="http://schemas.microsoft.com/office/drawing/2014/main" id="{EC348A67-CDCF-0EE7-25F8-FC669D74C7DF}"/>
              </a:ext>
            </a:extLst>
          </p:cNvPr>
          <p:cNvSpPr/>
          <p:nvPr/>
        </p:nvSpPr>
        <p:spPr>
          <a:xfrm>
            <a:off x="3881121" y="231916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06517" y="5485109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469305" y="5169595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17289" y="4551128"/>
            <a:ext cx="727802" cy="712393"/>
            <a:chOff x="5458439" y="462732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8439" y="462732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68692" cy="568692"/>
            <a:chOff x="4934066" y="4715225"/>
            <a:chExt cx="568692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609" y="4768723"/>
              <a:ext cx="469049" cy="469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0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999E05-5FDA-5BBB-7AA9-74A5DDFBF30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966BC5-46CF-DC83-C9A6-0D6A81C3F799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AB511995-6A57-72C8-1D69-13084EB72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42056-5463-F7A7-805B-72773CAB94F7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7BD182-0905-A922-A54A-D3C5235FF733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D7EB45E6-25DB-F6F5-D950-420A14FD5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1D6DF7-082B-79B2-5758-2AD5EFB89DC4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C96274-7F3E-A9C8-A5B1-46015DC73B52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6" descr="Broken wall icon, SVG and PNG | Game-icons.net">
              <a:extLst>
                <a:ext uri="{FF2B5EF4-FFF2-40B4-BE49-F238E27FC236}">
                  <a16:creationId xmlns:a16="http://schemas.microsoft.com/office/drawing/2014/main" id="{F4BD2FBA-C7C5-EE4C-A4C5-0B47073DF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CD31EB-E2BE-AEE5-58EB-EF1675F53B7D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85496-C0CF-2E5C-D8E7-DEEF5CBF70BD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ACC50B2-C303-4B73-95AC-B4A4CEEB4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DB7CFC-DB85-02CB-9041-2D7E23D98BB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627B15-BD71-3C8A-1712-03E5825E622D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44" descr="River Icon Png #99618 - Free Icons Library">
              <a:extLst>
                <a:ext uri="{FF2B5EF4-FFF2-40B4-BE49-F238E27FC236}">
                  <a16:creationId xmlns:a16="http://schemas.microsoft.com/office/drawing/2014/main" id="{2FD0BFE4-7DE0-F6DA-B5B8-6D6672BCC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5DA6AF-B7B5-DA5F-F52F-A06F84ED16FF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0C9D81-7E9A-158D-C20A-0A778C8F0FA7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1FB5EB5-CD82-E1F8-F478-42B83686D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6B1C259-72BC-0368-B0AF-1E7C24A162B4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AA9933-67CF-DDEA-5013-D36A6956FFEF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AD718B-300C-8122-7E28-D5F28D04F7EC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BEB0EF6F-B117-AA94-BF43-1156F5360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677503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04:43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pic>
        <p:nvPicPr>
          <p:cNvPr id="18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65864B5B-B8E3-ACC2-A7A0-9A252C4D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009" y="1897570"/>
            <a:ext cx="2811151" cy="25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98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04:43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3C90C4E-8170-5273-BC53-AFBDB5FC9F8F}"/>
              </a:ext>
            </a:extLst>
          </p:cNvPr>
          <p:cNvGrpSpPr/>
          <p:nvPr/>
        </p:nvGrpSpPr>
        <p:grpSpPr>
          <a:xfrm>
            <a:off x="5069858" y="2150361"/>
            <a:ext cx="589594" cy="568692"/>
            <a:chOff x="327021" y="5603978"/>
            <a:chExt cx="589594" cy="568692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887DDD8-EF51-0F57-0206-FFE4B1CCE5D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5D4EEC16-725F-C219-7FCA-559D3FFDF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781C8A8-200C-4F58-C3D4-2BEC1D58DC90}"/>
              </a:ext>
            </a:extLst>
          </p:cNvPr>
          <p:cNvSpPr/>
          <p:nvPr/>
        </p:nvSpPr>
        <p:spPr>
          <a:xfrm>
            <a:off x="4507142" y="1622814"/>
            <a:ext cx="1702961" cy="1703178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0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02:07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pic>
        <p:nvPicPr>
          <p:cNvPr id="18" name="Picture 2" descr="Explosion PNG Transparent Background, Download Explosion Clipart - Free  Transparent PNG Logos">
            <a:extLst>
              <a:ext uri="{FF2B5EF4-FFF2-40B4-BE49-F238E27FC236}">
                <a16:creationId xmlns:a16="http://schemas.microsoft.com/office/drawing/2014/main" id="{8558BA3F-3919-BC59-7BBD-CE19BFBF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25" y="1143774"/>
            <a:ext cx="2811151" cy="25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0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38" y="541436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02:07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717BA-B0C6-181E-FDE9-5DBCC5F3E8C2}"/>
              </a:ext>
            </a:extLst>
          </p:cNvPr>
          <p:cNvSpPr txBox="1"/>
          <p:nvPr/>
        </p:nvSpPr>
        <p:spPr>
          <a:xfrm>
            <a:off x="3307133" y="1568094"/>
            <a:ext cx="48012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CONGRATILATIONS, YOU PASSED THE LEVEL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                       3/3 rubbles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	0/1 special rubbles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	3/8 bombs used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                       07:53 / 10:00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26292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2551-7CEA-4DAF-A914-E57EB6EB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04" y="2621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Possible Features</a:t>
            </a:r>
          </a:p>
        </p:txBody>
      </p:sp>
    </p:spTree>
    <p:extLst>
      <p:ext uri="{BB962C8B-B14F-4D97-AF65-F5344CB8AC3E}">
        <p14:creationId xmlns:p14="http://schemas.microsoft.com/office/powerpoint/2010/main" val="2456003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BE4552-10FC-BF56-2176-00E951B6AB9C}"/>
              </a:ext>
            </a:extLst>
          </p:cNvPr>
          <p:cNvSpPr/>
          <p:nvPr/>
        </p:nvSpPr>
        <p:spPr>
          <a:xfrm>
            <a:off x="4407388" y="3364801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er Icons Encapsulated PostScript, repeating, angle, text png | PNGEgg">
            <a:extLst>
              <a:ext uri="{FF2B5EF4-FFF2-40B4-BE49-F238E27FC236}">
                <a16:creationId xmlns:a16="http://schemas.microsoft.com/office/drawing/2014/main" id="{598116D4-C433-9863-D983-30740C1F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3" b="95558" l="2000" r="99778">
                        <a14:foregroundMark x1="12667" y1="29061" x2="35000" y2="18782"/>
                        <a14:foregroundMark x1="7333" y1="61675" x2="13444" y2="31472"/>
                        <a14:foregroundMark x1="13444" y1="31472" x2="28556" y2="22208"/>
                        <a14:foregroundMark x1="28556" y1="22208" x2="53444" y2="20812"/>
                        <a14:foregroundMark x1="53444" y1="20812" x2="74778" y2="21066"/>
                        <a14:foregroundMark x1="74778" y1="21066" x2="79222" y2="20939"/>
                        <a14:foregroundMark x1="76444" y1="21954" x2="74222" y2="13579"/>
                        <a14:foregroundMark x1="74333" y1="18909" x2="80333" y2="24239"/>
                        <a14:foregroundMark x1="80333" y1="24239" x2="74222" y2="32741"/>
                        <a14:foregroundMark x1="75000" y1="31218" x2="86556" y2="21701"/>
                        <a14:foregroundMark x1="86556" y1="21701" x2="86556" y2="21447"/>
                        <a14:foregroundMark x1="83444" y1="21574" x2="72000" y2="10279"/>
                        <a14:foregroundMark x1="72889" y1="7107" x2="88000" y2="20812"/>
                        <a14:foregroundMark x1="70000" y1="1523" x2="70000" y2="1523"/>
                        <a14:foregroundMark x1="70000" y1="1904" x2="70000" y2="2792"/>
                        <a14:foregroundMark x1="2222" y1="57868" x2="4000" y2="44670"/>
                        <a14:foregroundMark x1="90222" y1="21827" x2="91400" y2="21673"/>
                        <a14:foregroundMark x1="20889" y1="80964" x2="70222" y2="75127"/>
                        <a14:foregroundMark x1="70222" y1="75127" x2="87667" y2="61675"/>
                        <a14:foregroundMark x1="98556" y1="46320" x2="98222" y2="50761"/>
                        <a14:foregroundMark x1="28222" y1="95812" x2="28222" y2="93655"/>
                        <a14:foregroundMark x1="99222" y1="48096" x2="99222" y2="48096"/>
                        <a14:foregroundMark x1="98889" y1="46701" x2="99778" y2="49619"/>
                        <a14:foregroundMark x1="98556" y1="45812" x2="99556" y2="53807"/>
                        <a14:foregroundMark x1="99556" y1="53807" x2="99222" y2="55203"/>
                        <a14:backgroundMark x1="111" y1="55076" x2="222" y2="52284"/>
                        <a14:backgroundMark x1="94556" y1="20685" x2="93889" y2="23604"/>
                        <a14:backgroundMark x1="99778" y1="57868" x2="99660" y2="55336"/>
                        <a14:backgroundMark x1="99889" y1="56980" x2="99778" y2="43909"/>
                        <a14:backgroundMark x1="111" y1="55838" x2="111" y2="42513"/>
                        <a14:backgroundMark x1="111" y1="42513" x2="111" y2="42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05" y="3457024"/>
            <a:ext cx="438858" cy="3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BA7C29-A74B-4935-7AF8-1DB9B53ADE54}"/>
              </a:ext>
            </a:extLst>
          </p:cNvPr>
          <p:cNvSpPr/>
          <p:nvPr/>
        </p:nvSpPr>
        <p:spPr>
          <a:xfrm>
            <a:off x="5243928" y="3364801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ADCEF-688E-41A2-D54C-871B00DA6ACE}"/>
              </a:ext>
            </a:extLst>
          </p:cNvPr>
          <p:cNvSpPr/>
          <p:nvPr/>
        </p:nvSpPr>
        <p:spPr>
          <a:xfrm>
            <a:off x="6292915" y="336480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rror Icon in Game Icons">
            <a:extLst>
              <a:ext uri="{FF2B5EF4-FFF2-40B4-BE49-F238E27FC236}">
                <a16:creationId xmlns:a16="http://schemas.microsoft.com/office/drawing/2014/main" id="{9CEA19EE-EF26-D4DD-E23E-F6E9EC01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28" y="3364800"/>
            <a:ext cx="568692" cy="56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e ui, gui, lock, locked, padlock, privacy, secure icon - Download on  Iconfinder">
            <a:extLst>
              <a:ext uri="{FF2B5EF4-FFF2-40B4-BE49-F238E27FC236}">
                <a16:creationId xmlns:a16="http://schemas.microsoft.com/office/drawing/2014/main" id="{7008A052-B6F9-651D-346A-9BB8B3ADC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0" y="3395655"/>
            <a:ext cx="506982" cy="50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A29E65-A3A0-B2B9-0F84-6474F25B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77" y="1644918"/>
            <a:ext cx="10515600" cy="4351338"/>
          </a:xfrm>
        </p:spPr>
        <p:txBody>
          <a:bodyPr/>
          <a:lstStyle/>
          <a:p>
            <a:r>
              <a:rPr lang="en-US" dirty="0"/>
              <a:t>Repeater mode</a:t>
            </a:r>
          </a:p>
          <a:p>
            <a:r>
              <a:rPr lang="en-US" dirty="0"/>
              <a:t>Mirror blocks</a:t>
            </a:r>
          </a:p>
          <a:p>
            <a:r>
              <a:rPr lang="en-US" dirty="0"/>
              <a:t>Locked spaces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7A9E7-04E8-C0A9-513B-7BB8F1F4272D}"/>
              </a:ext>
            </a:extLst>
          </p:cNvPr>
          <p:cNvSpPr/>
          <p:nvPr/>
        </p:nvSpPr>
        <p:spPr>
          <a:xfrm>
            <a:off x="5243928" y="433731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Lock Question Mark Icon - Free PNG &amp; SVG 250128 - Noun Project">
            <a:extLst>
              <a:ext uri="{FF2B5EF4-FFF2-40B4-BE49-F238E27FC236}">
                <a16:creationId xmlns:a16="http://schemas.microsoft.com/office/drawing/2014/main" id="{DF8E0168-CE9A-33DA-9FCF-A0D13A7AC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80" y="4369636"/>
            <a:ext cx="504055" cy="5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45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2551-7CEA-4DAF-A914-E57EB6EB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04" y="2621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Code Diagram</a:t>
            </a:r>
          </a:p>
        </p:txBody>
      </p:sp>
    </p:spTree>
    <p:extLst>
      <p:ext uri="{BB962C8B-B14F-4D97-AF65-F5344CB8AC3E}">
        <p14:creationId xmlns:p14="http://schemas.microsoft.com/office/powerpoint/2010/main" val="389292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2551-7CEA-4DAF-A914-E57EB6EB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04" y="2621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One Pager (sort of)</a:t>
            </a:r>
          </a:p>
        </p:txBody>
      </p:sp>
    </p:spTree>
    <p:extLst>
      <p:ext uri="{BB962C8B-B14F-4D97-AF65-F5344CB8AC3E}">
        <p14:creationId xmlns:p14="http://schemas.microsoft.com/office/powerpoint/2010/main" val="86361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</p:spTree>
    <p:extLst>
      <p:ext uri="{BB962C8B-B14F-4D97-AF65-F5344CB8AC3E}">
        <p14:creationId xmlns:p14="http://schemas.microsoft.com/office/powerpoint/2010/main" val="35825966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CD72E07F-5CF1-67BE-99C6-8C95DA8AC15F}"/>
              </a:ext>
            </a:extLst>
          </p:cNvPr>
          <p:cNvGrpSpPr/>
          <p:nvPr/>
        </p:nvGrpSpPr>
        <p:grpSpPr>
          <a:xfrm>
            <a:off x="3724036" y="852535"/>
            <a:ext cx="575717" cy="586204"/>
            <a:chOff x="9999066" y="4658666"/>
            <a:chExt cx="575717" cy="586204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AD240704-3F5C-BDAA-A644-D8E99E76E546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44" descr="River Icon Png #99618 - Free Icons Library">
              <a:extLst>
                <a:ext uri="{FF2B5EF4-FFF2-40B4-BE49-F238E27FC236}">
                  <a16:creationId xmlns:a16="http://schemas.microsoft.com/office/drawing/2014/main" id="{48D72334-A6AE-CD6E-8A51-A607C0695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3917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9E20083-E0F0-DCAE-684D-F603E4821BB7}"/>
              </a:ext>
            </a:extLst>
          </p:cNvPr>
          <p:cNvGrpSpPr/>
          <p:nvPr/>
        </p:nvGrpSpPr>
        <p:grpSpPr>
          <a:xfrm>
            <a:off x="3715146" y="839650"/>
            <a:ext cx="581228" cy="585391"/>
            <a:chOff x="9986048" y="4067565"/>
            <a:chExt cx="581228" cy="585391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4CE7A0A6-CCA7-7040-238D-67DDA1021EE1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32A1C545-7B88-F30F-2B2C-B82F52915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675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B50FD7BB-021D-7C2D-076E-FB95CC87D4E2}"/>
              </a:ext>
            </a:extLst>
          </p:cNvPr>
          <p:cNvGrpSpPr/>
          <p:nvPr/>
        </p:nvGrpSpPr>
        <p:grpSpPr>
          <a:xfrm>
            <a:off x="3726293" y="847488"/>
            <a:ext cx="568692" cy="568692"/>
            <a:chOff x="9995314" y="2280904"/>
            <a:chExt cx="568692" cy="568692"/>
          </a:xfrm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7BD32D3B-B789-9A9F-BE3B-940775E61D92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22" descr="67 Stone icons, SVG and PNG | Game-icons.net">
              <a:extLst>
                <a:ext uri="{FF2B5EF4-FFF2-40B4-BE49-F238E27FC236}">
                  <a16:creationId xmlns:a16="http://schemas.microsoft.com/office/drawing/2014/main" id="{992B3ACD-83C5-AAC7-78C8-EFA5669AD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859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</p:spTree>
    <p:extLst>
      <p:ext uri="{BB962C8B-B14F-4D97-AF65-F5344CB8AC3E}">
        <p14:creationId xmlns:p14="http://schemas.microsoft.com/office/powerpoint/2010/main" val="210774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BD210D27-FE82-AD06-A760-F9C1C4FBA36D}"/>
              </a:ext>
            </a:extLst>
          </p:cNvPr>
          <p:cNvGrpSpPr/>
          <p:nvPr/>
        </p:nvGrpSpPr>
        <p:grpSpPr>
          <a:xfrm>
            <a:off x="3015999" y="76414"/>
            <a:ext cx="5377905" cy="4049612"/>
            <a:chOff x="1228993" y="747322"/>
            <a:chExt cx="4702861" cy="3626551"/>
          </a:xfrm>
        </p:grpSpPr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90D56A00-8DCE-C78C-7C03-79FD7AF7D7C2}"/>
                </a:ext>
              </a:extLst>
            </p:cNvPr>
            <p:cNvSpPr/>
            <p:nvPr/>
          </p:nvSpPr>
          <p:spPr>
            <a:xfrm>
              <a:off x="1228993" y="76381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CF6667A3-9616-87CD-4883-EBB805B6D8E0}"/>
                </a:ext>
              </a:extLst>
            </p:cNvPr>
            <p:cNvSpPr/>
            <p:nvPr/>
          </p:nvSpPr>
          <p:spPr>
            <a:xfrm>
              <a:off x="1819896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E4F94A5C-7B53-2484-D991-4F52AF6BD15A}"/>
                </a:ext>
              </a:extLst>
            </p:cNvPr>
            <p:cNvSpPr/>
            <p:nvPr/>
          </p:nvSpPr>
          <p:spPr>
            <a:xfrm>
              <a:off x="2410163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C1719C89-ED41-1752-3FCB-5A88D9D98CDD}"/>
                </a:ext>
              </a:extLst>
            </p:cNvPr>
            <p:cNvSpPr/>
            <p:nvPr/>
          </p:nvSpPr>
          <p:spPr>
            <a:xfrm>
              <a:off x="3000430" y="75831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0B6734A3-BCFC-E49A-6B0E-A784C893082B}"/>
                </a:ext>
              </a:extLst>
            </p:cNvPr>
            <p:cNvSpPr/>
            <p:nvPr/>
          </p:nvSpPr>
          <p:spPr>
            <a:xfrm>
              <a:off x="3591333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19C87CCF-CD91-F9E7-5618-D6CE041EC720}"/>
                </a:ext>
              </a:extLst>
            </p:cNvPr>
            <p:cNvSpPr/>
            <p:nvPr/>
          </p:nvSpPr>
          <p:spPr>
            <a:xfrm>
              <a:off x="4181600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70B03CF0-DEF1-3EB7-20A9-AE4F0CCE27D5}"/>
                </a:ext>
              </a:extLst>
            </p:cNvPr>
            <p:cNvSpPr/>
            <p:nvPr/>
          </p:nvSpPr>
          <p:spPr>
            <a:xfrm>
              <a:off x="4771867" y="7528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358AC1B-45EA-9B5C-08FE-C39C08338A68}"/>
                </a:ext>
              </a:extLst>
            </p:cNvPr>
            <p:cNvSpPr/>
            <p:nvPr/>
          </p:nvSpPr>
          <p:spPr>
            <a:xfrm>
              <a:off x="5362770" y="7473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3E33E40-BA79-04DC-1F19-EC989165DD73}"/>
                </a:ext>
              </a:extLst>
            </p:cNvPr>
            <p:cNvSpPr/>
            <p:nvPr/>
          </p:nvSpPr>
          <p:spPr>
            <a:xfrm>
              <a:off x="1228993" y="137277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2657ECB7-B41E-8B64-C8B7-154180C4E589}"/>
                </a:ext>
              </a:extLst>
            </p:cNvPr>
            <p:cNvSpPr/>
            <p:nvPr/>
          </p:nvSpPr>
          <p:spPr>
            <a:xfrm>
              <a:off x="1819896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5518B3E-B2FE-5716-E117-40EA3D8AF13A}"/>
                </a:ext>
              </a:extLst>
            </p:cNvPr>
            <p:cNvSpPr/>
            <p:nvPr/>
          </p:nvSpPr>
          <p:spPr>
            <a:xfrm>
              <a:off x="2410163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C91D24E-93EF-50A2-4BFA-5EF4DACC58D6}"/>
                </a:ext>
              </a:extLst>
            </p:cNvPr>
            <p:cNvSpPr/>
            <p:nvPr/>
          </p:nvSpPr>
          <p:spPr>
            <a:xfrm>
              <a:off x="3000430" y="136727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3ACD4A04-68A8-4965-AF13-CF8E88936F28}"/>
                </a:ext>
              </a:extLst>
            </p:cNvPr>
            <p:cNvSpPr/>
            <p:nvPr/>
          </p:nvSpPr>
          <p:spPr>
            <a:xfrm>
              <a:off x="3591333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62AE321-9103-8D1A-008E-FADA19305F77}"/>
                </a:ext>
              </a:extLst>
            </p:cNvPr>
            <p:cNvSpPr/>
            <p:nvPr/>
          </p:nvSpPr>
          <p:spPr>
            <a:xfrm>
              <a:off x="4181600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09FEA8F5-700D-9C00-FD4F-93C7782701E1}"/>
                </a:ext>
              </a:extLst>
            </p:cNvPr>
            <p:cNvSpPr/>
            <p:nvPr/>
          </p:nvSpPr>
          <p:spPr>
            <a:xfrm>
              <a:off x="4771867" y="13617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6C98957D-6CD3-49E5-6C40-94E103E23EF6}"/>
                </a:ext>
              </a:extLst>
            </p:cNvPr>
            <p:cNvSpPr/>
            <p:nvPr/>
          </p:nvSpPr>
          <p:spPr>
            <a:xfrm>
              <a:off x="5362770" y="13562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CB572C3F-1416-3981-17FB-6040894F98C2}"/>
                </a:ext>
              </a:extLst>
            </p:cNvPr>
            <p:cNvSpPr/>
            <p:nvPr/>
          </p:nvSpPr>
          <p:spPr>
            <a:xfrm>
              <a:off x="1229385" y="197603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CFDEE9B2-0CDD-D2D2-56E1-1AC816314F11}"/>
                </a:ext>
              </a:extLst>
            </p:cNvPr>
            <p:cNvSpPr/>
            <p:nvPr/>
          </p:nvSpPr>
          <p:spPr>
            <a:xfrm>
              <a:off x="1820288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B4193E5-4C11-068D-95FD-ACE5AEC9E5FF}"/>
                </a:ext>
              </a:extLst>
            </p:cNvPr>
            <p:cNvSpPr/>
            <p:nvPr/>
          </p:nvSpPr>
          <p:spPr>
            <a:xfrm>
              <a:off x="2410555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08F85E-C690-F902-6B02-58F03CCB739A}"/>
                </a:ext>
              </a:extLst>
            </p:cNvPr>
            <p:cNvSpPr/>
            <p:nvPr/>
          </p:nvSpPr>
          <p:spPr>
            <a:xfrm>
              <a:off x="3000822" y="197053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AF2E377B-5C39-C243-8ACE-E9F9FD262EC2}"/>
                </a:ext>
              </a:extLst>
            </p:cNvPr>
            <p:cNvSpPr/>
            <p:nvPr/>
          </p:nvSpPr>
          <p:spPr>
            <a:xfrm>
              <a:off x="3591725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6A96E69-7303-5648-F9FE-8446DAE03A7B}"/>
                </a:ext>
              </a:extLst>
            </p:cNvPr>
            <p:cNvSpPr/>
            <p:nvPr/>
          </p:nvSpPr>
          <p:spPr>
            <a:xfrm>
              <a:off x="4181992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5CF9225-B7E4-3B9F-33AD-A1251066034E}"/>
                </a:ext>
              </a:extLst>
            </p:cNvPr>
            <p:cNvSpPr/>
            <p:nvPr/>
          </p:nvSpPr>
          <p:spPr>
            <a:xfrm>
              <a:off x="4772259" y="196503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19C42BA3-BFAC-D2C0-E230-12AD5878ABE4}"/>
                </a:ext>
              </a:extLst>
            </p:cNvPr>
            <p:cNvSpPr/>
            <p:nvPr/>
          </p:nvSpPr>
          <p:spPr>
            <a:xfrm>
              <a:off x="5363162" y="195954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AA3CCAB-7340-6726-5883-F8696F97093C}"/>
                </a:ext>
              </a:extLst>
            </p:cNvPr>
            <p:cNvSpPr/>
            <p:nvPr/>
          </p:nvSpPr>
          <p:spPr>
            <a:xfrm>
              <a:off x="1229385" y="258499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5E5CF042-1FCE-BC86-4BC3-C8F62A074BB2}"/>
                </a:ext>
              </a:extLst>
            </p:cNvPr>
            <p:cNvSpPr/>
            <p:nvPr/>
          </p:nvSpPr>
          <p:spPr>
            <a:xfrm>
              <a:off x="1820288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8687CD8-4C1F-4998-7319-AE840C5DEEBB}"/>
                </a:ext>
              </a:extLst>
            </p:cNvPr>
            <p:cNvSpPr/>
            <p:nvPr/>
          </p:nvSpPr>
          <p:spPr>
            <a:xfrm>
              <a:off x="2410555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3E5792DC-141D-B456-0735-5A10F0D4E3AA}"/>
                </a:ext>
              </a:extLst>
            </p:cNvPr>
            <p:cNvSpPr/>
            <p:nvPr/>
          </p:nvSpPr>
          <p:spPr>
            <a:xfrm>
              <a:off x="3000822" y="257949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3994544-1202-1E72-479A-177B34309FF8}"/>
                </a:ext>
              </a:extLst>
            </p:cNvPr>
            <p:cNvSpPr/>
            <p:nvPr/>
          </p:nvSpPr>
          <p:spPr>
            <a:xfrm>
              <a:off x="3591725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5A46980F-C29A-FEDD-A55D-C7AC69C82521}"/>
                </a:ext>
              </a:extLst>
            </p:cNvPr>
            <p:cNvSpPr/>
            <p:nvPr/>
          </p:nvSpPr>
          <p:spPr>
            <a:xfrm>
              <a:off x="4181992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D2EFE644-F5FE-AFBC-E3BA-B2A6415AE73A}"/>
                </a:ext>
              </a:extLst>
            </p:cNvPr>
            <p:cNvSpPr/>
            <p:nvPr/>
          </p:nvSpPr>
          <p:spPr>
            <a:xfrm>
              <a:off x="4772259" y="257400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7F1F9883-09D5-6A06-8CEB-334D65F66BF7}"/>
                </a:ext>
              </a:extLst>
            </p:cNvPr>
            <p:cNvSpPr/>
            <p:nvPr/>
          </p:nvSpPr>
          <p:spPr>
            <a:xfrm>
              <a:off x="5363162" y="256850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DA28731-A6C7-4A40-B2BB-B2117EA33ECC}"/>
                </a:ext>
              </a:extLst>
            </p:cNvPr>
            <p:cNvSpPr/>
            <p:nvPr/>
          </p:nvSpPr>
          <p:spPr>
            <a:xfrm>
              <a:off x="1228993" y="319621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A94BCD26-ED5C-DE76-0119-A5E5668AC072}"/>
                </a:ext>
              </a:extLst>
            </p:cNvPr>
            <p:cNvSpPr/>
            <p:nvPr/>
          </p:nvSpPr>
          <p:spPr>
            <a:xfrm>
              <a:off x="1819896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22E1E48F-ABBE-17E9-CD13-775021261929}"/>
                </a:ext>
              </a:extLst>
            </p:cNvPr>
            <p:cNvSpPr/>
            <p:nvPr/>
          </p:nvSpPr>
          <p:spPr>
            <a:xfrm>
              <a:off x="2410163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4BF66ADE-655C-AA67-C8DF-A049ABB63FE1}"/>
                </a:ext>
              </a:extLst>
            </p:cNvPr>
            <p:cNvSpPr/>
            <p:nvPr/>
          </p:nvSpPr>
          <p:spPr>
            <a:xfrm>
              <a:off x="3000430" y="319072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6091D904-B171-FCD9-5DB8-9632BC780A39}"/>
                </a:ext>
              </a:extLst>
            </p:cNvPr>
            <p:cNvSpPr/>
            <p:nvPr/>
          </p:nvSpPr>
          <p:spPr>
            <a:xfrm>
              <a:off x="3591333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EEE4ED16-EF4E-84F9-5BEE-9FA59D35B9E5}"/>
                </a:ext>
              </a:extLst>
            </p:cNvPr>
            <p:cNvSpPr/>
            <p:nvPr/>
          </p:nvSpPr>
          <p:spPr>
            <a:xfrm>
              <a:off x="4181600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8A28837-2F2F-3695-3627-FB01B06B0C93}"/>
                </a:ext>
              </a:extLst>
            </p:cNvPr>
            <p:cNvSpPr/>
            <p:nvPr/>
          </p:nvSpPr>
          <p:spPr>
            <a:xfrm>
              <a:off x="4771867" y="318522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8C661820-C158-48FB-19F4-EEB02FEA515C}"/>
                </a:ext>
              </a:extLst>
            </p:cNvPr>
            <p:cNvSpPr/>
            <p:nvPr/>
          </p:nvSpPr>
          <p:spPr>
            <a:xfrm>
              <a:off x="5362770" y="317973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B36B37AE-9D89-4AC8-413A-3C59EA7A7C6D}"/>
                </a:ext>
              </a:extLst>
            </p:cNvPr>
            <p:cNvSpPr/>
            <p:nvPr/>
          </p:nvSpPr>
          <p:spPr>
            <a:xfrm>
              <a:off x="1228993" y="380518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76922E21-A546-5ABD-A07D-C66E3B1591C6}"/>
                </a:ext>
              </a:extLst>
            </p:cNvPr>
            <p:cNvSpPr/>
            <p:nvPr/>
          </p:nvSpPr>
          <p:spPr>
            <a:xfrm>
              <a:off x="1819896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94B7DD9A-4C68-D834-A6BD-A52C8FD86AE9}"/>
                </a:ext>
              </a:extLst>
            </p:cNvPr>
            <p:cNvSpPr/>
            <p:nvPr/>
          </p:nvSpPr>
          <p:spPr>
            <a:xfrm>
              <a:off x="2410163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4FA92D16-D575-98EE-C572-47BD0273CA20}"/>
                </a:ext>
              </a:extLst>
            </p:cNvPr>
            <p:cNvSpPr/>
            <p:nvPr/>
          </p:nvSpPr>
          <p:spPr>
            <a:xfrm>
              <a:off x="3000430" y="379968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3257C0AE-6F70-4537-36E7-77CA2D5C108F}"/>
                </a:ext>
              </a:extLst>
            </p:cNvPr>
            <p:cNvSpPr/>
            <p:nvPr/>
          </p:nvSpPr>
          <p:spPr>
            <a:xfrm>
              <a:off x="3591333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0001BD4-E09D-0B64-9E2D-12EF7B949C42}"/>
                </a:ext>
              </a:extLst>
            </p:cNvPr>
            <p:cNvSpPr/>
            <p:nvPr/>
          </p:nvSpPr>
          <p:spPr>
            <a:xfrm>
              <a:off x="4181600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240E7015-413B-4D73-92D3-E58DE6CAB9AD}"/>
                </a:ext>
              </a:extLst>
            </p:cNvPr>
            <p:cNvSpPr/>
            <p:nvPr/>
          </p:nvSpPr>
          <p:spPr>
            <a:xfrm>
              <a:off x="4771867" y="3794189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A6333062-EC11-80CD-205C-110318820499}"/>
                </a:ext>
              </a:extLst>
            </p:cNvPr>
            <p:cNvSpPr/>
            <p:nvPr/>
          </p:nvSpPr>
          <p:spPr>
            <a:xfrm>
              <a:off x="5362770" y="378869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3B3F1F5-D84E-8A51-A4C0-521424196C4B}"/>
              </a:ext>
            </a:extLst>
          </p:cNvPr>
          <p:cNvSpPr/>
          <p:nvPr/>
        </p:nvSpPr>
        <p:spPr>
          <a:xfrm>
            <a:off x="8051145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138F6550-9284-6FC9-1B7A-7BAC5D193EC8}"/>
              </a:ext>
            </a:extLst>
          </p:cNvPr>
          <p:cNvSpPr/>
          <p:nvPr/>
        </p:nvSpPr>
        <p:spPr>
          <a:xfrm>
            <a:off x="8641412" y="5469630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5074378A-26C2-138D-7097-57470A7B0158}"/>
              </a:ext>
            </a:extLst>
          </p:cNvPr>
          <p:cNvGrpSpPr/>
          <p:nvPr/>
        </p:nvGrpSpPr>
        <p:grpSpPr>
          <a:xfrm>
            <a:off x="8051976" y="4869444"/>
            <a:ext cx="568692" cy="583528"/>
            <a:chOff x="7093126" y="4945644"/>
            <a:chExt cx="568692" cy="583528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F406F2EB-4F97-E892-34F9-7F5E5654CBCD}"/>
                </a:ext>
              </a:extLst>
            </p:cNvPr>
            <p:cNvSpPr/>
            <p:nvPr/>
          </p:nvSpPr>
          <p:spPr>
            <a:xfrm>
              <a:off x="7093126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40971-9994-5175-727D-B9482E618E20}"/>
                </a:ext>
              </a:extLst>
            </p:cNvPr>
            <p:cNvGrpSpPr/>
            <p:nvPr/>
          </p:nvGrpSpPr>
          <p:grpSpPr>
            <a:xfrm>
              <a:off x="7163897" y="4964408"/>
              <a:ext cx="480078" cy="564764"/>
              <a:chOff x="5868287" y="4770731"/>
              <a:chExt cx="480078" cy="564764"/>
            </a:xfrm>
          </p:grpSpPr>
          <p:pic>
            <p:nvPicPr>
              <p:cNvPr id="47" name="Picture 18" descr="explosion Icon - Free PNG &amp; SVG 16714 - Noun Project">
                <a:extLst>
                  <a:ext uri="{FF2B5EF4-FFF2-40B4-BE49-F238E27FC236}">
                    <a16:creationId xmlns:a16="http://schemas.microsoft.com/office/drawing/2014/main" id="{0624A70E-506F-C0D9-3029-3F4C5D095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287" y="4770731"/>
                <a:ext cx="418073" cy="418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CA2E6-311B-638B-809D-A3BA537C0687}"/>
                  </a:ext>
                </a:extLst>
              </p:cNvPr>
              <p:cNvSpPr txBox="1"/>
              <p:nvPr/>
            </p:nvSpPr>
            <p:spPr>
              <a:xfrm>
                <a:off x="6021031" y="5073885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C03B95AC-A878-1C3A-DB11-A33D6EA8AD12}"/>
              </a:ext>
            </a:extLst>
          </p:cNvPr>
          <p:cNvGrpSpPr/>
          <p:nvPr/>
        </p:nvGrpSpPr>
        <p:grpSpPr>
          <a:xfrm>
            <a:off x="8642243" y="4869444"/>
            <a:ext cx="600139" cy="576241"/>
            <a:chOff x="7683393" y="4945644"/>
            <a:chExt cx="600139" cy="576241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C1C58D6B-FE2E-058B-67D7-DEAF6F3C4A46}"/>
                </a:ext>
              </a:extLst>
            </p:cNvPr>
            <p:cNvSpPr/>
            <p:nvPr/>
          </p:nvSpPr>
          <p:spPr>
            <a:xfrm>
              <a:off x="7683393" y="494564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48C4DB-B4D4-01A2-323A-D0563A8943AD}"/>
                </a:ext>
              </a:extLst>
            </p:cNvPr>
            <p:cNvGrpSpPr/>
            <p:nvPr/>
          </p:nvGrpSpPr>
          <p:grpSpPr>
            <a:xfrm>
              <a:off x="7754543" y="4956303"/>
              <a:ext cx="528989" cy="565582"/>
              <a:chOff x="6330484" y="4797631"/>
              <a:chExt cx="528989" cy="565582"/>
            </a:xfrm>
          </p:grpSpPr>
          <p:pic>
            <p:nvPicPr>
              <p:cNvPr id="46" name="Picture 16" descr="Range Icons - Free SVG &amp; PNG Range Images - Noun Project">
                <a:extLst>
                  <a:ext uri="{FF2B5EF4-FFF2-40B4-BE49-F238E27FC236}">
                    <a16:creationId xmlns:a16="http://schemas.microsoft.com/office/drawing/2014/main" id="{BB990040-2ADD-56FF-C573-84E384B5D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0484" y="4797631"/>
                <a:ext cx="434777" cy="43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DA9EC4-E2F8-FA3B-7B3B-00D3B9125DE1}"/>
                  </a:ext>
                </a:extLst>
              </p:cNvPr>
              <p:cNvSpPr txBox="1"/>
              <p:nvPr/>
            </p:nvSpPr>
            <p:spPr>
              <a:xfrm>
                <a:off x="6532139" y="5101603"/>
                <a:ext cx="327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+1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57191C-7161-6C17-F0DD-3BA148D0AD5F}"/>
              </a:ext>
            </a:extLst>
          </p:cNvPr>
          <p:cNvGrpSpPr/>
          <p:nvPr/>
        </p:nvGrpSpPr>
        <p:grpSpPr>
          <a:xfrm>
            <a:off x="8766342" y="5522055"/>
            <a:ext cx="514481" cy="584707"/>
            <a:chOff x="5910268" y="3925467"/>
            <a:chExt cx="514481" cy="584707"/>
          </a:xfrm>
        </p:grpSpPr>
        <p:pic>
          <p:nvPicPr>
            <p:cNvPr id="1040" name="Picture 16" descr="Range Icons - Free SVG &amp; PNG Range Images - Noun Project">
              <a:extLst>
                <a:ext uri="{FF2B5EF4-FFF2-40B4-BE49-F238E27FC236}">
                  <a16:creationId xmlns:a16="http://schemas.microsoft.com/office/drawing/2014/main" id="{4DCB50BA-BC29-0C62-8755-278D05AAB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268" y="3925467"/>
              <a:ext cx="434777" cy="43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453D47-B5E4-3E2E-0927-9AB6DCD6EA02}"/>
                </a:ext>
              </a:extLst>
            </p:cNvPr>
            <p:cNvSpPr txBox="1"/>
            <p:nvPr/>
          </p:nvSpPr>
          <p:spPr>
            <a:xfrm>
              <a:off x="6097415" y="4248564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B5EB7-CDC9-EBD3-9609-3E007DA58B13}"/>
              </a:ext>
            </a:extLst>
          </p:cNvPr>
          <p:cNvGrpSpPr/>
          <p:nvPr/>
        </p:nvGrpSpPr>
        <p:grpSpPr>
          <a:xfrm>
            <a:off x="8115619" y="5534306"/>
            <a:ext cx="580004" cy="560577"/>
            <a:chOff x="6438903" y="3982464"/>
            <a:chExt cx="580004" cy="560577"/>
          </a:xfrm>
        </p:grpSpPr>
        <p:pic>
          <p:nvPicPr>
            <p:cNvPr id="1042" name="Picture 18" descr="explosion Icon - Free PNG &amp; SVG 16714 - Noun Project">
              <a:extLst>
                <a:ext uri="{FF2B5EF4-FFF2-40B4-BE49-F238E27FC236}">
                  <a16:creationId xmlns:a16="http://schemas.microsoft.com/office/drawing/2014/main" id="{56096116-6A3B-DF18-79DD-85F822688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3" y="3982464"/>
              <a:ext cx="418073" cy="418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C1625-5259-DEF2-3391-CD9FF874F013}"/>
                </a:ext>
              </a:extLst>
            </p:cNvPr>
            <p:cNvSpPr txBox="1"/>
            <p:nvPr/>
          </p:nvSpPr>
          <p:spPr>
            <a:xfrm>
              <a:off x="6691573" y="4281431"/>
              <a:ext cx="327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+2</a:t>
              </a:r>
            </a:p>
          </p:txBody>
        </p: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2B677F7-8EC6-7639-E3D1-D9DF8A7C4DAB}"/>
              </a:ext>
            </a:extLst>
          </p:cNvPr>
          <p:cNvSpPr/>
          <p:nvPr/>
        </p:nvSpPr>
        <p:spPr>
          <a:xfrm>
            <a:off x="5295840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D46D19D-04F0-D412-0289-B450ACE73E8D}"/>
              </a:ext>
            </a:extLst>
          </p:cNvPr>
          <p:cNvSpPr/>
          <p:nvPr/>
        </p:nvSpPr>
        <p:spPr>
          <a:xfrm>
            <a:off x="5891005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C31BB1C5-A318-B747-1543-A59D2D49E3E3}"/>
              </a:ext>
            </a:extLst>
          </p:cNvPr>
          <p:cNvSpPr/>
          <p:nvPr/>
        </p:nvSpPr>
        <p:spPr>
          <a:xfrm>
            <a:off x="6481272" y="58373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73297CD-443B-BB0F-A645-1CEE2A0FE3DF}"/>
              </a:ext>
            </a:extLst>
          </p:cNvPr>
          <p:cNvGrpSpPr/>
          <p:nvPr/>
        </p:nvGrpSpPr>
        <p:grpSpPr>
          <a:xfrm>
            <a:off x="5293246" y="5234960"/>
            <a:ext cx="568692" cy="568692"/>
            <a:chOff x="4334396" y="5311160"/>
            <a:chExt cx="568692" cy="56869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B0E38D-FF56-23AB-AEA3-415C4C71969E}"/>
                </a:ext>
              </a:extLst>
            </p:cNvPr>
            <p:cNvSpPr/>
            <p:nvPr/>
          </p:nvSpPr>
          <p:spPr>
            <a:xfrm>
              <a:off x="4334396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12" descr="Bounce Icons - Free SVG &amp; PNG Bounce Images - Noun Project">
              <a:extLst>
                <a:ext uri="{FF2B5EF4-FFF2-40B4-BE49-F238E27FC236}">
                  <a16:creationId xmlns:a16="http://schemas.microsoft.com/office/drawing/2014/main" id="{A5E36BB9-F5C8-6B13-1D14-2C8C393F4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19976" y="5406513"/>
              <a:ext cx="416081" cy="416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1FA36897-7B8B-709F-9201-3A850C509BCC}"/>
              </a:ext>
            </a:extLst>
          </p:cNvPr>
          <p:cNvGrpSpPr/>
          <p:nvPr/>
        </p:nvGrpSpPr>
        <p:grpSpPr>
          <a:xfrm>
            <a:off x="5888411" y="5234960"/>
            <a:ext cx="568692" cy="568692"/>
            <a:chOff x="4929561" y="5311160"/>
            <a:chExt cx="568692" cy="568692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D45F462-F291-2E33-C45F-A83EA3E93FA9}"/>
                </a:ext>
              </a:extLst>
            </p:cNvPr>
            <p:cNvSpPr/>
            <p:nvPr/>
          </p:nvSpPr>
          <p:spPr>
            <a:xfrm>
              <a:off x="4929561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Teleport Icons - Free SVG &amp; PNG Teleport Images - Noun Project">
              <a:extLst>
                <a:ext uri="{FF2B5EF4-FFF2-40B4-BE49-F238E27FC236}">
                  <a16:creationId xmlns:a16="http://schemas.microsoft.com/office/drawing/2014/main" id="{CA741D87-8D3D-BD94-EAAD-097BE3792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93" y="5415675"/>
              <a:ext cx="373858" cy="37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2F7B8C23-5086-38B2-58EE-0F3FD52DF88F}"/>
              </a:ext>
            </a:extLst>
          </p:cNvPr>
          <p:cNvGrpSpPr/>
          <p:nvPr/>
        </p:nvGrpSpPr>
        <p:grpSpPr>
          <a:xfrm>
            <a:off x="1469749" y="4332642"/>
            <a:ext cx="589594" cy="568692"/>
            <a:chOff x="327021" y="5603978"/>
            <a:chExt cx="589594" cy="568692"/>
          </a:xfrm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5F778E0A-3968-4454-80E5-EB709268F799}"/>
                </a:ext>
              </a:extLst>
            </p:cNvPr>
            <p:cNvSpPr/>
            <p:nvPr/>
          </p:nvSpPr>
          <p:spPr>
            <a:xfrm>
              <a:off x="327021" y="5603978"/>
              <a:ext cx="568692" cy="568692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6D2D74-D28D-D2B9-EF7B-E603AE41B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3846" y1="15357" x2="53846" y2="15357"/>
                          <a14:foregroundMark x1="50000" y1="17857" x2="50000" y2="17857"/>
                          <a14:foregroundMark x1="47203" y1="21786" x2="47203" y2="21786"/>
                          <a14:foregroundMark x1="55594" y1="15714" x2="59790" y2="15714"/>
                          <a14:foregroundMark x1="61189" y1="18214" x2="61189" y2="18214"/>
                          <a14:foregroundMark x1="64336" y1="22500" x2="64336" y2="22500"/>
                          <a14:foregroundMark x1="62587" y1="26429" x2="62587" y2="26429"/>
                          <a14:foregroundMark x1="59790" y1="31786" x2="59790" y2="31786"/>
                          <a14:foregroundMark x1="63636" y1="36786" x2="63636" y2="36786"/>
                          <a14:foregroundMark x1="69930" y1="36429" x2="69930" y2="36429"/>
                          <a14:foregroundMark x1="76923" y1="35000" x2="78322" y2="34643"/>
                          <a14:foregroundMark x1="72028" y1="28571" x2="72028" y2="28571"/>
                          <a14:foregroundMark x1="70979" y1="25000" x2="70979" y2="25000"/>
                          <a14:foregroundMark x1="74825" y1="20357" x2="74825" y2="20357"/>
                          <a14:foregroundMark x1="84965" y1="23214" x2="84965" y2="23214"/>
                          <a14:foregroundMark x1="86364" y1="40714" x2="86364" y2="40714"/>
                          <a14:foregroundMark x1="69580" y1="44643" x2="69580" y2="44643"/>
                          <a14:foregroundMark x1="10140" y1="56786" x2="10140" y2="5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844" y="5650955"/>
              <a:ext cx="506771" cy="49614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84511429-616C-BAA7-B9D3-7ECB93AD0057}"/>
              </a:ext>
            </a:extLst>
          </p:cNvPr>
          <p:cNvGrpSpPr/>
          <p:nvPr/>
        </p:nvGrpSpPr>
        <p:grpSpPr>
          <a:xfrm>
            <a:off x="1467430" y="4944137"/>
            <a:ext cx="568692" cy="568692"/>
            <a:chOff x="324702" y="6215473"/>
            <a:chExt cx="568692" cy="568692"/>
          </a:xfrm>
        </p:grpSpPr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6378727-CA42-FC9B-0E7E-FF23ACA65534}"/>
                </a:ext>
              </a:extLst>
            </p:cNvPr>
            <p:cNvSpPr/>
            <p:nvPr/>
          </p:nvSpPr>
          <p:spPr>
            <a:xfrm>
              <a:off x="324702" y="6215473"/>
              <a:ext cx="568692" cy="5686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Lightning Bolt 1193">
              <a:extLst>
                <a:ext uri="{FF2B5EF4-FFF2-40B4-BE49-F238E27FC236}">
                  <a16:creationId xmlns:a16="http://schemas.microsoft.com/office/drawing/2014/main" id="{DAB61AE6-A688-CFE8-0C15-29045B0649CE}"/>
                </a:ext>
              </a:extLst>
            </p:cNvPr>
            <p:cNvSpPr/>
            <p:nvPr/>
          </p:nvSpPr>
          <p:spPr>
            <a:xfrm>
              <a:off x="419945" y="6305124"/>
              <a:ext cx="402071" cy="429487"/>
            </a:xfrm>
            <a:prstGeom prst="lightningBol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B85384D8-0815-4644-5B72-7960E136E291}"/>
              </a:ext>
            </a:extLst>
          </p:cNvPr>
          <p:cNvSpPr/>
          <p:nvPr/>
        </p:nvSpPr>
        <p:spPr>
          <a:xfrm>
            <a:off x="4094473" y="550816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147257F2-0DE6-CF15-74EB-A7D7BDF463D6}"/>
              </a:ext>
            </a:extLst>
          </p:cNvPr>
          <p:cNvSpPr/>
          <p:nvPr/>
        </p:nvSpPr>
        <p:spPr>
          <a:xfrm>
            <a:off x="4087829" y="611843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0B1E647-E777-24AD-DD46-1355A4B356F1}"/>
              </a:ext>
            </a:extLst>
          </p:cNvPr>
          <p:cNvSpPr/>
          <p:nvPr/>
        </p:nvSpPr>
        <p:spPr>
          <a:xfrm>
            <a:off x="3497488" y="5514887"/>
            <a:ext cx="568692" cy="568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7C2707C-A90C-139D-4698-4FEC01B9FC03}"/>
              </a:ext>
            </a:extLst>
          </p:cNvPr>
          <p:cNvSpPr/>
          <p:nvPr/>
        </p:nvSpPr>
        <p:spPr>
          <a:xfrm>
            <a:off x="2309674" y="6130653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8A58BE8E-206B-D93A-21B3-2B81B58E1277}"/>
              </a:ext>
            </a:extLst>
          </p:cNvPr>
          <p:cNvSpPr/>
          <p:nvPr/>
        </p:nvSpPr>
        <p:spPr>
          <a:xfrm>
            <a:off x="2900577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01EB60C-9B6F-A5C8-CC7F-0B1DA1687BF2}"/>
              </a:ext>
            </a:extLst>
          </p:cNvPr>
          <p:cNvSpPr/>
          <p:nvPr/>
        </p:nvSpPr>
        <p:spPr>
          <a:xfrm>
            <a:off x="3490844" y="612515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DAB1A3B6-7640-6DD2-F390-01EE1A7CA025}"/>
              </a:ext>
            </a:extLst>
          </p:cNvPr>
          <p:cNvGrpSpPr/>
          <p:nvPr/>
        </p:nvGrpSpPr>
        <p:grpSpPr>
          <a:xfrm>
            <a:off x="2320823" y="4331736"/>
            <a:ext cx="568692" cy="568692"/>
            <a:chOff x="1361973" y="4407936"/>
            <a:chExt cx="568692" cy="568692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1177CAC5-EEBB-1703-E934-60C327C959B9}"/>
                </a:ext>
              </a:extLst>
            </p:cNvPr>
            <p:cNvSpPr/>
            <p:nvPr/>
          </p:nvSpPr>
          <p:spPr>
            <a:xfrm>
              <a:off x="1361973" y="440793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E24DE-A75E-0A94-F9A6-A95C7C9F3B7E}"/>
                </a:ext>
              </a:extLst>
            </p:cNvPr>
            <p:cNvCxnSpPr>
              <a:cxnSpLocks/>
            </p:cNvCxnSpPr>
            <p:nvPr/>
          </p:nvCxnSpPr>
          <p:spPr>
            <a:xfrm>
              <a:off x="1469508" y="4707407"/>
              <a:ext cx="350044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44545AA6-9355-4429-7EE0-36262967DFA9}"/>
              </a:ext>
            </a:extLst>
          </p:cNvPr>
          <p:cNvGrpSpPr/>
          <p:nvPr/>
        </p:nvGrpSpPr>
        <p:grpSpPr>
          <a:xfrm>
            <a:off x="3501993" y="4326240"/>
            <a:ext cx="568692" cy="568692"/>
            <a:chOff x="2543143" y="4402440"/>
            <a:chExt cx="568692" cy="568692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A1A0B09-358A-C276-0918-4D3054BF7209}"/>
                </a:ext>
              </a:extLst>
            </p:cNvPr>
            <p:cNvSpPr/>
            <p:nvPr/>
          </p:nvSpPr>
          <p:spPr>
            <a:xfrm>
              <a:off x="2543143" y="44024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4366E25-6E31-7137-4A87-0FB6BE5EA56D}"/>
                </a:ext>
              </a:extLst>
            </p:cNvPr>
            <p:cNvSpPr/>
            <p:nvPr/>
          </p:nvSpPr>
          <p:spPr>
            <a:xfrm>
              <a:off x="2633292" y="4502732"/>
              <a:ext cx="378615" cy="39289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DB16BA9A-6FE4-8A77-9712-9B27B96E26CF}"/>
              </a:ext>
            </a:extLst>
          </p:cNvPr>
          <p:cNvGrpSpPr/>
          <p:nvPr/>
        </p:nvGrpSpPr>
        <p:grpSpPr>
          <a:xfrm>
            <a:off x="2320823" y="4924448"/>
            <a:ext cx="568692" cy="568692"/>
            <a:chOff x="1361973" y="5000648"/>
            <a:chExt cx="568692" cy="568692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E10B38D-30B8-2A40-7612-A9FFF8A62EC9}"/>
                </a:ext>
              </a:extLst>
            </p:cNvPr>
            <p:cNvSpPr/>
            <p:nvPr/>
          </p:nvSpPr>
          <p:spPr>
            <a:xfrm>
              <a:off x="1361973" y="500064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92ED3AAD-2726-725B-6492-E032BD699A1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8044" y="5169594"/>
              <a:ext cx="378617" cy="23694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2DE421C-70CF-6E21-160C-CF20BE725384}"/>
              </a:ext>
            </a:extLst>
          </p:cNvPr>
          <p:cNvGrpSpPr/>
          <p:nvPr/>
        </p:nvGrpSpPr>
        <p:grpSpPr>
          <a:xfrm>
            <a:off x="2911726" y="4918952"/>
            <a:ext cx="568692" cy="568692"/>
            <a:chOff x="1952876" y="4995152"/>
            <a:chExt cx="568692" cy="568692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EADA728-B878-24A4-9B06-DA9190BABF13}"/>
                </a:ext>
              </a:extLst>
            </p:cNvPr>
            <p:cNvSpPr/>
            <p:nvPr/>
          </p:nvSpPr>
          <p:spPr>
            <a:xfrm>
              <a:off x="1952876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1AF211-E4A8-CF41-B849-FA81311EE140}"/>
                </a:ext>
              </a:extLst>
            </p:cNvPr>
            <p:cNvSpPr/>
            <p:nvPr/>
          </p:nvSpPr>
          <p:spPr>
            <a:xfrm>
              <a:off x="2060021" y="5136775"/>
              <a:ext cx="378615" cy="271111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BA42CDF-F368-BB3E-57B0-58A88552B6C1}"/>
              </a:ext>
            </a:extLst>
          </p:cNvPr>
          <p:cNvGrpSpPr/>
          <p:nvPr/>
        </p:nvGrpSpPr>
        <p:grpSpPr>
          <a:xfrm>
            <a:off x="4098978" y="4319516"/>
            <a:ext cx="568692" cy="568692"/>
            <a:chOff x="3140128" y="4395716"/>
            <a:chExt cx="568692" cy="568692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EAF097D-8002-C6E4-3DDC-28E49A8E8361}"/>
                </a:ext>
              </a:extLst>
            </p:cNvPr>
            <p:cNvSpPr/>
            <p:nvPr/>
          </p:nvSpPr>
          <p:spPr>
            <a:xfrm>
              <a:off x="3140128" y="4395716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BF55E15F-9D79-AB1C-C22D-9F9333B46E3F}"/>
                </a:ext>
              </a:extLst>
            </p:cNvPr>
            <p:cNvSpPr/>
            <p:nvPr/>
          </p:nvSpPr>
          <p:spPr>
            <a:xfrm>
              <a:off x="3246310" y="4494873"/>
              <a:ext cx="376373" cy="387177"/>
            </a:xfrm>
            <a:prstGeom prst="star5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1FCF2E1F-61A8-FC29-DF6F-99B235707991}"/>
              </a:ext>
            </a:extLst>
          </p:cNvPr>
          <p:cNvGrpSpPr/>
          <p:nvPr/>
        </p:nvGrpSpPr>
        <p:grpSpPr>
          <a:xfrm>
            <a:off x="3501993" y="4918952"/>
            <a:ext cx="568692" cy="568692"/>
            <a:chOff x="2543143" y="4995152"/>
            <a:chExt cx="568692" cy="568692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53BD5D8B-9DD4-8133-B856-57063688BA00}"/>
                </a:ext>
              </a:extLst>
            </p:cNvPr>
            <p:cNvSpPr/>
            <p:nvPr/>
          </p:nvSpPr>
          <p:spPr>
            <a:xfrm>
              <a:off x="2543143" y="4995152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4075AAEB-00C5-FEA1-D2C7-F6CFF1E82314}"/>
                </a:ext>
              </a:extLst>
            </p:cNvPr>
            <p:cNvSpPr/>
            <p:nvPr/>
          </p:nvSpPr>
          <p:spPr>
            <a:xfrm>
              <a:off x="2598745" y="5053128"/>
              <a:ext cx="455963" cy="455963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4560702D-A7E4-8898-711A-3EB2C72A89E7}"/>
              </a:ext>
            </a:extLst>
          </p:cNvPr>
          <p:cNvSpPr/>
          <p:nvPr/>
        </p:nvSpPr>
        <p:spPr>
          <a:xfrm>
            <a:off x="4098978" y="4912228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DD4101E7-C580-6654-B281-0F15E58E4FC5}"/>
              </a:ext>
            </a:extLst>
          </p:cNvPr>
          <p:cNvGrpSpPr/>
          <p:nvPr/>
        </p:nvGrpSpPr>
        <p:grpSpPr>
          <a:xfrm>
            <a:off x="2316318" y="4982956"/>
            <a:ext cx="2265215" cy="1106119"/>
            <a:chOff x="1357468" y="5059156"/>
            <a:chExt cx="2265215" cy="1106119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AF946ED1-E9E9-DC65-4DF4-CF96F489452F}"/>
                </a:ext>
              </a:extLst>
            </p:cNvPr>
            <p:cNvSpPr/>
            <p:nvPr/>
          </p:nvSpPr>
          <p:spPr>
            <a:xfrm>
              <a:off x="1357468" y="5596583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6 Points 38">
              <a:extLst>
                <a:ext uri="{FF2B5EF4-FFF2-40B4-BE49-F238E27FC236}">
                  <a16:creationId xmlns:a16="http://schemas.microsoft.com/office/drawing/2014/main" id="{2F6FCDF9-B32A-CD85-E373-8E04CD0FBE0A}"/>
                </a:ext>
              </a:extLst>
            </p:cNvPr>
            <p:cNvSpPr/>
            <p:nvPr/>
          </p:nvSpPr>
          <p:spPr>
            <a:xfrm>
              <a:off x="3206451" y="5059156"/>
              <a:ext cx="416232" cy="457818"/>
            </a:xfrm>
            <a:prstGeom prst="star6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7AF4E353-42EC-657A-5F03-B165BF9185F3}"/>
              </a:ext>
            </a:extLst>
          </p:cNvPr>
          <p:cNvSpPr/>
          <p:nvPr/>
        </p:nvSpPr>
        <p:spPr>
          <a:xfrm>
            <a:off x="2907221" y="5514887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326DE0F5-ED6F-CA14-919E-CBAFDC73CB03}"/>
              </a:ext>
            </a:extLst>
          </p:cNvPr>
          <p:cNvGrpSpPr/>
          <p:nvPr/>
        </p:nvGrpSpPr>
        <p:grpSpPr>
          <a:xfrm>
            <a:off x="6476817" y="4571178"/>
            <a:ext cx="727802" cy="712393"/>
            <a:chOff x="5517967" y="4647378"/>
            <a:chExt cx="727802" cy="712393"/>
          </a:xfrm>
        </p:grpSpPr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D25556D-DDCA-0864-D56F-33EE5557596D}"/>
                </a:ext>
              </a:extLst>
            </p:cNvPr>
            <p:cNvSpPr/>
            <p:nvPr/>
          </p:nvSpPr>
          <p:spPr>
            <a:xfrm>
              <a:off x="5524333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9" name="Picture 1198">
              <a:extLst>
                <a:ext uri="{FF2B5EF4-FFF2-40B4-BE49-F238E27FC236}">
                  <a16:creationId xmlns:a16="http://schemas.microsoft.com/office/drawing/2014/main" id="{827C80A6-AFB2-032A-79B7-5FCA9495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9153" y1="47255" x2="29153" y2="47255"/>
                          <a14:foregroundMark x1="21824" y1="44260" x2="21824" y2="44260"/>
                          <a14:foregroundMark x1="68893" y1="52413" x2="68893" y2="52413"/>
                          <a14:foregroundMark x1="75896" y1="52413" x2="75896" y2="52413"/>
                          <a14:backgroundMark x1="50489" y1="78369" x2="50489" y2="78369"/>
                          <a14:backgroundMark x1="50000" y1="82196" x2="50000" y2="82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17967" y="4647378"/>
              <a:ext cx="727802" cy="712393"/>
            </a:xfrm>
            <a:prstGeom prst="rect">
              <a:avLst/>
            </a:prstGeom>
          </p:spPr>
        </p:pic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B701107F-B371-91E7-497C-CCD14CDBC423}"/>
              </a:ext>
            </a:extLst>
          </p:cNvPr>
          <p:cNvGrpSpPr/>
          <p:nvPr/>
        </p:nvGrpSpPr>
        <p:grpSpPr>
          <a:xfrm>
            <a:off x="6478678" y="5234960"/>
            <a:ext cx="568692" cy="568692"/>
            <a:chOff x="5519828" y="5311160"/>
            <a:chExt cx="568692" cy="568692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C410284-D42E-81D3-A23C-3C646B606785}"/>
                </a:ext>
              </a:extLst>
            </p:cNvPr>
            <p:cNvSpPr/>
            <p:nvPr/>
          </p:nvSpPr>
          <p:spPr>
            <a:xfrm>
              <a:off x="5519828" y="531116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1" name="Picture 38" descr="Time left - Free interface icons">
              <a:extLst>
                <a:ext uri="{FF2B5EF4-FFF2-40B4-BE49-F238E27FC236}">
                  <a16:creationId xmlns:a16="http://schemas.microsoft.com/office/drawing/2014/main" id="{70B19210-1792-2C4C-D8B2-790DFA39E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128" y="5385263"/>
              <a:ext cx="411648" cy="411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FCA188EF-531E-FF63-EEC3-8C3351324C0C}"/>
              </a:ext>
            </a:extLst>
          </p:cNvPr>
          <p:cNvGrpSpPr/>
          <p:nvPr/>
        </p:nvGrpSpPr>
        <p:grpSpPr>
          <a:xfrm>
            <a:off x="5247383" y="4585782"/>
            <a:ext cx="660417" cy="712394"/>
            <a:chOff x="4288533" y="4661982"/>
            <a:chExt cx="660417" cy="712394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A1CD8A4-D684-CF5E-62A3-0A65AE510DBA}"/>
                </a:ext>
              </a:extLst>
            </p:cNvPr>
            <p:cNvSpPr/>
            <p:nvPr/>
          </p:nvSpPr>
          <p:spPr>
            <a:xfrm>
              <a:off x="4338901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2" name="Picture 40" descr="Fire flame icon black icon isolated on white Vector Image">
              <a:extLst>
                <a:ext uri="{FF2B5EF4-FFF2-40B4-BE49-F238E27FC236}">
                  <a16:creationId xmlns:a16="http://schemas.microsoft.com/office/drawing/2014/main" id="{59A98CBE-B0AB-B898-A3F5-E2739E56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533" y="4661982"/>
              <a:ext cx="660417" cy="71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84B2692-A308-FB6F-7661-40B615E5B5F9}"/>
              </a:ext>
            </a:extLst>
          </p:cNvPr>
          <p:cNvGrpSpPr/>
          <p:nvPr/>
        </p:nvGrpSpPr>
        <p:grpSpPr>
          <a:xfrm>
            <a:off x="5892916" y="4639025"/>
            <a:ext cx="574327" cy="568692"/>
            <a:chOff x="4934066" y="4715225"/>
            <a:chExt cx="574327" cy="568692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3A2DBD4-C3D4-25ED-E298-E7613D7E9261}"/>
                </a:ext>
              </a:extLst>
            </p:cNvPr>
            <p:cNvSpPr/>
            <p:nvPr/>
          </p:nvSpPr>
          <p:spPr>
            <a:xfrm>
              <a:off x="4934066" y="4715225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3" name="Picture 42">
              <a:extLst>
                <a:ext uri="{FF2B5EF4-FFF2-40B4-BE49-F238E27FC236}">
                  <a16:creationId xmlns:a16="http://schemas.microsoft.com/office/drawing/2014/main" id="{259DFA07-B10C-77F7-3086-41AAB9227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50" y="4808143"/>
              <a:ext cx="466743" cy="466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3" name="Rectangle 1292">
            <a:extLst>
              <a:ext uri="{FF2B5EF4-FFF2-40B4-BE49-F238E27FC236}">
                <a16:creationId xmlns:a16="http://schemas.microsoft.com/office/drawing/2014/main" id="{512FBE4F-7811-18D2-0C49-824ED12D1E5D}"/>
              </a:ext>
            </a:extLst>
          </p:cNvPr>
          <p:cNvSpPr/>
          <p:nvPr/>
        </p:nvSpPr>
        <p:spPr>
          <a:xfrm>
            <a:off x="3497103" y="5522055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27514-35BC-461F-7E69-6BB72EE64F82}"/>
              </a:ext>
            </a:extLst>
          </p:cNvPr>
          <p:cNvSpPr txBox="1"/>
          <p:nvPr/>
        </p:nvSpPr>
        <p:spPr>
          <a:xfrm>
            <a:off x="8576214" y="3264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3</a:t>
            </a:r>
          </a:p>
        </p:txBody>
      </p:sp>
      <p:pic>
        <p:nvPicPr>
          <p:cNvPr id="6" name="Picture 34" descr="Alpine Landscape Rock Rubble 01a Al1 Icons PNG - Free PNG and Icons  Downloads">
            <a:extLst>
              <a:ext uri="{FF2B5EF4-FFF2-40B4-BE49-F238E27FC236}">
                <a16:creationId xmlns:a16="http://schemas.microsoft.com/office/drawing/2014/main" id="{994C1CFF-D9C1-26AF-B9F4-8B696332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94" b="89241" l="3438" r="97813">
                        <a14:foregroundMark x1="14688" y1="82911" x2="25313" y2="85443"/>
                        <a14:foregroundMark x1="6563" y1="81646" x2="3438" y2="81646"/>
                        <a14:foregroundMark x1="3438" y1="81646" x2="3438" y2="81646"/>
                        <a14:foregroundMark x1="55313" y1="25316" x2="53125" y2="12658"/>
                        <a14:foregroundMark x1="93750" y1="67722" x2="84375" y2="58861"/>
                        <a14:foregroundMark x1="97813" y1="71519" x2="97813" y2="71519"/>
                        <a14:foregroundMark x1="78125" y1="89241" x2="78125" y2="89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83" y="546740"/>
            <a:ext cx="318162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C2BF4-E011-61AD-437F-69B5EE739E39}"/>
              </a:ext>
            </a:extLst>
          </p:cNvPr>
          <p:cNvSpPr txBox="1"/>
          <p:nvPr/>
        </p:nvSpPr>
        <p:spPr>
          <a:xfrm>
            <a:off x="902286" y="-101627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10:00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36B7C-08B4-8048-8B02-9852D194F8B1}"/>
              </a:ext>
            </a:extLst>
          </p:cNvPr>
          <p:cNvGrpSpPr/>
          <p:nvPr/>
        </p:nvGrpSpPr>
        <p:grpSpPr>
          <a:xfrm>
            <a:off x="2911726" y="4326240"/>
            <a:ext cx="568692" cy="568692"/>
            <a:chOff x="2911726" y="4326240"/>
            <a:chExt cx="568692" cy="568692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00B9064C-D446-D748-F5AB-68C22CEAE92D}"/>
                </a:ext>
              </a:extLst>
            </p:cNvPr>
            <p:cNvSpPr/>
            <p:nvPr/>
          </p:nvSpPr>
          <p:spPr>
            <a:xfrm>
              <a:off x="2911726" y="4326240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6936AC8F-85DE-D1AD-D79D-20E1FF961CA3}"/>
                </a:ext>
              </a:extLst>
            </p:cNvPr>
            <p:cNvSpPr/>
            <p:nvPr/>
          </p:nvSpPr>
          <p:spPr>
            <a:xfrm>
              <a:off x="2994206" y="4438650"/>
              <a:ext cx="395059" cy="385114"/>
            </a:xfrm>
            <a:prstGeom prst="star4">
              <a:avLst>
                <a:gd name="adj" fmla="val 2428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A53A4-62CC-AB73-EE83-55A29FD160BC}"/>
              </a:ext>
            </a:extLst>
          </p:cNvPr>
          <p:cNvGrpSpPr/>
          <p:nvPr/>
        </p:nvGrpSpPr>
        <p:grpSpPr>
          <a:xfrm>
            <a:off x="10837826" y="877851"/>
            <a:ext cx="568692" cy="568692"/>
            <a:chOff x="9995314" y="2280904"/>
            <a:chExt cx="568692" cy="5686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ADB37-8CE6-56DA-839B-359B3CD18BC7}"/>
                </a:ext>
              </a:extLst>
            </p:cNvPr>
            <p:cNvSpPr/>
            <p:nvPr/>
          </p:nvSpPr>
          <p:spPr>
            <a:xfrm>
              <a:off x="9995314" y="228090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2" descr="67 Stone icons, SVG and PNG | Game-icons.net">
              <a:extLst>
                <a:ext uri="{FF2B5EF4-FFF2-40B4-BE49-F238E27FC236}">
                  <a16:creationId xmlns:a16="http://schemas.microsoft.com/office/drawing/2014/main" id="{FE70495C-4A68-5753-E5FA-662D06A67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6726" y="2292830"/>
              <a:ext cx="543461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15D7-AEAD-90E9-8631-E9D95B0D8566}"/>
              </a:ext>
            </a:extLst>
          </p:cNvPr>
          <p:cNvGrpSpPr/>
          <p:nvPr/>
        </p:nvGrpSpPr>
        <p:grpSpPr>
          <a:xfrm>
            <a:off x="10828560" y="1492294"/>
            <a:ext cx="577958" cy="568692"/>
            <a:chOff x="9986048" y="2895347"/>
            <a:chExt cx="577958" cy="56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7886F8-E354-5E87-A3C1-C6E4D531F525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4925110-74AF-841F-79CA-C21571AE7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BDE649-EF9E-C218-9371-ACDC21C841FE}"/>
              </a:ext>
            </a:extLst>
          </p:cNvPr>
          <p:cNvGrpSpPr/>
          <p:nvPr/>
        </p:nvGrpSpPr>
        <p:grpSpPr>
          <a:xfrm>
            <a:off x="10836492" y="2088358"/>
            <a:ext cx="568692" cy="568692"/>
            <a:chOff x="9993980" y="3491411"/>
            <a:chExt cx="568692" cy="56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35C4DB-252E-895D-44AA-AD1998A847E9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6" descr="Broken wall icon, SVG and PNG | Game-icons.net">
              <a:extLst>
                <a:ext uri="{FF2B5EF4-FFF2-40B4-BE49-F238E27FC236}">
                  <a16:creationId xmlns:a16="http://schemas.microsoft.com/office/drawing/2014/main" id="{6CEA8F4A-CA46-CDEB-90C9-B8E62BE12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BB9F0-C9FE-CA6C-03D3-BB3A35B22A2E}"/>
              </a:ext>
            </a:extLst>
          </p:cNvPr>
          <p:cNvGrpSpPr/>
          <p:nvPr/>
        </p:nvGrpSpPr>
        <p:grpSpPr>
          <a:xfrm>
            <a:off x="10841096" y="3893709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B0FEE8-031E-B274-1AA5-1616010712E2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16F0C4EC-0E3F-2FBA-5752-320BAACB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6CF60B-A272-970C-3EF6-D2FFE6D59443}"/>
              </a:ext>
            </a:extLst>
          </p:cNvPr>
          <p:cNvGrpSpPr/>
          <p:nvPr/>
        </p:nvGrpSpPr>
        <p:grpSpPr>
          <a:xfrm>
            <a:off x="10842529" y="3283924"/>
            <a:ext cx="575717" cy="586204"/>
            <a:chOff x="9999066" y="4658666"/>
            <a:chExt cx="575717" cy="5862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80BCA-E920-F8B9-F3C5-86548DFEF748}"/>
                </a:ext>
              </a:extLst>
            </p:cNvPr>
            <p:cNvSpPr/>
            <p:nvPr/>
          </p:nvSpPr>
          <p:spPr>
            <a:xfrm>
              <a:off x="9999066" y="4676178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4" descr="River Icon Png #99618 - Free Icons Library">
              <a:extLst>
                <a:ext uri="{FF2B5EF4-FFF2-40B4-BE49-F238E27FC236}">
                  <a16:creationId xmlns:a16="http://schemas.microsoft.com/office/drawing/2014/main" id="{871DBA55-4E21-7F74-FAE0-D92E8C65D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52188" y1="80938" x2="55469" y2="73281"/>
                          <a14:foregroundMark x1="59844" y1="72188" x2="76406" y2="75469"/>
                          <a14:foregroundMark x1="67656" y1="76563" x2="65469" y2="67813"/>
                          <a14:foregroundMark x1="70938" y1="77656" x2="77500" y2="85469"/>
                          <a14:foregroundMark x1="67656" y1="78750" x2="46563" y2="79844"/>
                          <a14:foregroundMark x1="67656" y1="70000" x2="75313" y2="7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9759" y="4658666"/>
              <a:ext cx="575024" cy="5750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D7BDA-BCB3-F5DA-5B8F-405A073C1DA3}"/>
              </a:ext>
            </a:extLst>
          </p:cNvPr>
          <p:cNvGrpSpPr/>
          <p:nvPr/>
        </p:nvGrpSpPr>
        <p:grpSpPr>
          <a:xfrm>
            <a:off x="10828560" y="2664512"/>
            <a:ext cx="581228" cy="585391"/>
            <a:chOff x="9986048" y="4067565"/>
            <a:chExt cx="581228" cy="5853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415FC-4504-7505-DD6C-0C40CAC6E10D}"/>
                </a:ext>
              </a:extLst>
            </p:cNvPr>
            <p:cNvSpPr/>
            <p:nvPr/>
          </p:nvSpPr>
          <p:spPr>
            <a:xfrm>
              <a:off x="9998584" y="4084264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46" descr="Ice, magic, skill, wall icon - Download on Iconfinder">
              <a:extLst>
                <a:ext uri="{FF2B5EF4-FFF2-40B4-BE49-F238E27FC236}">
                  <a16:creationId xmlns:a16="http://schemas.microsoft.com/office/drawing/2014/main" id="{1B362F79-69D1-A919-0550-897B058C2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4067565"/>
              <a:ext cx="575298" cy="57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952D8-1F89-AE4B-472E-AAF9541436C3}"/>
              </a:ext>
            </a:extLst>
          </p:cNvPr>
          <p:cNvSpPr/>
          <p:nvPr/>
        </p:nvSpPr>
        <p:spPr>
          <a:xfrm>
            <a:off x="10834482" y="262394"/>
            <a:ext cx="568692" cy="568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2119-4B64-B37F-B608-75433267F647}"/>
              </a:ext>
            </a:extLst>
          </p:cNvPr>
          <p:cNvGrpSpPr/>
          <p:nvPr/>
        </p:nvGrpSpPr>
        <p:grpSpPr>
          <a:xfrm>
            <a:off x="3731807" y="803124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717A9B-3D1E-49E2-7887-0BBA50484667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89583286-293B-5449-DB97-857959C6F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1D9549-42D7-4A23-D28F-FD95EBFB6409}"/>
              </a:ext>
            </a:extLst>
          </p:cNvPr>
          <p:cNvGrpSpPr/>
          <p:nvPr/>
        </p:nvGrpSpPr>
        <p:grpSpPr>
          <a:xfrm>
            <a:off x="5758241" y="212446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A010-3131-1567-1862-9EAD4EF2D1BE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C1C273E5-FFE9-5FAC-A6ED-C2FBEA6B3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DAA04-D2A4-A67A-B268-80C2B2B4646E}"/>
              </a:ext>
            </a:extLst>
          </p:cNvPr>
          <p:cNvGrpSpPr/>
          <p:nvPr/>
        </p:nvGrpSpPr>
        <p:grpSpPr>
          <a:xfrm>
            <a:off x="3704017" y="3496813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0DD958-91A4-B5E0-A433-0CC41EB5A413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9F8E6423-C10B-4E9F-17A1-36B6799A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1BA6B-ED2C-8A93-4252-705264464393}"/>
              </a:ext>
            </a:extLst>
          </p:cNvPr>
          <p:cNvGrpSpPr/>
          <p:nvPr/>
        </p:nvGrpSpPr>
        <p:grpSpPr>
          <a:xfrm>
            <a:off x="7111472" y="789588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5184B8-E39B-444E-CFB7-0DC01B2C8D60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2C611650-E38E-2570-CCE8-94932E156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08FFE9-23E6-CCC4-85DA-2660D6C5D3F9}"/>
              </a:ext>
            </a:extLst>
          </p:cNvPr>
          <p:cNvGrpSpPr/>
          <p:nvPr/>
        </p:nvGrpSpPr>
        <p:grpSpPr>
          <a:xfrm>
            <a:off x="10843222" y="4519737"/>
            <a:ext cx="568692" cy="568692"/>
            <a:chOff x="9991970" y="5264780"/>
            <a:chExt cx="568692" cy="568692"/>
          </a:xfrm>
          <a:solidFill>
            <a:srgbClr val="7030A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DFBBA4-7AEE-069D-168F-1848C5A9C2C8}"/>
                </a:ext>
              </a:extLst>
            </p:cNvPr>
            <p:cNvSpPr/>
            <p:nvPr/>
          </p:nvSpPr>
          <p:spPr>
            <a:xfrm>
              <a:off x="9991970" y="5264780"/>
              <a:ext cx="568692" cy="568692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4" descr="Alpine Landscape Rock Rubble 01a Al1 Icons PNG - Free PNG and Icons  Downloads">
              <a:extLst>
                <a:ext uri="{FF2B5EF4-FFF2-40B4-BE49-F238E27FC236}">
                  <a16:creationId xmlns:a16="http://schemas.microsoft.com/office/drawing/2014/main" id="{40099A54-E9A3-D754-10D2-547C82691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494" b="89241" l="3438" r="97813">
                          <a14:foregroundMark x1="14688" y1="82911" x2="25313" y2="85443"/>
                          <a14:foregroundMark x1="6563" y1="81646" x2="3438" y2="81646"/>
                          <a14:foregroundMark x1="3438" y1="81646" x2="3438" y2="81646"/>
                          <a14:foregroundMark x1="55313" y1="25316" x2="53125" y2="12658"/>
                          <a14:foregroundMark x1="93750" y1="67722" x2="84375" y2="58861"/>
                          <a14:foregroundMark x1="97813" y1="71519" x2="97813" y2="71519"/>
                          <a14:foregroundMark x1="78125" y1="89241" x2="78125" y2="89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246" y="5344927"/>
              <a:ext cx="515624" cy="423974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3716A0-82FF-8215-F1CD-75ED78E52D71}"/>
              </a:ext>
            </a:extLst>
          </p:cNvPr>
          <p:cNvGrpSpPr/>
          <p:nvPr/>
        </p:nvGrpSpPr>
        <p:grpSpPr>
          <a:xfrm>
            <a:off x="5749350" y="789697"/>
            <a:ext cx="577958" cy="568692"/>
            <a:chOff x="9986048" y="2895347"/>
            <a:chExt cx="577958" cy="56869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2F34D9-D7ED-CA99-F7D6-626A509F85AC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53B17C2D-321E-35B6-606C-CBAE83A01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F33E9D-02C2-CBFE-053A-456F00CDEA2E}"/>
              </a:ext>
            </a:extLst>
          </p:cNvPr>
          <p:cNvGrpSpPr/>
          <p:nvPr/>
        </p:nvGrpSpPr>
        <p:grpSpPr>
          <a:xfrm>
            <a:off x="3052181" y="2838024"/>
            <a:ext cx="577958" cy="568692"/>
            <a:chOff x="9986048" y="2895347"/>
            <a:chExt cx="577958" cy="56869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FDE606-6051-2CDC-D0DA-779FBF5DABED}"/>
                </a:ext>
              </a:extLst>
            </p:cNvPr>
            <p:cNvSpPr/>
            <p:nvPr/>
          </p:nvSpPr>
          <p:spPr>
            <a:xfrm>
              <a:off x="9995314" y="2895347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4" name="Picture 24" descr="Dead, death, die, game, head, skull, Neu Game icon, png | PNGWing">
              <a:extLst>
                <a:ext uri="{FF2B5EF4-FFF2-40B4-BE49-F238E27FC236}">
                  <a16:creationId xmlns:a16="http://schemas.microsoft.com/office/drawing/2014/main" id="{2D82899C-8F82-889A-EAF4-A9B7FA16E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609" b="93370" l="8804" r="90761">
                          <a14:foregroundMark x1="15109" y1="38370" x2="15109" y2="38370"/>
                          <a14:foregroundMark x1="13587" y1="38152" x2="23370" y2="16957"/>
                          <a14:foregroundMark x1="25326" y1="17609" x2="45978" y2="7826"/>
                          <a14:foregroundMark x1="45978" y1="7826" x2="62391" y2="11848"/>
                          <a14:foregroundMark x1="62391" y1="11848" x2="77391" y2="20435"/>
                          <a14:foregroundMark x1="77391" y1="20435" x2="85870" y2="38261"/>
                          <a14:foregroundMark x1="88804" y1="47174" x2="87609" y2="36087"/>
                          <a14:foregroundMark x1="87609" y1="36087" x2="85217" y2="63152"/>
                          <a14:foregroundMark x1="85217" y1="63152" x2="77935" y2="71957"/>
                          <a14:foregroundMark x1="77935" y1="71957" x2="72826" y2="86522"/>
                          <a14:foregroundMark x1="72826" y1="86522" x2="59022" y2="93043"/>
                          <a14:foregroundMark x1="59022" y1="93043" x2="41087" y2="93370"/>
                          <a14:foregroundMark x1="41087" y1="93370" x2="28261" y2="86739"/>
                          <a14:foregroundMark x1="28261" y1="86739" x2="26087" y2="76304"/>
                          <a14:foregroundMark x1="26087" y1="76304" x2="14239" y2="46304"/>
                          <a14:foregroundMark x1="14239" y1="46304" x2="11630" y2="32826"/>
                          <a14:foregroundMark x1="9565" y1="48804" x2="8913" y2="40217"/>
                          <a14:foregroundMark x1="37500" y1="51739" x2="40652" y2="50652"/>
                          <a14:foregroundMark x1="59457" y1="52500" x2="66413" y2="51196"/>
                          <a14:foregroundMark x1="89457" y1="44239" x2="89565" y2="41739"/>
                          <a14:foregroundMark x1="90761" y1="44130" x2="90109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048" y="2904654"/>
              <a:ext cx="552317" cy="55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90E9FD50-2F7F-0641-E178-C21FA97E4C9A}"/>
              </a:ext>
            </a:extLst>
          </p:cNvPr>
          <p:cNvGrpSpPr/>
          <p:nvPr/>
        </p:nvGrpSpPr>
        <p:grpSpPr>
          <a:xfrm>
            <a:off x="3715146" y="831086"/>
            <a:ext cx="568692" cy="568692"/>
            <a:chOff x="9993980" y="3491411"/>
            <a:chExt cx="568692" cy="56869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69DE6F62-80B0-3A85-0B77-17CBDD95A41C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26" descr="Broken wall icon, SVG and PNG | Game-icons.net">
              <a:extLst>
                <a:ext uri="{FF2B5EF4-FFF2-40B4-BE49-F238E27FC236}">
                  <a16:creationId xmlns:a16="http://schemas.microsoft.com/office/drawing/2014/main" id="{5BFDEABB-B623-A5EC-63DD-53ED6E1C2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8AA90F-EEAC-8790-14C2-3107FB1FFF61}"/>
              </a:ext>
            </a:extLst>
          </p:cNvPr>
          <p:cNvGrpSpPr/>
          <p:nvPr/>
        </p:nvGrpSpPr>
        <p:grpSpPr>
          <a:xfrm>
            <a:off x="7105522" y="2838024"/>
            <a:ext cx="568692" cy="568692"/>
            <a:chOff x="9993980" y="3491411"/>
            <a:chExt cx="568692" cy="56869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B6930270-A29D-AD4D-296D-380CF9E9E0E3}"/>
                </a:ext>
              </a:extLst>
            </p:cNvPr>
            <p:cNvSpPr/>
            <p:nvPr/>
          </p:nvSpPr>
          <p:spPr>
            <a:xfrm>
              <a:off x="9993980" y="3491411"/>
              <a:ext cx="568692" cy="5686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6" descr="Broken wall icon, SVG and PNG | Game-icons.net">
              <a:extLst>
                <a:ext uri="{FF2B5EF4-FFF2-40B4-BE49-F238E27FC236}">
                  <a16:creationId xmlns:a16="http://schemas.microsoft.com/office/drawing/2014/main" id="{E7F7FCB0-EE08-D44D-1F0F-8F4D2F932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8344" y="3512999"/>
              <a:ext cx="552318" cy="51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C0EC8D1-12E4-0186-FE69-69DCAF1EA0FA}"/>
              </a:ext>
            </a:extLst>
          </p:cNvPr>
          <p:cNvSpPr txBox="1"/>
          <p:nvPr/>
        </p:nvSpPr>
        <p:spPr>
          <a:xfrm>
            <a:off x="1108514" y="457681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8x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DE4F1DA-3945-5DFC-68DC-6931E722F796}"/>
              </a:ext>
            </a:extLst>
          </p:cNvPr>
          <p:cNvSpPr txBox="1"/>
          <p:nvPr/>
        </p:nvSpPr>
        <p:spPr>
          <a:xfrm>
            <a:off x="1094753" y="515025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1x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B76A7B4-FB9C-1CA3-6D06-72B6B0FB35A1}"/>
              </a:ext>
            </a:extLst>
          </p:cNvPr>
          <p:cNvSpPr txBox="1"/>
          <p:nvPr/>
        </p:nvSpPr>
        <p:spPr>
          <a:xfrm>
            <a:off x="2257767" y="429210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2x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3406DF-69AB-3D74-CDC5-7DEBC97DCD76}"/>
              </a:ext>
            </a:extLst>
          </p:cNvPr>
          <p:cNvSpPr txBox="1"/>
          <p:nvPr/>
        </p:nvSpPr>
        <p:spPr>
          <a:xfrm>
            <a:off x="2850388" y="4292106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4C4EAD8-0360-743B-2DC8-5989CB7D6EC0}"/>
              </a:ext>
            </a:extLst>
          </p:cNvPr>
          <p:cNvSpPr txBox="1"/>
          <p:nvPr/>
        </p:nvSpPr>
        <p:spPr>
          <a:xfrm>
            <a:off x="3418455" y="485383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2295A2D-7819-2171-0CAB-0AD43DEC586F}"/>
              </a:ext>
            </a:extLst>
          </p:cNvPr>
          <p:cNvSpPr txBox="1"/>
          <p:nvPr/>
        </p:nvSpPr>
        <p:spPr>
          <a:xfrm>
            <a:off x="4031539" y="426723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AA5DF4E-3DDE-0412-0128-6DC04D80E41C}"/>
              </a:ext>
            </a:extLst>
          </p:cNvPr>
          <p:cNvSpPr txBox="1"/>
          <p:nvPr/>
        </p:nvSpPr>
        <p:spPr>
          <a:xfrm>
            <a:off x="2249271" y="4877610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9873E84-47CA-B1B2-827B-D8FE69485CFF}"/>
              </a:ext>
            </a:extLst>
          </p:cNvPr>
          <p:cNvSpPr txBox="1"/>
          <p:nvPr/>
        </p:nvSpPr>
        <p:spPr>
          <a:xfrm>
            <a:off x="5204532" y="456983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47F68CB-EF7C-0FF9-CA1F-AE88DA18996C}"/>
              </a:ext>
            </a:extLst>
          </p:cNvPr>
          <p:cNvSpPr txBox="1"/>
          <p:nvPr/>
        </p:nvSpPr>
        <p:spPr>
          <a:xfrm>
            <a:off x="5805311" y="458043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CEC45D4-D6C9-4FFC-BAE5-0E8B162F7F20}"/>
              </a:ext>
            </a:extLst>
          </p:cNvPr>
          <p:cNvSpPr txBox="1"/>
          <p:nvPr/>
        </p:nvSpPr>
        <p:spPr>
          <a:xfrm>
            <a:off x="6420418" y="458950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19DE823-0A59-4043-7F9D-E595070F2C9E}"/>
              </a:ext>
            </a:extLst>
          </p:cNvPr>
          <p:cNvSpPr txBox="1"/>
          <p:nvPr/>
        </p:nvSpPr>
        <p:spPr>
          <a:xfrm>
            <a:off x="7989211" y="479326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0C5D79C-EE00-95E5-65F9-B25B3AC11A85}"/>
              </a:ext>
            </a:extLst>
          </p:cNvPr>
          <p:cNvSpPr txBox="1"/>
          <p:nvPr/>
        </p:nvSpPr>
        <p:spPr>
          <a:xfrm>
            <a:off x="8575402" y="538940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1x</a:t>
            </a:r>
          </a:p>
        </p:txBody>
      </p:sp>
    </p:spTree>
    <p:extLst>
      <p:ext uri="{BB962C8B-B14F-4D97-AF65-F5344CB8AC3E}">
        <p14:creationId xmlns:p14="http://schemas.microsoft.com/office/powerpoint/2010/main" val="420174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801</Words>
  <Application>Microsoft Office PowerPoint</Application>
  <PresentationFormat>Widescreen</PresentationFormat>
  <Paragraphs>585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                Blast and Solve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Features</vt:lpstr>
      <vt:lpstr>PowerPoint Presentation</vt:lpstr>
      <vt:lpstr>Code Diagram</vt:lpstr>
      <vt:lpstr>One Pager (sort of)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Vasilev,Ruslan R.P.</dc:creator>
  <cp:lastModifiedBy>Vasilev,Ruslan R.P.</cp:lastModifiedBy>
  <cp:revision>13</cp:revision>
  <dcterms:created xsi:type="dcterms:W3CDTF">2023-05-27T16:15:34Z</dcterms:created>
  <dcterms:modified xsi:type="dcterms:W3CDTF">2023-05-30T03:55:04Z</dcterms:modified>
</cp:coreProperties>
</file>