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1589A-6E50-4627-80F9-94CEA4151534}" v="35" dt="2023-10-20T12:32:35.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3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v Naithani" userId="85fe2bd9de6483b9" providerId="LiveId" clId="{BF21589A-6E50-4627-80F9-94CEA4151534}"/>
    <pc:docChg chg="custSel modSld">
      <pc:chgData name="Arnav Naithani" userId="85fe2bd9de6483b9" providerId="LiveId" clId="{BF21589A-6E50-4627-80F9-94CEA4151534}" dt="2023-10-20T12:32:35.371" v="1065"/>
      <pc:docMkLst>
        <pc:docMk/>
      </pc:docMkLst>
      <pc:sldChg chg="modSp mod modTransition">
        <pc:chgData name="Arnav Naithani" userId="85fe2bd9de6483b9" providerId="LiveId" clId="{BF21589A-6E50-4627-80F9-94CEA4151534}" dt="2023-10-20T12:30:48.901" v="1050"/>
        <pc:sldMkLst>
          <pc:docMk/>
          <pc:sldMk cId="2475805559" sldId="257"/>
        </pc:sldMkLst>
        <pc:spChg chg="mod">
          <ac:chgData name="Arnav Naithani" userId="85fe2bd9de6483b9" providerId="LiveId" clId="{BF21589A-6E50-4627-80F9-94CEA4151534}" dt="2023-10-20T11:47:14.328" v="0" actId="1076"/>
          <ac:spMkLst>
            <pc:docMk/>
            <pc:sldMk cId="2475805559" sldId="257"/>
            <ac:spMk id="2" creationId="{1C21E816-31F5-48BB-BD02-D15F2F18B48A}"/>
          </ac:spMkLst>
        </pc:spChg>
      </pc:sldChg>
      <pc:sldChg chg="addSp delSp modSp mod modTransition">
        <pc:chgData name="Arnav Naithani" userId="85fe2bd9de6483b9" providerId="LiveId" clId="{BF21589A-6E50-4627-80F9-94CEA4151534}" dt="2023-10-20T12:30:58.681" v="1051"/>
        <pc:sldMkLst>
          <pc:docMk/>
          <pc:sldMk cId="3290405745" sldId="259"/>
        </pc:sldMkLst>
        <pc:spChg chg="mod">
          <ac:chgData name="Arnav Naithani" userId="85fe2bd9de6483b9" providerId="LiveId" clId="{BF21589A-6E50-4627-80F9-94CEA4151534}" dt="2023-10-20T11:56:12.064" v="27" actId="123"/>
          <ac:spMkLst>
            <pc:docMk/>
            <pc:sldMk cId="3290405745" sldId="259"/>
            <ac:spMk id="3" creationId="{1F25AFBC-3913-81F7-A668-9AA3C9900951}"/>
          </ac:spMkLst>
        </pc:spChg>
        <pc:picChg chg="add mod">
          <ac:chgData name="Arnav Naithani" userId="85fe2bd9de6483b9" providerId="LiveId" clId="{BF21589A-6E50-4627-80F9-94CEA4151534}" dt="2023-10-20T11:55:56.073" v="24" actId="1076"/>
          <ac:picMkLst>
            <pc:docMk/>
            <pc:sldMk cId="3290405745" sldId="259"/>
            <ac:picMk id="5" creationId="{145127BF-10D1-FB52-51BB-FE1758D93CB1}"/>
          </ac:picMkLst>
        </pc:picChg>
        <pc:picChg chg="add del mod">
          <ac:chgData name="Arnav Naithani" userId="85fe2bd9de6483b9" providerId="LiveId" clId="{BF21589A-6E50-4627-80F9-94CEA4151534}" dt="2023-10-20T11:55:37.855" v="19" actId="478"/>
          <ac:picMkLst>
            <pc:docMk/>
            <pc:sldMk cId="3290405745" sldId="259"/>
            <ac:picMk id="3074" creationId="{0EEEB264-46EB-DB48-2C9F-8C9AD5F6400F}"/>
          </ac:picMkLst>
        </pc:picChg>
      </pc:sldChg>
      <pc:sldChg chg="addSp modSp mod modTransition">
        <pc:chgData name="Arnav Naithani" userId="85fe2bd9de6483b9" providerId="LiveId" clId="{BF21589A-6E50-4627-80F9-94CEA4151534}" dt="2023-10-20T12:31:07.099" v="1052"/>
        <pc:sldMkLst>
          <pc:docMk/>
          <pc:sldMk cId="65560846" sldId="260"/>
        </pc:sldMkLst>
        <pc:spChg chg="mod">
          <ac:chgData name="Arnav Naithani" userId="85fe2bd9de6483b9" providerId="LiveId" clId="{BF21589A-6E50-4627-80F9-94CEA4151534}" dt="2023-10-20T12:11:46.873" v="448" actId="255"/>
          <ac:spMkLst>
            <pc:docMk/>
            <pc:sldMk cId="65560846" sldId="260"/>
            <ac:spMk id="2" creationId="{1F7D35D2-E51D-B358-73DB-86FAEC25B27F}"/>
          </ac:spMkLst>
        </pc:spChg>
        <pc:spChg chg="mod">
          <ac:chgData name="Arnav Naithani" userId="85fe2bd9de6483b9" providerId="LiveId" clId="{BF21589A-6E50-4627-80F9-94CEA4151534}" dt="2023-10-20T12:19:18.776" v="1045" actId="1076"/>
          <ac:spMkLst>
            <pc:docMk/>
            <pc:sldMk cId="65560846" sldId="260"/>
            <ac:spMk id="3" creationId="{8A9867B0-7919-E9D5-DDF0-6E46B71D03ED}"/>
          </ac:spMkLst>
        </pc:spChg>
        <pc:picChg chg="add mod">
          <ac:chgData name="Arnav Naithani" userId="85fe2bd9de6483b9" providerId="LiveId" clId="{BF21589A-6E50-4627-80F9-94CEA4151534}" dt="2023-10-20T12:11:06.237" v="445" actId="1076"/>
          <ac:picMkLst>
            <pc:docMk/>
            <pc:sldMk cId="65560846" sldId="260"/>
            <ac:picMk id="5" creationId="{1F1B6072-43FA-686E-A75E-E426F720A154}"/>
          </ac:picMkLst>
        </pc:picChg>
      </pc:sldChg>
      <pc:sldChg chg="addSp modSp mod modTransition">
        <pc:chgData name="Arnav Naithani" userId="85fe2bd9de6483b9" providerId="LiveId" clId="{BF21589A-6E50-4627-80F9-94CEA4151534}" dt="2023-10-20T12:31:18.412" v="1053"/>
        <pc:sldMkLst>
          <pc:docMk/>
          <pc:sldMk cId="2830354454" sldId="261"/>
        </pc:sldMkLst>
        <pc:spChg chg="mod">
          <ac:chgData name="Arnav Naithani" userId="85fe2bd9de6483b9" providerId="LiveId" clId="{BF21589A-6E50-4627-80F9-94CEA4151534}" dt="2023-10-20T12:12:09.045" v="450" actId="255"/>
          <ac:spMkLst>
            <pc:docMk/>
            <pc:sldMk cId="2830354454" sldId="261"/>
            <ac:spMk id="2" creationId="{D31D3C5F-9EEB-8843-14CC-0E6B50750364}"/>
          </ac:spMkLst>
        </pc:spChg>
        <pc:spChg chg="mod">
          <ac:chgData name="Arnav Naithani" userId="85fe2bd9de6483b9" providerId="LiveId" clId="{BF21589A-6E50-4627-80F9-94CEA4151534}" dt="2023-10-20T12:19:02.760" v="1043" actId="20577"/>
          <ac:spMkLst>
            <pc:docMk/>
            <pc:sldMk cId="2830354454" sldId="261"/>
            <ac:spMk id="3" creationId="{77722CBF-59D6-5F9E-3814-921A42545042}"/>
          </ac:spMkLst>
        </pc:spChg>
        <pc:picChg chg="add mod">
          <ac:chgData name="Arnav Naithani" userId="85fe2bd9de6483b9" providerId="LiveId" clId="{BF21589A-6E50-4627-80F9-94CEA4151534}" dt="2023-10-20T12:19:07.696" v="1044" actId="1076"/>
          <ac:picMkLst>
            <pc:docMk/>
            <pc:sldMk cId="2830354454" sldId="261"/>
            <ac:picMk id="5" creationId="{40A75E76-8571-6B60-1588-93712E1AC4AF}"/>
          </ac:picMkLst>
        </pc:picChg>
      </pc:sldChg>
      <pc:sldChg chg="addSp modSp mod modTransition">
        <pc:chgData name="Arnav Naithani" userId="85fe2bd9de6483b9" providerId="LiveId" clId="{BF21589A-6E50-4627-80F9-94CEA4151534}" dt="2023-10-20T12:31:27.302" v="1054"/>
        <pc:sldMkLst>
          <pc:docMk/>
          <pc:sldMk cId="968289824" sldId="262"/>
        </pc:sldMkLst>
        <pc:spChg chg="mod">
          <ac:chgData name="Arnav Naithani" userId="85fe2bd9de6483b9" providerId="LiveId" clId="{BF21589A-6E50-4627-80F9-94CEA4151534}" dt="2023-10-20T12:12:37.857" v="453" actId="255"/>
          <ac:spMkLst>
            <pc:docMk/>
            <pc:sldMk cId="968289824" sldId="262"/>
            <ac:spMk id="2" creationId="{CBE9A1FC-3A45-680F-1788-5CB81962E2EC}"/>
          </ac:spMkLst>
        </pc:spChg>
        <pc:spChg chg="mod">
          <ac:chgData name="Arnav Naithani" userId="85fe2bd9de6483b9" providerId="LiveId" clId="{BF21589A-6E50-4627-80F9-94CEA4151534}" dt="2023-10-20T12:18:21.622" v="982" actId="20577"/>
          <ac:spMkLst>
            <pc:docMk/>
            <pc:sldMk cId="968289824" sldId="262"/>
            <ac:spMk id="5" creationId="{32A05A76-0597-1D9C-49D4-755E297C83BB}"/>
          </ac:spMkLst>
        </pc:spChg>
        <pc:picChg chg="add mod">
          <ac:chgData name="Arnav Naithani" userId="85fe2bd9de6483b9" providerId="LiveId" clId="{BF21589A-6E50-4627-80F9-94CEA4151534}" dt="2023-10-20T12:18:28.456" v="983" actId="14100"/>
          <ac:picMkLst>
            <pc:docMk/>
            <pc:sldMk cId="968289824" sldId="262"/>
            <ac:picMk id="7" creationId="{57536550-C012-FD65-1F7A-B7ECBFDB12A8}"/>
          </ac:picMkLst>
        </pc:picChg>
      </pc:sldChg>
      <pc:sldChg chg="addSp modSp mod modTransition">
        <pc:chgData name="Arnav Naithani" userId="85fe2bd9de6483b9" providerId="LiveId" clId="{BF21589A-6E50-4627-80F9-94CEA4151534}" dt="2023-10-20T12:31:42.246" v="1055"/>
        <pc:sldMkLst>
          <pc:docMk/>
          <pc:sldMk cId="1626087232" sldId="263"/>
        </pc:sldMkLst>
        <pc:spChg chg="mod">
          <ac:chgData name="Arnav Naithani" userId="85fe2bd9de6483b9" providerId="LiveId" clId="{BF21589A-6E50-4627-80F9-94CEA4151534}" dt="2023-10-20T12:12:53.745" v="454" actId="255"/>
          <ac:spMkLst>
            <pc:docMk/>
            <pc:sldMk cId="1626087232" sldId="263"/>
            <ac:spMk id="2" creationId="{C8FF1A68-1F95-0A26-D8E5-2444ED8796D2}"/>
          </ac:spMkLst>
        </pc:spChg>
        <pc:spChg chg="mod">
          <ac:chgData name="Arnav Naithani" userId="85fe2bd9de6483b9" providerId="LiveId" clId="{BF21589A-6E50-4627-80F9-94CEA4151534}" dt="2023-10-20T12:13:00.831" v="455" actId="255"/>
          <ac:spMkLst>
            <pc:docMk/>
            <pc:sldMk cId="1626087232" sldId="263"/>
            <ac:spMk id="3" creationId="{48B75AC3-B0D3-33F0-F323-A432CE05612B}"/>
          </ac:spMkLst>
        </pc:spChg>
        <pc:picChg chg="add mod">
          <ac:chgData name="Arnav Naithani" userId="85fe2bd9de6483b9" providerId="LiveId" clId="{BF21589A-6E50-4627-80F9-94CEA4151534}" dt="2023-10-20T12:01:00.660" v="51" actId="1076"/>
          <ac:picMkLst>
            <pc:docMk/>
            <pc:sldMk cId="1626087232" sldId="263"/>
            <ac:picMk id="5" creationId="{9F56F305-AF20-5842-19A1-5DACDB70B0B6}"/>
          </ac:picMkLst>
        </pc:picChg>
      </pc:sldChg>
      <pc:sldChg chg="addSp modSp mod modTransition">
        <pc:chgData name="Arnav Naithani" userId="85fe2bd9de6483b9" providerId="LiveId" clId="{BF21589A-6E50-4627-80F9-94CEA4151534}" dt="2023-10-20T12:31:51.756" v="1057"/>
        <pc:sldMkLst>
          <pc:docMk/>
          <pc:sldMk cId="1680223975" sldId="264"/>
        </pc:sldMkLst>
        <pc:spChg chg="mod">
          <ac:chgData name="Arnav Naithani" userId="85fe2bd9de6483b9" providerId="LiveId" clId="{BF21589A-6E50-4627-80F9-94CEA4151534}" dt="2023-10-20T12:17:12.910" v="872" actId="1076"/>
          <ac:spMkLst>
            <pc:docMk/>
            <pc:sldMk cId="1680223975" sldId="264"/>
            <ac:spMk id="2" creationId="{F820EAFA-6A69-D631-5146-8C9F3C600F1E}"/>
          </ac:spMkLst>
        </pc:spChg>
        <pc:spChg chg="mod">
          <ac:chgData name="Arnav Naithani" userId="85fe2bd9de6483b9" providerId="LiveId" clId="{BF21589A-6E50-4627-80F9-94CEA4151534}" dt="2023-10-20T12:16:55.022" v="870" actId="20577"/>
          <ac:spMkLst>
            <pc:docMk/>
            <pc:sldMk cId="1680223975" sldId="264"/>
            <ac:spMk id="3" creationId="{06ABD648-721E-FCC5-95D0-369843F33FE6}"/>
          </ac:spMkLst>
        </pc:spChg>
        <pc:picChg chg="add mod">
          <ac:chgData name="Arnav Naithani" userId="85fe2bd9de6483b9" providerId="LiveId" clId="{BF21589A-6E50-4627-80F9-94CEA4151534}" dt="2023-10-20T12:17:18.029" v="873" actId="1076"/>
          <ac:picMkLst>
            <pc:docMk/>
            <pc:sldMk cId="1680223975" sldId="264"/>
            <ac:picMk id="5" creationId="{2344EF94-3CAB-635E-4097-A42E9677FD24}"/>
          </ac:picMkLst>
        </pc:picChg>
      </pc:sldChg>
      <pc:sldChg chg="modSp mod modTransition">
        <pc:chgData name="Arnav Naithani" userId="85fe2bd9de6483b9" providerId="LiveId" clId="{BF21589A-6E50-4627-80F9-94CEA4151534}" dt="2023-10-20T12:32:05.755" v="1058"/>
        <pc:sldMkLst>
          <pc:docMk/>
          <pc:sldMk cId="468082631" sldId="265"/>
        </pc:sldMkLst>
        <pc:spChg chg="mod">
          <ac:chgData name="Arnav Naithani" userId="85fe2bd9de6483b9" providerId="LiveId" clId="{BF21589A-6E50-4627-80F9-94CEA4151534}" dt="2023-10-20T12:14:39.549" v="461" actId="1076"/>
          <ac:spMkLst>
            <pc:docMk/>
            <pc:sldMk cId="468082631" sldId="265"/>
            <ac:spMk id="2" creationId="{FCDB8838-C9AB-0FA0-9793-8105075D8F09}"/>
          </ac:spMkLst>
        </pc:spChg>
        <pc:spChg chg="mod">
          <ac:chgData name="Arnav Naithani" userId="85fe2bd9de6483b9" providerId="LiveId" clId="{BF21589A-6E50-4627-80F9-94CEA4151534}" dt="2023-10-20T12:14:18.409" v="459" actId="255"/>
          <ac:spMkLst>
            <pc:docMk/>
            <pc:sldMk cId="468082631" sldId="265"/>
            <ac:spMk id="4" creationId="{8AF15018-9962-3B28-321F-24ABB6488874}"/>
          </ac:spMkLst>
        </pc:spChg>
      </pc:sldChg>
      <pc:sldChg chg="modTransition">
        <pc:chgData name="Arnav Naithani" userId="85fe2bd9de6483b9" providerId="LiveId" clId="{BF21589A-6E50-4627-80F9-94CEA4151534}" dt="2023-10-20T12:32:35.371" v="1065"/>
        <pc:sldMkLst>
          <pc:docMk/>
          <pc:sldMk cId="1485208628"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91236"/>
            <a:ext cx="10993549" cy="2502470"/>
          </a:xfrm>
        </p:spPr>
        <p:txBody>
          <a:bodyPr>
            <a:normAutofit fontScale="90000"/>
          </a:bodyPr>
          <a:lstStyle/>
          <a:p>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br>
              <a:rPr lang="en-GB" sz="4900" b="0" i="0" dirty="0">
                <a:solidFill>
                  <a:schemeClr val="tx1"/>
                </a:solidFill>
                <a:effectLst/>
                <a:latin typeface="Söhne"/>
              </a:rPr>
            </a:br>
            <a:r>
              <a:rPr lang="en-GB" sz="4900" b="0" i="0" dirty="0">
                <a:solidFill>
                  <a:schemeClr val="tx1"/>
                </a:solidFill>
                <a:effectLst/>
                <a:latin typeface="Söhne"/>
              </a:rPr>
              <a:t>Comprehensive Parking Management System</a:t>
            </a:r>
            <a:br>
              <a:rPr lang="en-GB" b="0" i="0" dirty="0">
                <a:solidFill>
                  <a:schemeClr val="tx1"/>
                </a:solidFill>
                <a:effectLst/>
                <a:latin typeface="Söhne"/>
              </a:rPr>
            </a:br>
            <a:br>
              <a:rPr lang="en-GB" b="0" i="0" dirty="0">
                <a:solidFill>
                  <a:srgbClr val="D1D5DB"/>
                </a:solidFill>
                <a:effectLst/>
                <a:latin typeface="Söhne"/>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GB" sz="2400" b="1" i="0" dirty="0">
                <a:solidFill>
                  <a:schemeClr val="tx1"/>
                </a:solidFill>
                <a:effectLst/>
                <a:latin typeface="Söhne"/>
              </a:rPr>
              <a:t>Enhancing Efficiency, Safety, and Security</a:t>
            </a:r>
            <a:endParaRPr lang="en-US" sz="2400" b="1"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40AF-A0D9-12FC-06A6-1A42A85A56D9}"/>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1F25AFBC-3913-81F7-A668-9AA3C9900951}"/>
              </a:ext>
            </a:extLst>
          </p:cNvPr>
          <p:cNvSpPr>
            <a:spLocks noGrp="1"/>
          </p:cNvSpPr>
          <p:nvPr>
            <p:ph idx="1"/>
          </p:nvPr>
        </p:nvSpPr>
        <p:spPr>
          <a:xfrm>
            <a:off x="0" y="1965279"/>
            <a:ext cx="7060579" cy="4190565"/>
          </a:xfrm>
        </p:spPr>
        <p:txBody>
          <a:bodyPr>
            <a:normAutofit/>
          </a:bodyPr>
          <a:lstStyle/>
          <a:p>
            <a:pPr algn="just"/>
            <a:r>
              <a:rPr lang="en-GB" sz="2000" dirty="0"/>
              <a:t>"Comprehensive Parking Lot Management System," a state-of-the-art programme intended to completely change how we think about parking lots. Assuring effectiveness, safety, and security in parking lots is frequently not possible with traditional parking management. We will discuss in this presentation how an all-inclusive solution may greatly increase safety and security in addition to improving parking operations' efficiency. We shall examine its main goals, characteristics, and the enormous benefits it offers managers and parking lot customers.</a:t>
            </a:r>
            <a:endParaRPr lang="en-IN" sz="2000" dirty="0"/>
          </a:p>
        </p:txBody>
      </p:sp>
      <p:pic>
        <p:nvPicPr>
          <p:cNvPr id="5" name="Picture 4">
            <a:extLst>
              <a:ext uri="{FF2B5EF4-FFF2-40B4-BE49-F238E27FC236}">
                <a16:creationId xmlns:a16="http://schemas.microsoft.com/office/drawing/2014/main" id="{145127BF-10D1-FB52-51BB-FE1758D93CB1}"/>
              </a:ext>
            </a:extLst>
          </p:cNvPr>
          <p:cNvPicPr>
            <a:picLocks noChangeAspect="1"/>
          </p:cNvPicPr>
          <p:nvPr/>
        </p:nvPicPr>
        <p:blipFill>
          <a:blip r:embed="rId2"/>
          <a:stretch>
            <a:fillRect/>
          </a:stretch>
        </p:blipFill>
        <p:spPr>
          <a:xfrm>
            <a:off x="7177519" y="2547860"/>
            <a:ext cx="4816257" cy="3025402"/>
          </a:xfrm>
          <a:prstGeom prst="rect">
            <a:avLst/>
          </a:prstGeom>
        </p:spPr>
      </p:pic>
    </p:spTree>
    <p:extLst>
      <p:ext uri="{BB962C8B-B14F-4D97-AF65-F5344CB8AC3E}">
        <p14:creationId xmlns:p14="http://schemas.microsoft.com/office/powerpoint/2010/main" val="3290405745"/>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35D2-E51D-B358-73DB-86FAEC25B27F}"/>
              </a:ext>
            </a:extLst>
          </p:cNvPr>
          <p:cNvSpPr>
            <a:spLocks noGrp="1"/>
          </p:cNvSpPr>
          <p:nvPr>
            <p:ph type="title"/>
          </p:nvPr>
        </p:nvSpPr>
        <p:spPr>
          <a:xfrm>
            <a:off x="2820539" y="440899"/>
            <a:ext cx="11029616" cy="1188720"/>
          </a:xfrm>
        </p:spPr>
        <p:txBody>
          <a:bodyPr>
            <a:normAutofit/>
          </a:bodyPr>
          <a:lstStyle/>
          <a:p>
            <a:r>
              <a:rPr lang="en-IN" sz="4000" b="1" i="0" dirty="0">
                <a:effectLst/>
                <a:latin typeface="Söhne"/>
              </a:rPr>
              <a:t>Key Objectives</a:t>
            </a:r>
            <a:endParaRPr lang="en-IN" sz="4000" dirty="0"/>
          </a:p>
        </p:txBody>
      </p:sp>
      <p:sp>
        <p:nvSpPr>
          <p:cNvPr id="3" name="Content Placeholder 2">
            <a:extLst>
              <a:ext uri="{FF2B5EF4-FFF2-40B4-BE49-F238E27FC236}">
                <a16:creationId xmlns:a16="http://schemas.microsoft.com/office/drawing/2014/main" id="{8A9867B0-7919-E9D5-DDF0-6E46B71D03ED}"/>
              </a:ext>
            </a:extLst>
          </p:cNvPr>
          <p:cNvSpPr>
            <a:spLocks noGrp="1"/>
          </p:cNvSpPr>
          <p:nvPr>
            <p:ph idx="1"/>
          </p:nvPr>
        </p:nvSpPr>
        <p:spPr>
          <a:xfrm>
            <a:off x="2820539" y="1837011"/>
            <a:ext cx="11029615" cy="3634486"/>
          </a:xfrm>
        </p:spPr>
        <p:txBody>
          <a:bodyPr/>
          <a:lstStyle/>
          <a:p>
            <a:pPr marL="0" indent="0" algn="l">
              <a:buNone/>
            </a:pPr>
            <a:r>
              <a:rPr lang="en-GB" sz="2000" i="0" dirty="0">
                <a:solidFill>
                  <a:schemeClr val="tx1"/>
                </a:solidFill>
                <a:effectLst/>
                <a:latin typeface="Söhne"/>
              </a:rPr>
              <a:t>List the key objectives of the system</a:t>
            </a:r>
          </a:p>
          <a:p>
            <a:pPr algn="l">
              <a:buFont typeface="Arial" panose="020B0604020202020204" pitchFamily="34" charset="0"/>
              <a:buChar char="•"/>
            </a:pPr>
            <a:r>
              <a:rPr lang="en-GB" sz="2000" i="0" dirty="0">
                <a:solidFill>
                  <a:schemeClr val="tx1"/>
                </a:solidFill>
                <a:effectLst/>
                <a:latin typeface="Söhne"/>
              </a:rPr>
              <a:t>:Car counting.</a:t>
            </a:r>
          </a:p>
          <a:p>
            <a:pPr algn="l">
              <a:buFont typeface="Arial" panose="020B0604020202020204" pitchFamily="34" charset="0"/>
              <a:buChar char="•"/>
            </a:pPr>
            <a:r>
              <a:rPr lang="en-GB" sz="2000" b="0" i="0" dirty="0">
                <a:solidFill>
                  <a:schemeClr val="tx1"/>
                </a:solidFill>
                <a:effectLst/>
                <a:latin typeface="Söhne"/>
              </a:rPr>
              <a:t>Parking space availability.</a:t>
            </a:r>
          </a:p>
          <a:p>
            <a:pPr algn="l">
              <a:buFont typeface="Arial" panose="020B0604020202020204" pitchFamily="34" charset="0"/>
              <a:buChar char="•"/>
            </a:pPr>
            <a:r>
              <a:rPr lang="en-GB" sz="2000" b="0" i="0" dirty="0">
                <a:solidFill>
                  <a:schemeClr val="tx1"/>
                </a:solidFill>
                <a:effectLst/>
                <a:latin typeface="Söhne"/>
              </a:rPr>
              <a:t>Crash detection.</a:t>
            </a:r>
          </a:p>
          <a:p>
            <a:pPr algn="l">
              <a:buFont typeface="Arial" panose="020B0604020202020204" pitchFamily="34" charset="0"/>
              <a:buChar char="•"/>
            </a:pPr>
            <a:r>
              <a:rPr lang="en-GB" sz="2000" b="0" i="0" dirty="0">
                <a:solidFill>
                  <a:schemeClr val="tx1"/>
                </a:solidFill>
                <a:effectLst/>
                <a:latin typeface="Söhne"/>
              </a:rPr>
              <a:t>Car plate recognition.</a:t>
            </a:r>
          </a:p>
          <a:p>
            <a:endParaRPr lang="en-IN" dirty="0"/>
          </a:p>
        </p:txBody>
      </p:sp>
      <p:pic>
        <p:nvPicPr>
          <p:cNvPr id="5" name="Picture 4">
            <a:extLst>
              <a:ext uri="{FF2B5EF4-FFF2-40B4-BE49-F238E27FC236}">
                <a16:creationId xmlns:a16="http://schemas.microsoft.com/office/drawing/2014/main" id="{1F1B6072-43FA-686E-A75E-E426F720A154}"/>
              </a:ext>
            </a:extLst>
          </p:cNvPr>
          <p:cNvPicPr>
            <a:picLocks noChangeAspect="1"/>
          </p:cNvPicPr>
          <p:nvPr/>
        </p:nvPicPr>
        <p:blipFill>
          <a:blip r:embed="rId2"/>
          <a:stretch>
            <a:fillRect/>
          </a:stretch>
        </p:blipFill>
        <p:spPr>
          <a:xfrm>
            <a:off x="173527" y="626215"/>
            <a:ext cx="2309060" cy="3429297"/>
          </a:xfrm>
          <a:prstGeom prst="rect">
            <a:avLst/>
          </a:prstGeom>
        </p:spPr>
      </p:pic>
    </p:spTree>
    <p:extLst>
      <p:ext uri="{BB962C8B-B14F-4D97-AF65-F5344CB8AC3E}">
        <p14:creationId xmlns:p14="http://schemas.microsoft.com/office/powerpoint/2010/main" val="655608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3C5F-9EEB-8843-14CC-0E6B50750364}"/>
              </a:ext>
            </a:extLst>
          </p:cNvPr>
          <p:cNvSpPr>
            <a:spLocks noGrp="1"/>
          </p:cNvSpPr>
          <p:nvPr>
            <p:ph type="title"/>
          </p:nvPr>
        </p:nvSpPr>
        <p:spPr/>
        <p:txBody>
          <a:bodyPr/>
          <a:lstStyle/>
          <a:p>
            <a:r>
              <a:rPr lang="en-GB" sz="4000" i="0" dirty="0">
                <a:solidFill>
                  <a:schemeClr val="tx1"/>
                </a:solidFill>
                <a:effectLst/>
                <a:latin typeface="Söhne"/>
              </a:rPr>
              <a:t>Car counting</a:t>
            </a:r>
            <a:br>
              <a:rPr lang="en-GB" i="0" dirty="0">
                <a:solidFill>
                  <a:schemeClr val="tx1"/>
                </a:solidFill>
                <a:effectLst/>
                <a:latin typeface="Söhne"/>
              </a:rPr>
            </a:br>
            <a:endParaRPr lang="en-IN" dirty="0"/>
          </a:p>
        </p:txBody>
      </p:sp>
      <p:sp>
        <p:nvSpPr>
          <p:cNvPr id="3" name="Content Placeholder 2">
            <a:extLst>
              <a:ext uri="{FF2B5EF4-FFF2-40B4-BE49-F238E27FC236}">
                <a16:creationId xmlns:a16="http://schemas.microsoft.com/office/drawing/2014/main" id="{77722CBF-59D6-5F9E-3814-921A42545042}"/>
              </a:ext>
            </a:extLst>
          </p:cNvPr>
          <p:cNvSpPr>
            <a:spLocks noGrp="1"/>
          </p:cNvSpPr>
          <p:nvPr>
            <p:ph idx="1"/>
          </p:nvPr>
        </p:nvSpPr>
        <p:spPr>
          <a:xfrm>
            <a:off x="205273" y="1890876"/>
            <a:ext cx="6727372" cy="4832493"/>
          </a:xfrm>
        </p:spPr>
        <p:txBody>
          <a:bodyPr/>
          <a:lstStyle/>
          <a:p>
            <a:r>
              <a:rPr lang="en-GB" sz="2000" dirty="0">
                <a:solidFill>
                  <a:schemeClr val="tx1"/>
                </a:solidFill>
              </a:rPr>
              <a:t>Precise car counting is crucial in parking lots to                space utilisation, boost customer satisfaction,             optimise traffic control, guarantee security and             safety, and provide revenue assurance. By lowering fuel use and emissions, it promotes data-driven decision-making and advances environmental sustainability.</a:t>
            </a:r>
          </a:p>
          <a:p>
            <a:endParaRPr lang="en-IN" dirty="0">
              <a:solidFill>
                <a:schemeClr val="tx1"/>
              </a:solidFill>
            </a:endParaRPr>
          </a:p>
        </p:txBody>
      </p:sp>
      <p:pic>
        <p:nvPicPr>
          <p:cNvPr id="5" name="Picture 4">
            <a:extLst>
              <a:ext uri="{FF2B5EF4-FFF2-40B4-BE49-F238E27FC236}">
                <a16:creationId xmlns:a16="http://schemas.microsoft.com/office/drawing/2014/main" id="{40A75E76-8571-6B60-1588-93712E1AC4AF}"/>
              </a:ext>
            </a:extLst>
          </p:cNvPr>
          <p:cNvPicPr>
            <a:picLocks noChangeAspect="1"/>
          </p:cNvPicPr>
          <p:nvPr/>
        </p:nvPicPr>
        <p:blipFill>
          <a:blip r:embed="rId2"/>
          <a:stretch>
            <a:fillRect/>
          </a:stretch>
        </p:blipFill>
        <p:spPr>
          <a:xfrm>
            <a:off x="5844073" y="702156"/>
            <a:ext cx="4709568" cy="3185436"/>
          </a:xfrm>
          <a:prstGeom prst="rect">
            <a:avLst/>
          </a:prstGeom>
        </p:spPr>
      </p:pic>
    </p:spTree>
    <p:extLst>
      <p:ext uri="{BB962C8B-B14F-4D97-AF65-F5344CB8AC3E}">
        <p14:creationId xmlns:p14="http://schemas.microsoft.com/office/powerpoint/2010/main" val="28303544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1FC-3A45-680F-1788-5CB81962E2EC}"/>
              </a:ext>
            </a:extLst>
          </p:cNvPr>
          <p:cNvSpPr>
            <a:spLocks noGrp="1"/>
          </p:cNvSpPr>
          <p:nvPr>
            <p:ph type="title"/>
          </p:nvPr>
        </p:nvSpPr>
        <p:spPr/>
        <p:txBody>
          <a:bodyPr>
            <a:noAutofit/>
          </a:bodyPr>
          <a:lstStyle/>
          <a:p>
            <a:r>
              <a:rPr lang="en-GB" sz="4000" b="0" i="0" dirty="0">
                <a:solidFill>
                  <a:schemeClr val="tx1"/>
                </a:solidFill>
                <a:effectLst/>
                <a:latin typeface="Söhne"/>
              </a:rPr>
              <a:t>Parking space availability.</a:t>
            </a:r>
            <a:br>
              <a:rPr lang="en-GB" sz="4000" b="0" i="0" dirty="0">
                <a:solidFill>
                  <a:schemeClr val="tx1"/>
                </a:solidFill>
                <a:effectLst/>
                <a:latin typeface="Söhne"/>
              </a:rPr>
            </a:br>
            <a:endParaRPr lang="en-IN" sz="4000" dirty="0"/>
          </a:p>
        </p:txBody>
      </p:sp>
      <p:sp>
        <p:nvSpPr>
          <p:cNvPr id="5" name="Rectangle 2">
            <a:extLst>
              <a:ext uri="{FF2B5EF4-FFF2-40B4-BE49-F238E27FC236}">
                <a16:creationId xmlns:a16="http://schemas.microsoft.com/office/drawing/2014/main" id="{32A05A76-0597-1D9C-49D4-755E297C83BB}"/>
              </a:ext>
            </a:extLst>
          </p:cNvPr>
          <p:cNvSpPr>
            <a:spLocks noGrp="1" noChangeArrowheads="1"/>
          </p:cNvSpPr>
          <p:nvPr>
            <p:ph idx="1"/>
          </p:nvPr>
        </p:nvSpPr>
        <p:spPr bwMode="auto">
          <a:xfrm>
            <a:off x="95646" y="1749217"/>
            <a:ext cx="737817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When discussing parking lot management, "space availability" refers to the current data regarding available spots inside a parking </a:t>
            </a:r>
            <a:r>
              <a:rPr kumimoji="0" lang="en-GB" altLang="en-US" sz="2000" b="0" i="0" u="none" strike="noStrike" cap="none" normalizeH="0" baseline="0" dirty="0" err="1">
                <a:ln>
                  <a:noFill/>
                </a:ln>
                <a:solidFill>
                  <a:schemeClr val="tx1"/>
                </a:solidFill>
                <a:effectLst/>
                <a:latin typeface="Arial" panose="020B0604020202020204" pitchFamily="34" charset="0"/>
              </a:rPr>
              <a:t>structure.For</a:t>
            </a:r>
            <a:r>
              <a:rPr kumimoji="0" lang="en-GB" altLang="en-US" sz="2000" b="0" i="0" u="none" strike="noStrike" cap="none" normalizeH="0" baseline="0" dirty="0">
                <a:ln>
                  <a:noFill/>
                </a:ln>
                <a:solidFill>
                  <a:schemeClr val="tx1"/>
                </a:solidFill>
                <a:effectLst/>
                <a:latin typeface="Arial" panose="020B0604020202020204" pitchFamily="34" charset="0"/>
              </a:rPr>
              <a:t> users to have a smooth and convenient experience, this information is necessary. Drivers can find and reserve a spot more quickly when they are aware of the availability of parking spaces, which cuts down on                       search time and traffic. It makes parking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more effective and stress-free by increasing user                happiness, decreasing traffic in the parking lot, and                         displaying information through visual cues or an intuitive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7536550-C012-FD65-1F7A-B7ECBFDB12A8}"/>
              </a:ext>
            </a:extLst>
          </p:cNvPr>
          <p:cNvPicPr>
            <a:picLocks noChangeAspect="1"/>
          </p:cNvPicPr>
          <p:nvPr/>
        </p:nvPicPr>
        <p:blipFill>
          <a:blip r:embed="rId2"/>
          <a:stretch>
            <a:fillRect/>
          </a:stretch>
        </p:blipFill>
        <p:spPr>
          <a:xfrm>
            <a:off x="6484776" y="3298429"/>
            <a:ext cx="5427236" cy="3456197"/>
          </a:xfrm>
          <a:prstGeom prst="rect">
            <a:avLst/>
          </a:prstGeom>
        </p:spPr>
      </p:pic>
    </p:spTree>
    <p:extLst>
      <p:ext uri="{BB962C8B-B14F-4D97-AF65-F5344CB8AC3E}">
        <p14:creationId xmlns:p14="http://schemas.microsoft.com/office/powerpoint/2010/main" val="968289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1A68-1F95-0A26-D8E5-2444ED8796D2}"/>
              </a:ext>
            </a:extLst>
          </p:cNvPr>
          <p:cNvSpPr>
            <a:spLocks noGrp="1"/>
          </p:cNvSpPr>
          <p:nvPr>
            <p:ph type="title"/>
          </p:nvPr>
        </p:nvSpPr>
        <p:spPr/>
        <p:txBody>
          <a:bodyPr/>
          <a:lstStyle/>
          <a:p>
            <a:r>
              <a:rPr lang="en-GB" sz="4000" b="0" i="0" dirty="0">
                <a:solidFill>
                  <a:schemeClr val="tx1"/>
                </a:solidFill>
                <a:effectLst/>
                <a:latin typeface="Söhne"/>
              </a:rPr>
              <a:t>Crash detection</a:t>
            </a:r>
            <a:r>
              <a:rPr lang="en-GB" b="0" i="0" dirty="0">
                <a:solidFill>
                  <a:schemeClr val="tx1"/>
                </a:solidFill>
                <a:effectLst/>
                <a:latin typeface="Söhne"/>
              </a:rPr>
              <a:t>.</a:t>
            </a:r>
            <a:br>
              <a:rPr lang="en-GB" b="0" i="0" dirty="0">
                <a:solidFill>
                  <a:schemeClr val="tx1"/>
                </a:solidFill>
                <a:effectLst/>
                <a:latin typeface="Söhne"/>
              </a:rPr>
            </a:br>
            <a:endParaRPr lang="en-IN" dirty="0"/>
          </a:p>
        </p:txBody>
      </p:sp>
      <p:sp>
        <p:nvSpPr>
          <p:cNvPr id="3" name="Content Placeholder 2">
            <a:extLst>
              <a:ext uri="{FF2B5EF4-FFF2-40B4-BE49-F238E27FC236}">
                <a16:creationId xmlns:a16="http://schemas.microsoft.com/office/drawing/2014/main" id="{48B75AC3-B0D3-33F0-F323-A432CE05612B}"/>
              </a:ext>
            </a:extLst>
          </p:cNvPr>
          <p:cNvSpPr>
            <a:spLocks noGrp="1"/>
          </p:cNvSpPr>
          <p:nvPr>
            <p:ph idx="1"/>
          </p:nvPr>
        </p:nvSpPr>
        <p:spPr>
          <a:xfrm>
            <a:off x="161314" y="1071903"/>
            <a:ext cx="11029615" cy="3634486"/>
          </a:xfrm>
        </p:spPr>
        <p:txBody>
          <a:bodyPr/>
          <a:lstStyle/>
          <a:p>
            <a:r>
              <a:rPr lang="en-GB" sz="2000" dirty="0"/>
              <a:t>When it comes to parking lot management, crash detection is a safety and security system that uses technology—such as sensors and surveillance cameras—to quickly detect and notify the authorities of any crashes or accidents that take place within the parking space. Crash detection is an essential safety and security component that helps to ensure everyone's overall safety and peace of mind by using technology to quickly identify and address accidents in parking lots.</a:t>
            </a:r>
          </a:p>
          <a:p>
            <a:endParaRPr lang="en-IN" dirty="0"/>
          </a:p>
        </p:txBody>
      </p:sp>
      <p:pic>
        <p:nvPicPr>
          <p:cNvPr id="5" name="Picture 4">
            <a:extLst>
              <a:ext uri="{FF2B5EF4-FFF2-40B4-BE49-F238E27FC236}">
                <a16:creationId xmlns:a16="http://schemas.microsoft.com/office/drawing/2014/main" id="{9F56F305-AF20-5842-19A1-5DACDB70B0B6}"/>
              </a:ext>
            </a:extLst>
          </p:cNvPr>
          <p:cNvPicPr>
            <a:picLocks noChangeAspect="1"/>
          </p:cNvPicPr>
          <p:nvPr/>
        </p:nvPicPr>
        <p:blipFill>
          <a:blip r:embed="rId2"/>
          <a:stretch>
            <a:fillRect/>
          </a:stretch>
        </p:blipFill>
        <p:spPr>
          <a:xfrm>
            <a:off x="2105507" y="3743829"/>
            <a:ext cx="7719729" cy="3077128"/>
          </a:xfrm>
          <a:prstGeom prst="rect">
            <a:avLst/>
          </a:prstGeom>
        </p:spPr>
      </p:pic>
    </p:spTree>
    <p:extLst>
      <p:ext uri="{BB962C8B-B14F-4D97-AF65-F5344CB8AC3E}">
        <p14:creationId xmlns:p14="http://schemas.microsoft.com/office/powerpoint/2010/main" val="162608723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EAFA-6A69-D631-5146-8C9F3C600F1E}"/>
              </a:ext>
            </a:extLst>
          </p:cNvPr>
          <p:cNvSpPr>
            <a:spLocks noGrp="1"/>
          </p:cNvSpPr>
          <p:nvPr>
            <p:ph type="title"/>
          </p:nvPr>
        </p:nvSpPr>
        <p:spPr>
          <a:xfrm>
            <a:off x="0" y="702156"/>
            <a:ext cx="11029616" cy="1188720"/>
          </a:xfrm>
        </p:spPr>
        <p:txBody>
          <a:bodyPr>
            <a:noAutofit/>
          </a:bodyPr>
          <a:lstStyle/>
          <a:p>
            <a:r>
              <a:rPr lang="en-GB" sz="4000" b="0" i="0" dirty="0">
                <a:solidFill>
                  <a:schemeClr val="tx1"/>
                </a:solidFill>
                <a:effectLst/>
                <a:latin typeface="Söhne"/>
              </a:rPr>
              <a:t>Car plate recognition</a:t>
            </a:r>
            <a:br>
              <a:rPr lang="en-GB" sz="4000" b="0" i="0" dirty="0">
                <a:solidFill>
                  <a:schemeClr val="tx1"/>
                </a:solidFill>
                <a:effectLst/>
                <a:latin typeface="Söhne"/>
              </a:rPr>
            </a:br>
            <a:endParaRPr lang="en-IN" sz="4000" dirty="0"/>
          </a:p>
        </p:txBody>
      </p:sp>
      <p:sp>
        <p:nvSpPr>
          <p:cNvPr id="3" name="Content Placeholder 2">
            <a:extLst>
              <a:ext uri="{FF2B5EF4-FFF2-40B4-BE49-F238E27FC236}">
                <a16:creationId xmlns:a16="http://schemas.microsoft.com/office/drawing/2014/main" id="{06ABD648-721E-FCC5-95D0-369843F33FE6}"/>
              </a:ext>
            </a:extLst>
          </p:cNvPr>
          <p:cNvSpPr>
            <a:spLocks noGrp="1"/>
          </p:cNvSpPr>
          <p:nvPr>
            <p:ph idx="1"/>
          </p:nvPr>
        </p:nvSpPr>
        <p:spPr>
          <a:xfrm>
            <a:off x="-102635" y="552531"/>
            <a:ext cx="7809722" cy="7322530"/>
          </a:xfrm>
        </p:spPr>
        <p:txBody>
          <a:bodyPr/>
          <a:lstStyle/>
          <a:p>
            <a:r>
              <a:rPr lang="en-GB" sz="2000" dirty="0"/>
              <a:t>Car plate recognition, also known as Licence Plate                   Recognition (LPR), is a system that automatically                                  reads and captures the alphanumeric letters on car                        licence plates using cameras and software. It can                                  be used for a number of purposes in access                                                                                                          control, security, parking management, and law                          enforcement. The system takes pictures of plates,                                  splits and processes the characters, and outputs text                       that is readable by computers. It is employed to control access to restricted locations, improve security, support law enforcement, and automate entrance and exit in parking facilities. LPR systems' accuracy is influenced by various factors, including illumination and image quality. Because licence plates might contain personal information, privacy concerns are crucial.</a:t>
            </a:r>
          </a:p>
          <a:p>
            <a:endParaRPr lang="en-IN" dirty="0"/>
          </a:p>
        </p:txBody>
      </p:sp>
      <p:pic>
        <p:nvPicPr>
          <p:cNvPr id="5" name="Picture 4">
            <a:extLst>
              <a:ext uri="{FF2B5EF4-FFF2-40B4-BE49-F238E27FC236}">
                <a16:creationId xmlns:a16="http://schemas.microsoft.com/office/drawing/2014/main" id="{2344EF94-3CAB-635E-4097-A42E9677FD24}"/>
              </a:ext>
            </a:extLst>
          </p:cNvPr>
          <p:cNvPicPr>
            <a:picLocks noChangeAspect="1"/>
          </p:cNvPicPr>
          <p:nvPr/>
        </p:nvPicPr>
        <p:blipFill>
          <a:blip r:embed="rId2"/>
          <a:stretch>
            <a:fillRect/>
          </a:stretch>
        </p:blipFill>
        <p:spPr>
          <a:xfrm>
            <a:off x="6096000" y="702156"/>
            <a:ext cx="5240693" cy="3511640"/>
          </a:xfrm>
          <a:prstGeom prst="rect">
            <a:avLst/>
          </a:prstGeom>
        </p:spPr>
      </p:pic>
    </p:spTree>
    <p:extLst>
      <p:ext uri="{BB962C8B-B14F-4D97-AF65-F5344CB8AC3E}">
        <p14:creationId xmlns:p14="http://schemas.microsoft.com/office/powerpoint/2010/main" val="1680223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838-C9AB-0FA0-9793-8105075D8F09}"/>
              </a:ext>
            </a:extLst>
          </p:cNvPr>
          <p:cNvSpPr>
            <a:spLocks noGrp="1"/>
          </p:cNvSpPr>
          <p:nvPr>
            <p:ph type="title"/>
          </p:nvPr>
        </p:nvSpPr>
        <p:spPr>
          <a:xfrm>
            <a:off x="469224" y="132988"/>
            <a:ext cx="11029616" cy="1188720"/>
          </a:xfrm>
        </p:spPr>
        <p:txBody>
          <a:bodyPr>
            <a:normAutofit/>
          </a:bodyPr>
          <a:lstStyle/>
          <a:p>
            <a:r>
              <a:rPr lang="en-IN" sz="4000" dirty="0"/>
              <a:t>CONCLUSION</a:t>
            </a:r>
          </a:p>
        </p:txBody>
      </p:sp>
      <p:sp>
        <p:nvSpPr>
          <p:cNvPr id="4" name="Rectangle 1">
            <a:extLst>
              <a:ext uri="{FF2B5EF4-FFF2-40B4-BE49-F238E27FC236}">
                <a16:creationId xmlns:a16="http://schemas.microsoft.com/office/drawing/2014/main" id="{8AF15018-9962-3B28-321F-24ABB6488874}"/>
              </a:ext>
            </a:extLst>
          </p:cNvPr>
          <p:cNvSpPr>
            <a:spLocks noGrp="1" noChangeArrowheads="1"/>
          </p:cNvSpPr>
          <p:nvPr>
            <p:ph idx="1"/>
          </p:nvPr>
        </p:nvSpPr>
        <p:spPr bwMode="auto">
          <a:xfrm>
            <a:off x="581193" y="1567179"/>
            <a:ext cx="898190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To put it briefly, the AI-Based Comprehensive Parking Management System is a state-of-the-art tool that revolutionises parking facility management. By utilising cutting-edge technology including vehicle counting, space availability monitoring, parking infraction detection, crash detection, and licence plate recognition, it provides a comprehensive approach to parking lot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This system increases traffic flow within parking lots, optimises the use of parking spots, and improves user experience by giving users access to real-time information about available spaces. By quickly identifying and responding to collisions and granting access control via licence plate recognition, it also enhances safety and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This system is an excellent example of how artificial intelligence and cutting-edge technology can make our cities safer, smarter, and more convenient for all people in a world where effective urban planning and safety are crucial. It offers advantages to operators as well as users, changing the game in contemporary parking administration</a:t>
            </a:r>
            <a:r>
              <a:rPr kumimoji="0" lang="en-GB"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082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3B49-B1A2-A3AF-7397-7EF98F135E76}"/>
              </a:ext>
            </a:extLst>
          </p:cNvPr>
          <p:cNvSpPr>
            <a:spLocks noGrp="1"/>
          </p:cNvSpPr>
          <p:nvPr>
            <p:ph type="title"/>
          </p:nvPr>
        </p:nvSpPr>
        <p:spPr>
          <a:xfrm>
            <a:off x="2304661" y="394245"/>
            <a:ext cx="11933854" cy="3655241"/>
          </a:xfrm>
        </p:spPr>
        <p:txBody>
          <a:bodyPr/>
          <a:lstStyle/>
          <a:p>
            <a:r>
              <a:rPr lang="en-IN" sz="7200" dirty="0"/>
              <a:t>Thanks</a:t>
            </a:r>
            <a:r>
              <a:rPr lang="en-IN" sz="6600" dirty="0"/>
              <a:t>!</a:t>
            </a:r>
          </a:p>
        </p:txBody>
      </p:sp>
    </p:spTree>
    <p:extLst>
      <p:ext uri="{BB962C8B-B14F-4D97-AF65-F5344CB8AC3E}">
        <p14:creationId xmlns:p14="http://schemas.microsoft.com/office/powerpoint/2010/main" val="14852086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{89CCA7E8-E974-42E2-A610-CA4ECC726A3F}tf33552983_win32</Template>
  <TotalTime>175</TotalTime>
  <Words>743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Book</vt:lpstr>
      <vt:lpstr>Franklin Gothic Demi</vt:lpstr>
      <vt:lpstr>Söhne</vt:lpstr>
      <vt:lpstr>Wingdings 2</vt:lpstr>
      <vt:lpstr>DividendVTI</vt:lpstr>
      <vt:lpstr>                                                                               Comprehensive Parking Management System  </vt:lpstr>
      <vt:lpstr>Introduction</vt:lpstr>
      <vt:lpstr>Key Objectives</vt:lpstr>
      <vt:lpstr>Car counting </vt:lpstr>
      <vt:lpstr>Parking space availability. </vt:lpstr>
      <vt:lpstr>Crash detection. </vt:lpstr>
      <vt:lpstr>Car plate recognition </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Comprehensive Parking Management System  </dc:title>
  <dc:creator>Arnav Naithani</dc:creator>
  <cp:lastModifiedBy>Arnav Naithani</cp:lastModifiedBy>
  <cp:revision>1</cp:revision>
  <dcterms:created xsi:type="dcterms:W3CDTF">2023-10-20T09:36:39Z</dcterms:created>
  <dcterms:modified xsi:type="dcterms:W3CDTF">2023-10-20T12:32:35Z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