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Averag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63e027ff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63e027ff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63e027ff4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63e027ff4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63e027ff4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63e027ff4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495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Off-policy TD control – Q learning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7700" y="438675"/>
            <a:ext cx="89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 learned that in the SARSA method, we select action a in state s using the epsilon-greedy policy, move to the next state s’ and update the Q value using the update rule shown here.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25" y="1088575"/>
            <a:ext cx="48584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37025" y="1630188"/>
            <a:ext cx="88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In the preceding equation, in order to compute the Q value of next state-action pair,                  we need to select an action. So, we select the action using the same epsilon-greedy policy and update the Q value of the next state-action pair.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50" y="1702750"/>
            <a:ext cx="636750" cy="2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94575" y="2356625"/>
            <a:ext cx="8928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But unlike SARSA, in Q learning, we use two different policies. One is the epsilon-greedy policy and the other is a greedy policy. </a:t>
            </a:r>
            <a:r>
              <a:rPr b="1"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To select an action in the environment we use an epsilon-greedy policy</a:t>
            </a: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 but while </a:t>
            </a:r>
            <a:r>
              <a:rPr b="1"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updating the Q value of the next state-action pair we use a greedy policy</a:t>
            </a: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20900" y="3410775"/>
            <a:ext cx="735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So, </a:t>
            </a:r>
            <a:r>
              <a:rPr b="1"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Q learning Update Rule</a:t>
            </a: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..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8425" y="3710601"/>
            <a:ext cx="4520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84650" y="4195450"/>
            <a:ext cx="877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As we can observe from the preceding equation, the max operator implies that in state s’, we select the action a’ that has the maximum Q value.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6125" y="0"/>
            <a:ext cx="858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Let's use the same Frozen Lake example. We initialize our Q table with random values.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00" y="346275"/>
            <a:ext cx="3905350" cy="23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145925" y="384900"/>
            <a:ext cx="49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Assume </a:t>
            </a: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 are in state (3,2). Now, we need to select some action in this state.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145925" y="838875"/>
            <a:ext cx="4938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 select an action using </a:t>
            </a:r>
            <a:r>
              <a:rPr b="1"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the epsilon-greedy policy</a:t>
            </a: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. So, with probability epsilon, we select a random action and with probability 1-epsilon we select the best action that has the maximum Q value.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145925" y="1708825"/>
            <a:ext cx="502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Say we use probability 1-epsilon and select the best action. So, in state (3,2), we select the down action as it has the highest Q value compared to other actions in that state,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145925" y="2401950"/>
            <a:ext cx="474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so, we perform the down action in state (3,2) and move to the next state (4,2) and and receive a reward r of 0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4750"/>
            <a:ext cx="3905349" cy="21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113200" y="778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ow can we update the Q value?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32450" y="335375"/>
            <a:ext cx="887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Substituting the state-action pair Q(s,a) with Q((3,2), down) and the next state s’ with (4,2) in the Q learning update rule.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50" y="881750"/>
            <a:ext cx="6480675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132450" y="1298775"/>
            <a:ext cx="882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Substituting the reward, r = 0, the learning rate 0.1 and the discount factor 1.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50" y="1821925"/>
            <a:ext cx="6530001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75950" y="2206825"/>
            <a:ext cx="879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From the previous Q table, we can observe that the Q value of Q((3,2), down) is 0.8. Thus, substituting Q((3,2), down) with 0.8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950" y="2762100"/>
            <a:ext cx="5171800" cy="39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132450" y="3368575"/>
            <a:ext cx="8930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As we can observe, in the preceding equation we have the max term, which represents the Q value of the next state action pair as we moved to the new state (4,2). 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In order to compute the Q value for the next state, first we need to select an action. Here, we select an action using the </a:t>
            </a:r>
            <a:r>
              <a:rPr b="1"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greedy policy</a:t>
            </a: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 that is, the action that has maximum Q value.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113200" y="113200"/>
            <a:ext cx="898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 select the right action and update the Q value of the next state-action pair as the right action has the maximum Q value in state (4,2).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0" y="676900"/>
            <a:ext cx="3922526" cy="22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4174225" y="584925"/>
            <a:ext cx="479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Now </a:t>
            </a: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update rule becomes,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200" y="969825"/>
            <a:ext cx="4305924" cy="4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200" y="1553250"/>
            <a:ext cx="4259124" cy="3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6200" y="1975000"/>
            <a:ext cx="1980410" cy="3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135900" y="3091750"/>
            <a:ext cx="887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Similarly, we update the Q value for all state-action pairs. That is, we select an action in the environment using an epsilon-greedy policy, and while updating the Q value of the next state-action pair we use the greedy policy. Thus, we update the Q value for every state-action pair.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80700" y="3876850"/>
            <a:ext cx="897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-GB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 update the Q function by updating the Q value of the state-action pair in each step of the episode. We will extract a new policy from the updated Q function on every step of the episode and uses this new policy. After several episodes, we will have the optimal Q function.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