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B5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C5619-CFF3-4E74-AACA-6DDEB4515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368EDB-ECB6-4A2B-9C99-A7C90CAB8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17B8-57DB-4CFA-B90D-1F1CE589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ED88A-CB3C-4163-A00F-37EDED8D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18A93-353E-42B9-8C5D-0C2F9131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01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3EA5B-36DD-468D-BB8A-6C91FB22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D34A54-2896-4674-ADF4-B3E3887A4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242CAF-ADC8-427E-9CBB-0EAACF0D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BAA9F-9999-401B-A96C-43C809CF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EA4363-6761-4DBC-A750-2745CEB7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65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A390F5-72B6-4D9B-B659-63D9BCF09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A2621E-AA42-4B83-8ECD-FA4404BA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0E77F-01B5-4725-81BD-B1458FEE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910F9-236D-40A9-9F50-D5D9271D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17390-CB70-4C5E-800E-DC70116A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0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C59D-D0A8-4177-BDA7-E3F5BB94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ED3F0-F63D-4047-852B-F2B91A28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77884-EBF9-450F-BA7E-3E4BB1CC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0F82F-1C8C-41FD-ADDE-BD1E426E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2222A-6507-490B-8E75-6F83EC20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63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B8082-F65F-442D-B211-414492AD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FB4EA4-4FB9-4462-9628-E1A20849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2587E-AC10-4BE6-B514-ED687C19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A08A1-380A-4DD7-9BC7-FBE04C03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97259-8378-44C4-96FA-E3340EB9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96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FE8EC-CEB1-4134-81C8-52C705A1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92331-28AC-4B4D-A19D-7282AF43F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C59BD0-44EB-4821-81B0-B8564859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EEBB1-2FB7-4023-8600-3E929D2D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B822CF-8E6D-404C-B381-362C521B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3B4450-305F-4EA2-B512-F1204842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87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60610-3376-4B52-B5E7-7788A98C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ED860D-E8CD-4088-ACC8-C309CABE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680B7-0E40-44C4-9691-D9D64DF4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A6BA7F-A0C9-4BF2-B69E-EDF3826D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2BDD08-E9F2-496C-A817-90E1DE784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B91956-67ED-46F0-A463-CF7ECF1F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0E6E1B-76DE-4C48-8F32-D392AA0A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420D70-4BF4-4C1B-8D74-19C04814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85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F6441-BFE6-40B4-BAB1-EFCECAFB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BF708A-5343-49FF-B64A-CB5FB45C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2B8404-5EED-4789-977D-9EE727F8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AD4A21-4762-48D0-BA55-9D09801F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74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6A9C9C-43AF-44AD-95A3-8A4DDA20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0E8551-CA81-42FF-98EF-3C2FCAAC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D9913C-3B0A-47E3-A2F2-5BE36E73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1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07A83-6C08-47BC-B16A-D17E45CB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F8E1E-4AE1-4A9F-B93C-CF70FC85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98150-0FA6-44DD-A1A3-43173C670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960EFD-FE90-47D4-8D73-15F8E40D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6B6A3-8A25-4C5D-B91A-9143B9ED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26368-5E76-4594-A839-703C4405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20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D087F-F111-40D2-A815-9F8859D8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F04B4-0E48-4F8B-B3DD-3AFD20FDE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41E248-8539-4DC9-9735-82F6448D6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894ECC-0E39-4632-9A59-87EFB29D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560E6-F858-452E-887A-A107543E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F8722B-52B1-4CDA-B665-B1091548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326E52-1B7C-4846-976A-7F0D96DB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32BDB-C38B-480E-B066-4DE378599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B724C-94CD-45DC-AD2D-5E6E0578F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A43E-ECD5-4293-865C-E4EADB866DB0}" type="datetimeFigureOut">
              <a:rPr lang="es-ES" smtClean="0"/>
              <a:t>29/04/2018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09A7A-A532-4CE2-8502-72C9ED307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37155-6F52-4681-ACA5-88CF1D2CE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A3FD-2757-401E-B72B-C8C00E5EF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8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A955170-334B-42ED-9EC7-D5C913C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621427-E0DC-4AC0-BA3A-4D6719CB1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33" y="238124"/>
            <a:ext cx="3729991" cy="207221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647EA97-A275-443E-961D-8A0450C49052}"/>
              </a:ext>
            </a:extLst>
          </p:cNvPr>
          <p:cNvSpPr/>
          <p:nvPr/>
        </p:nvSpPr>
        <p:spPr>
          <a:xfrm>
            <a:off x="0" y="5379868"/>
            <a:ext cx="12192000" cy="1074198"/>
          </a:xfrm>
          <a:prstGeom prst="rect">
            <a:avLst/>
          </a:prstGeom>
          <a:solidFill>
            <a:srgbClr val="628B5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Eras Bold ITC" panose="020B0907030504020204" pitchFamily="34" charset="0"/>
              </a:rPr>
              <a:t>Social </a:t>
            </a:r>
            <a:r>
              <a:rPr lang="es-ES" sz="4000" dirty="0" err="1">
                <a:latin typeface="Eras Bold ITC" panose="020B0907030504020204" pitchFamily="34" charset="0"/>
              </a:rPr>
              <a:t>events</a:t>
            </a:r>
            <a:r>
              <a:rPr lang="es-ES" sz="4000" dirty="0">
                <a:latin typeface="Eras Bold ITC" panose="020B0907030504020204" pitchFamily="34" charset="0"/>
              </a:rPr>
              <a:t> </a:t>
            </a:r>
            <a:r>
              <a:rPr lang="es-ES" sz="4000" dirty="0" err="1">
                <a:latin typeface="Eras Bold ITC" panose="020B0907030504020204" pitchFamily="34" charset="0"/>
              </a:rPr>
              <a:t>for</a:t>
            </a:r>
            <a:r>
              <a:rPr lang="es-ES" sz="4000" dirty="0">
                <a:latin typeface="Eras Bold ITC" panose="020B0907030504020204" pitchFamily="34" charset="0"/>
              </a:rPr>
              <a:t> </a:t>
            </a:r>
            <a:r>
              <a:rPr lang="es-ES" sz="4000" dirty="0" err="1">
                <a:latin typeface="Eras Bold ITC" panose="020B0907030504020204" pitchFamily="34" charset="0"/>
              </a:rPr>
              <a:t>students</a:t>
            </a:r>
            <a:endParaRPr lang="es-ES" sz="40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2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2B7768D-3755-4470-ADE8-09738276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098"/>
            <a:ext cx="12192000" cy="59838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F75384-77E7-409A-9DB7-DC4B579EB4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76" b="22432"/>
          <a:stretch/>
        </p:blipFill>
        <p:spPr>
          <a:xfrm>
            <a:off x="9938383" y="114300"/>
            <a:ext cx="2063117" cy="59591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2EB9203-8967-4D1D-9742-940A52B46447}"/>
              </a:ext>
            </a:extLst>
          </p:cNvPr>
          <p:cNvSpPr/>
          <p:nvPr/>
        </p:nvSpPr>
        <p:spPr>
          <a:xfrm>
            <a:off x="463918" y="710214"/>
            <a:ext cx="4730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Target </a:t>
            </a:r>
            <a:r>
              <a:rPr lang="es-E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audience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9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07AC0A-84F4-4D40-A46C-31E03874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9329086-15B3-4E46-B6D2-9E2C8253E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76" b="22432"/>
          <a:stretch/>
        </p:blipFill>
        <p:spPr>
          <a:xfrm>
            <a:off x="9938383" y="114300"/>
            <a:ext cx="2063117" cy="595914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BAA3CB51-3448-4734-86AD-69B18911347E}"/>
              </a:ext>
            </a:extLst>
          </p:cNvPr>
          <p:cNvGrpSpPr/>
          <p:nvPr/>
        </p:nvGrpSpPr>
        <p:grpSpPr>
          <a:xfrm>
            <a:off x="360307" y="114300"/>
            <a:ext cx="5665397" cy="1391573"/>
            <a:chOff x="360307" y="114300"/>
            <a:chExt cx="5665397" cy="139157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4166F19-0B7C-40ED-83AE-37C4C8232C9B}"/>
                </a:ext>
              </a:extLst>
            </p:cNvPr>
            <p:cNvSpPr/>
            <p:nvPr/>
          </p:nvSpPr>
          <p:spPr>
            <a:xfrm>
              <a:off x="360307" y="114300"/>
              <a:ext cx="56653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sz="5400" b="1" cap="none" spc="0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Project </a:t>
              </a:r>
              <a:r>
                <a:rPr lang="es-ES" sz="5400" b="1" cap="none" spc="0" dirty="0" err="1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Description</a:t>
              </a:r>
              <a:endParaRPr lang="es-E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7AF07CB-6388-41D2-91D2-A7096A42A43D}"/>
                </a:ext>
              </a:extLst>
            </p:cNvPr>
            <p:cNvSpPr/>
            <p:nvPr/>
          </p:nvSpPr>
          <p:spPr>
            <a:xfrm>
              <a:off x="360307" y="797987"/>
              <a:ext cx="268823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s-ES" sz="4000" dirty="0" err="1">
                  <a:ln w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Preferences</a:t>
              </a:r>
              <a:endParaRPr lang="es-ES" sz="4000" b="1" cap="none" spc="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12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937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Eras Bold ITC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3</cp:revision>
  <dcterms:created xsi:type="dcterms:W3CDTF">2018-04-29T17:01:02Z</dcterms:created>
  <dcterms:modified xsi:type="dcterms:W3CDTF">2018-04-29T17:22:01Z</dcterms:modified>
</cp:coreProperties>
</file>