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pen Sans ExtraBold"/>
      <p:bold r:id="rId11"/>
      <p:boldItalic r:id="rId12"/>
    </p:embeddedFont>
    <p:embeddedFont>
      <p:font typeface="Open Sans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mr3Ha3dLaTrENYLRVq/Ro18A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OpenSansExtraBold-bold.fntdata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OpenSansLight-regular.fntdata"/><Relationship Id="rId12" Type="http://schemas.openxmlformats.org/officeDocument/2006/relationships/font" Target="fonts/OpenSa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Light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614100" y="3666599"/>
            <a:ext cx="6249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Apoorv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 and Report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205025" y="2164724"/>
            <a:ext cx="41346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approach is based on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statistical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development of the solution to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retrieve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the data insights using python data analytical tools and interpretation model.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solution is optimised for the target customers and increasing company’s revenue performance.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205025" y="990200"/>
            <a:ext cx="88167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Analysing the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characteristics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of given fields in the data exploration such as 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Variable Distributions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Skewness of the dataset towards a specific dataset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validation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of fields and data cleaning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These parameters are considered with certain reasoning such as the impact of skewness of training dataset towards the younger age bracket with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probability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of affecting the results of the prediction over customer base.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Limitations: 1. Some values are missing. Data types are different to their values.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2. Transformation of data required to make the dataset appropriate for training performance.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Ensuring aggregated ABS data at a geographical level to create additional variables.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Documentation of assumptions, limitations and exclusions for the data were made in the next stage. Removal of limitations was time dependent constraint.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205025" y="935175"/>
            <a:ext cx="87066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Hypothesis Development -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Funneling of business questions that can be answered with the help of existing data. Performing statistical testing to determine the validity of hypothesis.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Data Bracketing -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Create calculated fields based on existing data, for example, DOB into age bracket.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Performance Testing -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Factors like residual deviance, AIC, ROC curves ,R Squared. Model performance provided solution for removing limitations.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205025" y="1022725"/>
            <a:ext cx="8816700" cy="3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Visualization and presentation -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Interpretation of significant variables,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coefficients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from a business logical and intelligence perspective.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Idea -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Consideration of business issues and support valuation with case study using quantitative and qualitative observations.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