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C6059-6601-43F3-AAA4-9B6642CD1D51}" v="1094" dt="2023-04-29T18:30:2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32AC9-D36D-4C2F-9E85-EE4FCDF3E61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EABCAD-F1A6-4FB1-8208-61C2FF2B765C}">
      <dgm:prSet/>
      <dgm:spPr/>
      <dgm:t>
        <a:bodyPr/>
        <a:lstStyle/>
        <a:p>
          <a:r>
            <a:rPr lang="en-US"/>
            <a:t>TO ASSEMBLE A TEAM, WE MUST KNOW WHAT WE WANT THE TEAM TO ACHIEVE:</a:t>
          </a:r>
        </a:p>
      </dgm:t>
    </dgm:pt>
    <dgm:pt modelId="{25C77475-D096-4D7C-BE5D-10E0EE3D1A27}" type="parTrans" cxnId="{4B8403C0-5571-4F4E-97DF-4E161271FD7B}">
      <dgm:prSet/>
      <dgm:spPr/>
      <dgm:t>
        <a:bodyPr/>
        <a:lstStyle/>
        <a:p>
          <a:endParaRPr lang="en-US"/>
        </a:p>
      </dgm:t>
    </dgm:pt>
    <dgm:pt modelId="{753365ED-E6C3-4B46-9F83-1629F130E54E}" type="sibTrans" cxnId="{4B8403C0-5571-4F4E-97DF-4E161271FD7B}">
      <dgm:prSet/>
      <dgm:spPr/>
      <dgm:t>
        <a:bodyPr/>
        <a:lstStyle/>
        <a:p>
          <a:endParaRPr lang="en-US"/>
        </a:p>
      </dgm:t>
    </dgm:pt>
    <dgm:pt modelId="{D3FF315F-0DEF-4842-8CD5-ED086409A950}">
      <dgm:prSet/>
      <dgm:spPr/>
      <dgm:t>
        <a:bodyPr/>
        <a:lstStyle/>
        <a:p>
          <a:r>
            <a:rPr lang="en-US"/>
            <a:t>1) THE TEAM MUST BE ABLE TO SCORE ATLEAST 180 RUNS ON AN AVERAGE.</a:t>
          </a:r>
        </a:p>
      </dgm:t>
    </dgm:pt>
    <dgm:pt modelId="{F5A7F765-CE20-41BD-ACFE-2F1512EF3199}" type="parTrans" cxnId="{2CF01B6B-6BB6-4942-B15D-4D18A0194C13}">
      <dgm:prSet/>
      <dgm:spPr/>
      <dgm:t>
        <a:bodyPr/>
        <a:lstStyle/>
        <a:p>
          <a:endParaRPr lang="en-US"/>
        </a:p>
      </dgm:t>
    </dgm:pt>
    <dgm:pt modelId="{86B29F28-DE3B-4ADC-9457-83C99FC1A53D}" type="sibTrans" cxnId="{2CF01B6B-6BB6-4942-B15D-4D18A0194C13}">
      <dgm:prSet/>
      <dgm:spPr/>
      <dgm:t>
        <a:bodyPr/>
        <a:lstStyle/>
        <a:p>
          <a:endParaRPr lang="en-US"/>
        </a:p>
      </dgm:t>
    </dgm:pt>
    <dgm:pt modelId="{139681FC-72CA-4A26-A693-F4FF0EECDADE}">
      <dgm:prSet/>
      <dgm:spPr/>
      <dgm:t>
        <a:bodyPr/>
        <a:lstStyle/>
        <a:p>
          <a:r>
            <a:rPr lang="en-US"/>
            <a:t>2) THE TEAM MUST BE ABLE TO DEFEND ATLEAST 150 RUNS ON AN AVERAGE.</a:t>
          </a:r>
        </a:p>
      </dgm:t>
    </dgm:pt>
    <dgm:pt modelId="{7624F0C2-BC36-45B1-91F7-8DDC5F899188}" type="parTrans" cxnId="{1D3111B7-5A17-4BFB-A58B-4F82CF206BBE}">
      <dgm:prSet/>
      <dgm:spPr/>
      <dgm:t>
        <a:bodyPr/>
        <a:lstStyle/>
        <a:p>
          <a:endParaRPr lang="en-US"/>
        </a:p>
      </dgm:t>
    </dgm:pt>
    <dgm:pt modelId="{5621CD67-016B-4E10-9C82-3C1B266B3D0E}" type="sibTrans" cxnId="{1D3111B7-5A17-4BFB-A58B-4F82CF206BBE}">
      <dgm:prSet/>
      <dgm:spPr/>
      <dgm:t>
        <a:bodyPr/>
        <a:lstStyle/>
        <a:p>
          <a:endParaRPr lang="en-US"/>
        </a:p>
      </dgm:t>
    </dgm:pt>
    <dgm:pt modelId="{9F534535-BDBD-41E4-8A1F-7D22B8473821}">
      <dgm:prSet/>
      <dgm:spPr/>
      <dgm:t>
        <a:bodyPr/>
        <a:lstStyle/>
        <a:p>
          <a:r>
            <a:rPr lang="en-US"/>
            <a:t>TO ACHIEVE OUR TARGETS, WE DIVIDE OUR TEAM OF 11 PLAYERS AS FOLLOWS:</a:t>
          </a:r>
        </a:p>
      </dgm:t>
    </dgm:pt>
    <dgm:pt modelId="{27A8CB4C-3DF7-4B72-A898-E0C87326686A}" type="parTrans" cxnId="{0C9F1D19-DD93-43BB-BBB8-A93DAD12A293}">
      <dgm:prSet/>
      <dgm:spPr/>
      <dgm:t>
        <a:bodyPr/>
        <a:lstStyle/>
        <a:p>
          <a:endParaRPr lang="en-US"/>
        </a:p>
      </dgm:t>
    </dgm:pt>
    <dgm:pt modelId="{9A4E59B0-E5D9-4DAF-B46B-86045E3A5432}" type="sibTrans" cxnId="{0C9F1D19-DD93-43BB-BBB8-A93DAD12A293}">
      <dgm:prSet/>
      <dgm:spPr/>
      <dgm:t>
        <a:bodyPr/>
        <a:lstStyle/>
        <a:p>
          <a:endParaRPr lang="en-US"/>
        </a:p>
      </dgm:t>
    </dgm:pt>
    <dgm:pt modelId="{062D87E4-B511-460E-9B77-FAF925CCC1EB}">
      <dgm:prSet/>
      <dgm:spPr/>
      <dgm:t>
        <a:bodyPr/>
        <a:lstStyle/>
        <a:p>
          <a:r>
            <a:rPr lang="en-US"/>
            <a:t>1) TWO OPENING BATSMEN : POWER HITTERS WHO SMASH RUNS</a:t>
          </a:r>
        </a:p>
      </dgm:t>
    </dgm:pt>
    <dgm:pt modelId="{87F4E093-3892-4DEA-B01B-4ADA1F07585A}" type="parTrans" cxnId="{E1C1D363-A0A1-4B13-AACB-3C7CE5A9B70C}">
      <dgm:prSet/>
      <dgm:spPr/>
      <dgm:t>
        <a:bodyPr/>
        <a:lstStyle/>
        <a:p>
          <a:endParaRPr lang="en-US"/>
        </a:p>
      </dgm:t>
    </dgm:pt>
    <dgm:pt modelId="{F379F176-58DF-45B7-B8DE-DDC37933CFB3}" type="sibTrans" cxnId="{E1C1D363-A0A1-4B13-AACB-3C7CE5A9B70C}">
      <dgm:prSet/>
      <dgm:spPr/>
      <dgm:t>
        <a:bodyPr/>
        <a:lstStyle/>
        <a:p>
          <a:endParaRPr lang="en-US"/>
        </a:p>
      </dgm:t>
    </dgm:pt>
    <dgm:pt modelId="{6DC262FF-9526-4BD3-9B88-D8A6D567C67E}">
      <dgm:prSet/>
      <dgm:spPr/>
      <dgm:t>
        <a:bodyPr/>
        <a:lstStyle/>
        <a:p>
          <a:r>
            <a:rPr lang="en-US"/>
            <a:t>2) THREE MIDDLE ORDER BATSMEN : BAT LONGER THAN OPENERS, CAN SHIFT                    GEARS IF NEEDED.</a:t>
          </a:r>
        </a:p>
      </dgm:t>
    </dgm:pt>
    <dgm:pt modelId="{3FCD1DDF-9B10-4857-AA9D-A9994A68E274}" type="parTrans" cxnId="{B17455BA-4F23-4FFD-ADFF-737E877585EF}">
      <dgm:prSet/>
      <dgm:spPr/>
      <dgm:t>
        <a:bodyPr/>
        <a:lstStyle/>
        <a:p>
          <a:endParaRPr lang="en-US"/>
        </a:p>
      </dgm:t>
    </dgm:pt>
    <dgm:pt modelId="{A4C9189A-E9ED-4AEF-B574-BB9FE6141D21}" type="sibTrans" cxnId="{B17455BA-4F23-4FFD-ADFF-737E877585EF}">
      <dgm:prSet/>
      <dgm:spPr/>
      <dgm:t>
        <a:bodyPr/>
        <a:lstStyle/>
        <a:p>
          <a:endParaRPr lang="en-US"/>
        </a:p>
      </dgm:t>
    </dgm:pt>
    <dgm:pt modelId="{71B565D2-C3A0-481A-A292-86EAE17CFF28}">
      <dgm:prSet/>
      <dgm:spPr/>
      <dgm:t>
        <a:bodyPr/>
        <a:lstStyle/>
        <a:p>
          <a:r>
            <a:rPr lang="en-US"/>
            <a:t>3) ONE LOWER ORDER BATSMAN : POWER HITTER AND A STABILIZER, A BATTING                ORIENTED ALL ROUNDER.</a:t>
          </a:r>
        </a:p>
      </dgm:t>
    </dgm:pt>
    <dgm:pt modelId="{225F34B2-24F8-4220-87F9-34074647BB7B}" type="parTrans" cxnId="{4B6C9100-06B0-49DA-B703-17D95051FB1F}">
      <dgm:prSet/>
      <dgm:spPr/>
      <dgm:t>
        <a:bodyPr/>
        <a:lstStyle/>
        <a:p>
          <a:endParaRPr lang="en-US"/>
        </a:p>
      </dgm:t>
    </dgm:pt>
    <dgm:pt modelId="{5B9CC3E1-0D6A-41E9-B467-117ADC357790}" type="sibTrans" cxnId="{4B6C9100-06B0-49DA-B703-17D95051FB1F}">
      <dgm:prSet/>
      <dgm:spPr/>
      <dgm:t>
        <a:bodyPr/>
        <a:lstStyle/>
        <a:p>
          <a:endParaRPr lang="en-US"/>
        </a:p>
      </dgm:t>
    </dgm:pt>
    <dgm:pt modelId="{6FFD9D51-0398-4CBC-B8F2-CB7129E9E003}">
      <dgm:prSet/>
      <dgm:spPr/>
      <dgm:t>
        <a:bodyPr/>
        <a:lstStyle/>
        <a:p>
          <a:r>
            <a:rPr lang="en-US"/>
            <a:t>4) TWO ALL ROUNDER SPINNERS : BOWLING ORIENTED CRAZY HITTERS.</a:t>
          </a:r>
        </a:p>
      </dgm:t>
    </dgm:pt>
    <dgm:pt modelId="{AE48F7D5-07E3-4DB5-B1A1-201826DCCDD3}" type="parTrans" cxnId="{5C6103E4-059D-43B0-B8D3-B9657284DA71}">
      <dgm:prSet/>
      <dgm:spPr/>
      <dgm:t>
        <a:bodyPr/>
        <a:lstStyle/>
        <a:p>
          <a:endParaRPr lang="en-US"/>
        </a:p>
      </dgm:t>
    </dgm:pt>
    <dgm:pt modelId="{5598A9E6-D485-4954-808A-D03ECB8AE787}" type="sibTrans" cxnId="{5C6103E4-059D-43B0-B8D3-B9657284DA71}">
      <dgm:prSet/>
      <dgm:spPr/>
      <dgm:t>
        <a:bodyPr/>
        <a:lstStyle/>
        <a:p>
          <a:endParaRPr lang="en-US"/>
        </a:p>
      </dgm:t>
    </dgm:pt>
    <dgm:pt modelId="{E85A73F9-C0C1-4BF8-B36E-9B6B6977CA11}">
      <dgm:prSet/>
      <dgm:spPr/>
      <dgm:t>
        <a:bodyPr/>
        <a:lstStyle/>
        <a:p>
          <a:r>
            <a:rPr lang="en-US"/>
            <a:t>5) THREE OPENING FAST BOWLERS : WICKET TAKERS.</a:t>
          </a:r>
        </a:p>
      </dgm:t>
    </dgm:pt>
    <dgm:pt modelId="{149E8270-CB4B-4D7A-B3E9-490B34D6FE25}" type="parTrans" cxnId="{3FB61739-37A9-4707-879C-D6C1292CD850}">
      <dgm:prSet/>
      <dgm:spPr/>
      <dgm:t>
        <a:bodyPr/>
        <a:lstStyle/>
        <a:p>
          <a:endParaRPr lang="en-US"/>
        </a:p>
      </dgm:t>
    </dgm:pt>
    <dgm:pt modelId="{674AC944-0BD8-4B81-B62D-BCE4F8272DDC}" type="sibTrans" cxnId="{3FB61739-37A9-4707-879C-D6C1292CD850}">
      <dgm:prSet/>
      <dgm:spPr/>
      <dgm:t>
        <a:bodyPr/>
        <a:lstStyle/>
        <a:p>
          <a:endParaRPr lang="en-US"/>
        </a:p>
      </dgm:t>
    </dgm:pt>
    <dgm:pt modelId="{23BCB7B4-DB0B-405F-82A7-1E9AB6766123}" type="pres">
      <dgm:prSet presAssocID="{FB732AC9-D36D-4C2F-9E85-EE4FCDF3E610}" presName="vert0" presStyleCnt="0">
        <dgm:presLayoutVars>
          <dgm:dir/>
          <dgm:animOne val="branch"/>
          <dgm:animLvl val="lvl"/>
        </dgm:presLayoutVars>
      </dgm:prSet>
      <dgm:spPr/>
    </dgm:pt>
    <dgm:pt modelId="{895DB1BD-D5D4-4AE7-BFD5-FAB0B2977CF9}" type="pres">
      <dgm:prSet presAssocID="{4AEABCAD-F1A6-4FB1-8208-61C2FF2B765C}" presName="thickLine" presStyleLbl="alignNode1" presStyleIdx="0" presStyleCnt="9"/>
      <dgm:spPr/>
    </dgm:pt>
    <dgm:pt modelId="{481D3782-2896-42DB-AA95-901E609102DC}" type="pres">
      <dgm:prSet presAssocID="{4AEABCAD-F1A6-4FB1-8208-61C2FF2B765C}" presName="horz1" presStyleCnt="0"/>
      <dgm:spPr/>
    </dgm:pt>
    <dgm:pt modelId="{F1EAEA67-D5DC-492A-BCFD-F329DD2D05C5}" type="pres">
      <dgm:prSet presAssocID="{4AEABCAD-F1A6-4FB1-8208-61C2FF2B765C}" presName="tx1" presStyleLbl="revTx" presStyleIdx="0" presStyleCnt="9"/>
      <dgm:spPr/>
    </dgm:pt>
    <dgm:pt modelId="{FB50B10C-3A5C-4FBE-98C5-6BE354918964}" type="pres">
      <dgm:prSet presAssocID="{4AEABCAD-F1A6-4FB1-8208-61C2FF2B765C}" presName="vert1" presStyleCnt="0"/>
      <dgm:spPr/>
    </dgm:pt>
    <dgm:pt modelId="{E9355263-1C6A-4353-B424-626762C089AF}" type="pres">
      <dgm:prSet presAssocID="{D3FF315F-0DEF-4842-8CD5-ED086409A950}" presName="thickLine" presStyleLbl="alignNode1" presStyleIdx="1" presStyleCnt="9"/>
      <dgm:spPr/>
    </dgm:pt>
    <dgm:pt modelId="{0666DD59-F614-42F9-8B7F-064704F99A79}" type="pres">
      <dgm:prSet presAssocID="{D3FF315F-0DEF-4842-8CD5-ED086409A950}" presName="horz1" presStyleCnt="0"/>
      <dgm:spPr/>
    </dgm:pt>
    <dgm:pt modelId="{23F9221F-5195-4D29-B192-EADEA8DE2496}" type="pres">
      <dgm:prSet presAssocID="{D3FF315F-0DEF-4842-8CD5-ED086409A950}" presName="tx1" presStyleLbl="revTx" presStyleIdx="1" presStyleCnt="9"/>
      <dgm:spPr/>
    </dgm:pt>
    <dgm:pt modelId="{DAF9F795-27A3-46E1-9A98-791D2019E81F}" type="pres">
      <dgm:prSet presAssocID="{D3FF315F-0DEF-4842-8CD5-ED086409A950}" presName="vert1" presStyleCnt="0"/>
      <dgm:spPr/>
    </dgm:pt>
    <dgm:pt modelId="{A77C427D-2ABF-4F2A-AC23-381C64D493C9}" type="pres">
      <dgm:prSet presAssocID="{139681FC-72CA-4A26-A693-F4FF0EECDADE}" presName="thickLine" presStyleLbl="alignNode1" presStyleIdx="2" presStyleCnt="9"/>
      <dgm:spPr/>
    </dgm:pt>
    <dgm:pt modelId="{1016B005-3CE0-4114-8B09-0A81763D2F5A}" type="pres">
      <dgm:prSet presAssocID="{139681FC-72CA-4A26-A693-F4FF0EECDADE}" presName="horz1" presStyleCnt="0"/>
      <dgm:spPr/>
    </dgm:pt>
    <dgm:pt modelId="{C0739EE1-C1AD-4C72-9F81-F46505F286DD}" type="pres">
      <dgm:prSet presAssocID="{139681FC-72CA-4A26-A693-F4FF0EECDADE}" presName="tx1" presStyleLbl="revTx" presStyleIdx="2" presStyleCnt="9"/>
      <dgm:spPr/>
    </dgm:pt>
    <dgm:pt modelId="{5AE5DD9C-CB19-4864-A6B7-11B7F3F0C5FB}" type="pres">
      <dgm:prSet presAssocID="{139681FC-72CA-4A26-A693-F4FF0EECDADE}" presName="vert1" presStyleCnt="0"/>
      <dgm:spPr/>
    </dgm:pt>
    <dgm:pt modelId="{9A85E2DC-EA5C-42B6-9F3F-58E91BFC7B52}" type="pres">
      <dgm:prSet presAssocID="{9F534535-BDBD-41E4-8A1F-7D22B8473821}" presName="thickLine" presStyleLbl="alignNode1" presStyleIdx="3" presStyleCnt="9"/>
      <dgm:spPr/>
    </dgm:pt>
    <dgm:pt modelId="{CFEF36BC-AF41-4B1D-B011-27AE95A39660}" type="pres">
      <dgm:prSet presAssocID="{9F534535-BDBD-41E4-8A1F-7D22B8473821}" presName="horz1" presStyleCnt="0"/>
      <dgm:spPr/>
    </dgm:pt>
    <dgm:pt modelId="{0790FC77-EBDA-4682-9948-E2A7930BA8C6}" type="pres">
      <dgm:prSet presAssocID="{9F534535-BDBD-41E4-8A1F-7D22B8473821}" presName="tx1" presStyleLbl="revTx" presStyleIdx="3" presStyleCnt="9"/>
      <dgm:spPr/>
    </dgm:pt>
    <dgm:pt modelId="{6918B968-2F19-42BE-BCBF-6E8ECA496610}" type="pres">
      <dgm:prSet presAssocID="{9F534535-BDBD-41E4-8A1F-7D22B8473821}" presName="vert1" presStyleCnt="0"/>
      <dgm:spPr/>
    </dgm:pt>
    <dgm:pt modelId="{105F1799-EB85-468F-B547-9FBB1CD1D995}" type="pres">
      <dgm:prSet presAssocID="{062D87E4-B511-460E-9B77-FAF925CCC1EB}" presName="thickLine" presStyleLbl="alignNode1" presStyleIdx="4" presStyleCnt="9"/>
      <dgm:spPr/>
    </dgm:pt>
    <dgm:pt modelId="{12F2F3E8-1C3F-4055-A348-D301CC28033E}" type="pres">
      <dgm:prSet presAssocID="{062D87E4-B511-460E-9B77-FAF925CCC1EB}" presName="horz1" presStyleCnt="0"/>
      <dgm:spPr/>
    </dgm:pt>
    <dgm:pt modelId="{C22A9331-701C-4B89-A8A8-0CB14B508003}" type="pres">
      <dgm:prSet presAssocID="{062D87E4-B511-460E-9B77-FAF925CCC1EB}" presName="tx1" presStyleLbl="revTx" presStyleIdx="4" presStyleCnt="9"/>
      <dgm:spPr/>
    </dgm:pt>
    <dgm:pt modelId="{3FDDAE72-8453-40ED-BF02-A5BF724AD7E4}" type="pres">
      <dgm:prSet presAssocID="{062D87E4-B511-460E-9B77-FAF925CCC1EB}" presName="vert1" presStyleCnt="0"/>
      <dgm:spPr/>
    </dgm:pt>
    <dgm:pt modelId="{48304F51-CEA6-4297-8DA3-068B3705A318}" type="pres">
      <dgm:prSet presAssocID="{6DC262FF-9526-4BD3-9B88-D8A6D567C67E}" presName="thickLine" presStyleLbl="alignNode1" presStyleIdx="5" presStyleCnt="9"/>
      <dgm:spPr/>
    </dgm:pt>
    <dgm:pt modelId="{0686D02F-7715-4BDE-82EE-9BC5D54AFEEC}" type="pres">
      <dgm:prSet presAssocID="{6DC262FF-9526-4BD3-9B88-D8A6D567C67E}" presName="horz1" presStyleCnt="0"/>
      <dgm:spPr/>
    </dgm:pt>
    <dgm:pt modelId="{9F8023CE-8154-4A18-8C82-D08F64C9EFC4}" type="pres">
      <dgm:prSet presAssocID="{6DC262FF-9526-4BD3-9B88-D8A6D567C67E}" presName="tx1" presStyleLbl="revTx" presStyleIdx="5" presStyleCnt="9"/>
      <dgm:spPr/>
    </dgm:pt>
    <dgm:pt modelId="{2CA557A5-8CC8-443A-92A4-09B83A815A43}" type="pres">
      <dgm:prSet presAssocID="{6DC262FF-9526-4BD3-9B88-D8A6D567C67E}" presName="vert1" presStyleCnt="0"/>
      <dgm:spPr/>
    </dgm:pt>
    <dgm:pt modelId="{40893C4B-7AA9-4BF6-9C29-7A70FB48F3FF}" type="pres">
      <dgm:prSet presAssocID="{71B565D2-C3A0-481A-A292-86EAE17CFF28}" presName="thickLine" presStyleLbl="alignNode1" presStyleIdx="6" presStyleCnt="9"/>
      <dgm:spPr/>
    </dgm:pt>
    <dgm:pt modelId="{C45B9639-8017-4D19-95F0-73575D743073}" type="pres">
      <dgm:prSet presAssocID="{71B565D2-C3A0-481A-A292-86EAE17CFF28}" presName="horz1" presStyleCnt="0"/>
      <dgm:spPr/>
    </dgm:pt>
    <dgm:pt modelId="{71D4303D-DBEB-46B8-B344-76D01D2BE694}" type="pres">
      <dgm:prSet presAssocID="{71B565D2-C3A0-481A-A292-86EAE17CFF28}" presName="tx1" presStyleLbl="revTx" presStyleIdx="6" presStyleCnt="9"/>
      <dgm:spPr/>
    </dgm:pt>
    <dgm:pt modelId="{172E917F-7C9D-4BE7-8ED0-B904286EE691}" type="pres">
      <dgm:prSet presAssocID="{71B565D2-C3A0-481A-A292-86EAE17CFF28}" presName="vert1" presStyleCnt="0"/>
      <dgm:spPr/>
    </dgm:pt>
    <dgm:pt modelId="{5EEB9E93-7DDF-4801-9CE5-7E0CD96A9B58}" type="pres">
      <dgm:prSet presAssocID="{6FFD9D51-0398-4CBC-B8F2-CB7129E9E003}" presName="thickLine" presStyleLbl="alignNode1" presStyleIdx="7" presStyleCnt="9"/>
      <dgm:spPr/>
    </dgm:pt>
    <dgm:pt modelId="{6DA10C61-BE58-435A-AAC5-DED999E8FEEE}" type="pres">
      <dgm:prSet presAssocID="{6FFD9D51-0398-4CBC-B8F2-CB7129E9E003}" presName="horz1" presStyleCnt="0"/>
      <dgm:spPr/>
    </dgm:pt>
    <dgm:pt modelId="{60EF6331-0B17-4A94-B5DA-0AAF565D40D9}" type="pres">
      <dgm:prSet presAssocID="{6FFD9D51-0398-4CBC-B8F2-CB7129E9E003}" presName="tx1" presStyleLbl="revTx" presStyleIdx="7" presStyleCnt="9"/>
      <dgm:spPr/>
    </dgm:pt>
    <dgm:pt modelId="{0D545DE0-DEBD-4846-A286-E411A236F22B}" type="pres">
      <dgm:prSet presAssocID="{6FFD9D51-0398-4CBC-B8F2-CB7129E9E003}" presName="vert1" presStyleCnt="0"/>
      <dgm:spPr/>
    </dgm:pt>
    <dgm:pt modelId="{8570A997-19FA-4196-9B36-3448D8287498}" type="pres">
      <dgm:prSet presAssocID="{E85A73F9-C0C1-4BF8-B36E-9B6B6977CA11}" presName="thickLine" presStyleLbl="alignNode1" presStyleIdx="8" presStyleCnt="9"/>
      <dgm:spPr/>
    </dgm:pt>
    <dgm:pt modelId="{B57A5AE6-A1E9-4428-AD72-FF05F523883A}" type="pres">
      <dgm:prSet presAssocID="{E85A73F9-C0C1-4BF8-B36E-9B6B6977CA11}" presName="horz1" presStyleCnt="0"/>
      <dgm:spPr/>
    </dgm:pt>
    <dgm:pt modelId="{F3827935-A0ED-4212-A7BB-C176B46CCC70}" type="pres">
      <dgm:prSet presAssocID="{E85A73F9-C0C1-4BF8-B36E-9B6B6977CA11}" presName="tx1" presStyleLbl="revTx" presStyleIdx="8" presStyleCnt="9"/>
      <dgm:spPr/>
    </dgm:pt>
    <dgm:pt modelId="{D8E9672C-29CC-4D66-9850-03B2AC25D879}" type="pres">
      <dgm:prSet presAssocID="{E85A73F9-C0C1-4BF8-B36E-9B6B6977CA11}" presName="vert1" presStyleCnt="0"/>
      <dgm:spPr/>
    </dgm:pt>
  </dgm:ptLst>
  <dgm:cxnLst>
    <dgm:cxn modelId="{4B6C9100-06B0-49DA-B703-17D95051FB1F}" srcId="{FB732AC9-D36D-4C2F-9E85-EE4FCDF3E610}" destId="{71B565D2-C3A0-481A-A292-86EAE17CFF28}" srcOrd="6" destOrd="0" parTransId="{225F34B2-24F8-4220-87F9-34074647BB7B}" sibTransId="{5B9CC3E1-0D6A-41E9-B467-117ADC357790}"/>
    <dgm:cxn modelId="{5769AD15-F87D-40B8-9213-193F0514193D}" type="presOf" srcId="{6DC262FF-9526-4BD3-9B88-D8A6D567C67E}" destId="{9F8023CE-8154-4A18-8C82-D08F64C9EFC4}" srcOrd="0" destOrd="0" presId="urn:microsoft.com/office/officeart/2008/layout/LinedList"/>
    <dgm:cxn modelId="{0C9F1D19-DD93-43BB-BBB8-A93DAD12A293}" srcId="{FB732AC9-D36D-4C2F-9E85-EE4FCDF3E610}" destId="{9F534535-BDBD-41E4-8A1F-7D22B8473821}" srcOrd="3" destOrd="0" parTransId="{27A8CB4C-3DF7-4B72-A898-E0C87326686A}" sibTransId="{9A4E59B0-E5D9-4DAF-B46B-86045E3A5432}"/>
    <dgm:cxn modelId="{A744DA22-2BD1-49C4-B5AD-7B3DB1FCF626}" type="presOf" srcId="{139681FC-72CA-4A26-A693-F4FF0EECDADE}" destId="{C0739EE1-C1AD-4C72-9F81-F46505F286DD}" srcOrd="0" destOrd="0" presId="urn:microsoft.com/office/officeart/2008/layout/LinedList"/>
    <dgm:cxn modelId="{3FB61739-37A9-4707-879C-D6C1292CD850}" srcId="{FB732AC9-D36D-4C2F-9E85-EE4FCDF3E610}" destId="{E85A73F9-C0C1-4BF8-B36E-9B6B6977CA11}" srcOrd="8" destOrd="0" parTransId="{149E8270-CB4B-4D7A-B3E9-490B34D6FE25}" sibTransId="{674AC944-0BD8-4B81-B62D-BCE4F8272DDC}"/>
    <dgm:cxn modelId="{F336433B-6FB7-4BF5-BCF1-2C5F44ECA073}" type="presOf" srcId="{062D87E4-B511-460E-9B77-FAF925CCC1EB}" destId="{C22A9331-701C-4B89-A8A8-0CB14B508003}" srcOrd="0" destOrd="0" presId="urn:microsoft.com/office/officeart/2008/layout/LinedList"/>
    <dgm:cxn modelId="{E1C1D363-A0A1-4B13-AACB-3C7CE5A9B70C}" srcId="{FB732AC9-D36D-4C2F-9E85-EE4FCDF3E610}" destId="{062D87E4-B511-460E-9B77-FAF925CCC1EB}" srcOrd="4" destOrd="0" parTransId="{87F4E093-3892-4DEA-B01B-4ADA1F07585A}" sibTransId="{F379F176-58DF-45B7-B8DE-DDC37933CFB3}"/>
    <dgm:cxn modelId="{2CF01B6B-6BB6-4942-B15D-4D18A0194C13}" srcId="{FB732AC9-D36D-4C2F-9E85-EE4FCDF3E610}" destId="{D3FF315F-0DEF-4842-8CD5-ED086409A950}" srcOrd="1" destOrd="0" parTransId="{F5A7F765-CE20-41BD-ACFE-2F1512EF3199}" sibTransId="{86B29F28-DE3B-4ADC-9457-83C99FC1A53D}"/>
    <dgm:cxn modelId="{F828966F-F690-431F-83BB-07743F489E51}" type="presOf" srcId="{E85A73F9-C0C1-4BF8-B36E-9B6B6977CA11}" destId="{F3827935-A0ED-4212-A7BB-C176B46CCC70}" srcOrd="0" destOrd="0" presId="urn:microsoft.com/office/officeart/2008/layout/LinedList"/>
    <dgm:cxn modelId="{62CD598B-58B4-443F-8BC5-B18333D477F9}" type="presOf" srcId="{6FFD9D51-0398-4CBC-B8F2-CB7129E9E003}" destId="{60EF6331-0B17-4A94-B5DA-0AAF565D40D9}" srcOrd="0" destOrd="0" presId="urn:microsoft.com/office/officeart/2008/layout/LinedList"/>
    <dgm:cxn modelId="{1D3111B7-5A17-4BFB-A58B-4F82CF206BBE}" srcId="{FB732AC9-D36D-4C2F-9E85-EE4FCDF3E610}" destId="{139681FC-72CA-4A26-A693-F4FF0EECDADE}" srcOrd="2" destOrd="0" parTransId="{7624F0C2-BC36-45B1-91F7-8DDC5F899188}" sibTransId="{5621CD67-016B-4E10-9C82-3C1B266B3D0E}"/>
    <dgm:cxn modelId="{B17455BA-4F23-4FFD-ADFF-737E877585EF}" srcId="{FB732AC9-D36D-4C2F-9E85-EE4FCDF3E610}" destId="{6DC262FF-9526-4BD3-9B88-D8A6D567C67E}" srcOrd="5" destOrd="0" parTransId="{3FCD1DDF-9B10-4857-AA9D-A9994A68E274}" sibTransId="{A4C9189A-E9ED-4AEF-B574-BB9FE6141D21}"/>
    <dgm:cxn modelId="{4B8403C0-5571-4F4E-97DF-4E161271FD7B}" srcId="{FB732AC9-D36D-4C2F-9E85-EE4FCDF3E610}" destId="{4AEABCAD-F1A6-4FB1-8208-61C2FF2B765C}" srcOrd="0" destOrd="0" parTransId="{25C77475-D096-4D7C-BE5D-10E0EE3D1A27}" sibTransId="{753365ED-E6C3-4B46-9F83-1629F130E54E}"/>
    <dgm:cxn modelId="{39597DD0-B8AE-4849-9A12-AE354651FE6E}" type="presOf" srcId="{4AEABCAD-F1A6-4FB1-8208-61C2FF2B765C}" destId="{F1EAEA67-D5DC-492A-BCFD-F329DD2D05C5}" srcOrd="0" destOrd="0" presId="urn:microsoft.com/office/officeart/2008/layout/LinedList"/>
    <dgm:cxn modelId="{5C6103E4-059D-43B0-B8D3-B9657284DA71}" srcId="{FB732AC9-D36D-4C2F-9E85-EE4FCDF3E610}" destId="{6FFD9D51-0398-4CBC-B8F2-CB7129E9E003}" srcOrd="7" destOrd="0" parTransId="{AE48F7D5-07E3-4DB5-B1A1-201826DCCDD3}" sibTransId="{5598A9E6-D485-4954-808A-D03ECB8AE787}"/>
    <dgm:cxn modelId="{372B2FE6-60E7-49A0-878B-FFC8CD58D3BA}" type="presOf" srcId="{FB732AC9-D36D-4C2F-9E85-EE4FCDF3E610}" destId="{23BCB7B4-DB0B-405F-82A7-1E9AB6766123}" srcOrd="0" destOrd="0" presId="urn:microsoft.com/office/officeart/2008/layout/LinedList"/>
    <dgm:cxn modelId="{48D67FE7-ADEC-41E5-9804-8422FA6DE87E}" type="presOf" srcId="{9F534535-BDBD-41E4-8A1F-7D22B8473821}" destId="{0790FC77-EBDA-4682-9948-E2A7930BA8C6}" srcOrd="0" destOrd="0" presId="urn:microsoft.com/office/officeart/2008/layout/LinedList"/>
    <dgm:cxn modelId="{5DCFC8F5-082E-4643-A496-1F0387365F6C}" type="presOf" srcId="{D3FF315F-0DEF-4842-8CD5-ED086409A950}" destId="{23F9221F-5195-4D29-B192-EADEA8DE2496}" srcOrd="0" destOrd="0" presId="urn:microsoft.com/office/officeart/2008/layout/LinedList"/>
    <dgm:cxn modelId="{68A5ECF7-33CA-48BD-BAB5-25EF482B9F10}" type="presOf" srcId="{71B565D2-C3A0-481A-A292-86EAE17CFF28}" destId="{71D4303D-DBEB-46B8-B344-76D01D2BE694}" srcOrd="0" destOrd="0" presId="urn:microsoft.com/office/officeart/2008/layout/LinedList"/>
    <dgm:cxn modelId="{6EB9FA66-7854-4670-9B18-A0F1575E07A9}" type="presParOf" srcId="{23BCB7B4-DB0B-405F-82A7-1E9AB6766123}" destId="{895DB1BD-D5D4-4AE7-BFD5-FAB0B2977CF9}" srcOrd="0" destOrd="0" presId="urn:microsoft.com/office/officeart/2008/layout/LinedList"/>
    <dgm:cxn modelId="{D4FD541F-1C2F-4918-B59B-EF2C0688F89A}" type="presParOf" srcId="{23BCB7B4-DB0B-405F-82A7-1E9AB6766123}" destId="{481D3782-2896-42DB-AA95-901E609102DC}" srcOrd="1" destOrd="0" presId="urn:microsoft.com/office/officeart/2008/layout/LinedList"/>
    <dgm:cxn modelId="{22BEDE77-4DC9-47F6-8426-5954E24C2501}" type="presParOf" srcId="{481D3782-2896-42DB-AA95-901E609102DC}" destId="{F1EAEA67-D5DC-492A-BCFD-F329DD2D05C5}" srcOrd="0" destOrd="0" presId="urn:microsoft.com/office/officeart/2008/layout/LinedList"/>
    <dgm:cxn modelId="{71D583D2-2C24-4D4A-AA09-9BD7CE5B7287}" type="presParOf" srcId="{481D3782-2896-42DB-AA95-901E609102DC}" destId="{FB50B10C-3A5C-4FBE-98C5-6BE354918964}" srcOrd="1" destOrd="0" presId="urn:microsoft.com/office/officeart/2008/layout/LinedList"/>
    <dgm:cxn modelId="{1AE3BF66-6723-4A54-9387-75EFC52209C0}" type="presParOf" srcId="{23BCB7B4-DB0B-405F-82A7-1E9AB6766123}" destId="{E9355263-1C6A-4353-B424-626762C089AF}" srcOrd="2" destOrd="0" presId="urn:microsoft.com/office/officeart/2008/layout/LinedList"/>
    <dgm:cxn modelId="{75FC67FB-D0DB-473B-967C-69C437CA415E}" type="presParOf" srcId="{23BCB7B4-DB0B-405F-82A7-1E9AB6766123}" destId="{0666DD59-F614-42F9-8B7F-064704F99A79}" srcOrd="3" destOrd="0" presId="urn:microsoft.com/office/officeart/2008/layout/LinedList"/>
    <dgm:cxn modelId="{F4FF6568-2F6B-44A4-AAA6-1879A53FA215}" type="presParOf" srcId="{0666DD59-F614-42F9-8B7F-064704F99A79}" destId="{23F9221F-5195-4D29-B192-EADEA8DE2496}" srcOrd="0" destOrd="0" presId="urn:microsoft.com/office/officeart/2008/layout/LinedList"/>
    <dgm:cxn modelId="{5E1D84A2-E6AD-44D6-B273-524BF1D7CC8F}" type="presParOf" srcId="{0666DD59-F614-42F9-8B7F-064704F99A79}" destId="{DAF9F795-27A3-46E1-9A98-791D2019E81F}" srcOrd="1" destOrd="0" presId="urn:microsoft.com/office/officeart/2008/layout/LinedList"/>
    <dgm:cxn modelId="{4A81534A-4324-454E-B858-1FFDFBD9C726}" type="presParOf" srcId="{23BCB7B4-DB0B-405F-82A7-1E9AB6766123}" destId="{A77C427D-2ABF-4F2A-AC23-381C64D493C9}" srcOrd="4" destOrd="0" presId="urn:microsoft.com/office/officeart/2008/layout/LinedList"/>
    <dgm:cxn modelId="{A0B47298-DA98-4418-BBE5-A154706661B7}" type="presParOf" srcId="{23BCB7B4-DB0B-405F-82A7-1E9AB6766123}" destId="{1016B005-3CE0-4114-8B09-0A81763D2F5A}" srcOrd="5" destOrd="0" presId="urn:microsoft.com/office/officeart/2008/layout/LinedList"/>
    <dgm:cxn modelId="{71B4E9C1-5101-4A55-B565-E80792DBCB7D}" type="presParOf" srcId="{1016B005-3CE0-4114-8B09-0A81763D2F5A}" destId="{C0739EE1-C1AD-4C72-9F81-F46505F286DD}" srcOrd="0" destOrd="0" presId="urn:microsoft.com/office/officeart/2008/layout/LinedList"/>
    <dgm:cxn modelId="{201DA8B8-F1B6-4AAE-BBD7-AEAB499654C5}" type="presParOf" srcId="{1016B005-3CE0-4114-8B09-0A81763D2F5A}" destId="{5AE5DD9C-CB19-4864-A6B7-11B7F3F0C5FB}" srcOrd="1" destOrd="0" presId="urn:microsoft.com/office/officeart/2008/layout/LinedList"/>
    <dgm:cxn modelId="{C93CF0A7-F51B-419E-9652-78B490BC0849}" type="presParOf" srcId="{23BCB7B4-DB0B-405F-82A7-1E9AB6766123}" destId="{9A85E2DC-EA5C-42B6-9F3F-58E91BFC7B52}" srcOrd="6" destOrd="0" presId="urn:microsoft.com/office/officeart/2008/layout/LinedList"/>
    <dgm:cxn modelId="{6B97DBAF-21BE-49F7-A3BA-1624EF6F1E02}" type="presParOf" srcId="{23BCB7B4-DB0B-405F-82A7-1E9AB6766123}" destId="{CFEF36BC-AF41-4B1D-B011-27AE95A39660}" srcOrd="7" destOrd="0" presId="urn:microsoft.com/office/officeart/2008/layout/LinedList"/>
    <dgm:cxn modelId="{8DDD4D08-2626-4D9B-801F-4EAD198BC03A}" type="presParOf" srcId="{CFEF36BC-AF41-4B1D-B011-27AE95A39660}" destId="{0790FC77-EBDA-4682-9948-E2A7930BA8C6}" srcOrd="0" destOrd="0" presId="urn:microsoft.com/office/officeart/2008/layout/LinedList"/>
    <dgm:cxn modelId="{F8EE4321-2683-41F7-A545-D9AD863F02B4}" type="presParOf" srcId="{CFEF36BC-AF41-4B1D-B011-27AE95A39660}" destId="{6918B968-2F19-42BE-BCBF-6E8ECA496610}" srcOrd="1" destOrd="0" presId="urn:microsoft.com/office/officeart/2008/layout/LinedList"/>
    <dgm:cxn modelId="{A6D1834D-4852-4D79-B128-C9314B0D8DE6}" type="presParOf" srcId="{23BCB7B4-DB0B-405F-82A7-1E9AB6766123}" destId="{105F1799-EB85-468F-B547-9FBB1CD1D995}" srcOrd="8" destOrd="0" presId="urn:microsoft.com/office/officeart/2008/layout/LinedList"/>
    <dgm:cxn modelId="{3360D605-7B57-430F-98FE-BED4DA0AF4CC}" type="presParOf" srcId="{23BCB7B4-DB0B-405F-82A7-1E9AB6766123}" destId="{12F2F3E8-1C3F-4055-A348-D301CC28033E}" srcOrd="9" destOrd="0" presId="urn:microsoft.com/office/officeart/2008/layout/LinedList"/>
    <dgm:cxn modelId="{5282A51C-A4A7-4EC0-8C4A-3F859BABCD40}" type="presParOf" srcId="{12F2F3E8-1C3F-4055-A348-D301CC28033E}" destId="{C22A9331-701C-4B89-A8A8-0CB14B508003}" srcOrd="0" destOrd="0" presId="urn:microsoft.com/office/officeart/2008/layout/LinedList"/>
    <dgm:cxn modelId="{2F26F1C2-1352-41F3-A103-773E7A8BF898}" type="presParOf" srcId="{12F2F3E8-1C3F-4055-A348-D301CC28033E}" destId="{3FDDAE72-8453-40ED-BF02-A5BF724AD7E4}" srcOrd="1" destOrd="0" presId="urn:microsoft.com/office/officeart/2008/layout/LinedList"/>
    <dgm:cxn modelId="{A134F750-225A-401A-AB4B-8F535791CB7F}" type="presParOf" srcId="{23BCB7B4-DB0B-405F-82A7-1E9AB6766123}" destId="{48304F51-CEA6-4297-8DA3-068B3705A318}" srcOrd="10" destOrd="0" presId="urn:microsoft.com/office/officeart/2008/layout/LinedList"/>
    <dgm:cxn modelId="{95B71A55-88D0-4D08-AB89-3AD3A57EDB5D}" type="presParOf" srcId="{23BCB7B4-DB0B-405F-82A7-1E9AB6766123}" destId="{0686D02F-7715-4BDE-82EE-9BC5D54AFEEC}" srcOrd="11" destOrd="0" presId="urn:microsoft.com/office/officeart/2008/layout/LinedList"/>
    <dgm:cxn modelId="{62F0686C-1A1D-4283-8E63-AFCAE66103DB}" type="presParOf" srcId="{0686D02F-7715-4BDE-82EE-9BC5D54AFEEC}" destId="{9F8023CE-8154-4A18-8C82-D08F64C9EFC4}" srcOrd="0" destOrd="0" presId="urn:microsoft.com/office/officeart/2008/layout/LinedList"/>
    <dgm:cxn modelId="{89339620-4DE5-46C9-9FE6-1E7F3F50C36E}" type="presParOf" srcId="{0686D02F-7715-4BDE-82EE-9BC5D54AFEEC}" destId="{2CA557A5-8CC8-443A-92A4-09B83A815A43}" srcOrd="1" destOrd="0" presId="urn:microsoft.com/office/officeart/2008/layout/LinedList"/>
    <dgm:cxn modelId="{0433F99F-1684-442F-BEB5-B20634941187}" type="presParOf" srcId="{23BCB7B4-DB0B-405F-82A7-1E9AB6766123}" destId="{40893C4B-7AA9-4BF6-9C29-7A70FB48F3FF}" srcOrd="12" destOrd="0" presId="urn:microsoft.com/office/officeart/2008/layout/LinedList"/>
    <dgm:cxn modelId="{98B49421-64D3-4FF0-86CB-D5B9C482B68F}" type="presParOf" srcId="{23BCB7B4-DB0B-405F-82A7-1E9AB6766123}" destId="{C45B9639-8017-4D19-95F0-73575D743073}" srcOrd="13" destOrd="0" presId="urn:microsoft.com/office/officeart/2008/layout/LinedList"/>
    <dgm:cxn modelId="{2388CABB-500C-495A-8FF8-FE5B5905B996}" type="presParOf" srcId="{C45B9639-8017-4D19-95F0-73575D743073}" destId="{71D4303D-DBEB-46B8-B344-76D01D2BE694}" srcOrd="0" destOrd="0" presId="urn:microsoft.com/office/officeart/2008/layout/LinedList"/>
    <dgm:cxn modelId="{48376820-3D36-4EED-B87D-87371D3F6E19}" type="presParOf" srcId="{C45B9639-8017-4D19-95F0-73575D743073}" destId="{172E917F-7C9D-4BE7-8ED0-B904286EE691}" srcOrd="1" destOrd="0" presId="urn:microsoft.com/office/officeart/2008/layout/LinedList"/>
    <dgm:cxn modelId="{AB5A21B6-BF84-435D-A136-51500621771F}" type="presParOf" srcId="{23BCB7B4-DB0B-405F-82A7-1E9AB6766123}" destId="{5EEB9E93-7DDF-4801-9CE5-7E0CD96A9B58}" srcOrd="14" destOrd="0" presId="urn:microsoft.com/office/officeart/2008/layout/LinedList"/>
    <dgm:cxn modelId="{0519FA5F-43C9-403A-BDB0-3079B3523A2E}" type="presParOf" srcId="{23BCB7B4-DB0B-405F-82A7-1E9AB6766123}" destId="{6DA10C61-BE58-435A-AAC5-DED999E8FEEE}" srcOrd="15" destOrd="0" presId="urn:microsoft.com/office/officeart/2008/layout/LinedList"/>
    <dgm:cxn modelId="{6482B55C-14AB-4EE0-8AAD-86DAE19B0166}" type="presParOf" srcId="{6DA10C61-BE58-435A-AAC5-DED999E8FEEE}" destId="{60EF6331-0B17-4A94-B5DA-0AAF565D40D9}" srcOrd="0" destOrd="0" presId="urn:microsoft.com/office/officeart/2008/layout/LinedList"/>
    <dgm:cxn modelId="{422D7B02-63D2-461A-AB3E-6F7FDDBB8844}" type="presParOf" srcId="{6DA10C61-BE58-435A-AAC5-DED999E8FEEE}" destId="{0D545DE0-DEBD-4846-A286-E411A236F22B}" srcOrd="1" destOrd="0" presId="urn:microsoft.com/office/officeart/2008/layout/LinedList"/>
    <dgm:cxn modelId="{7EF39E77-6BB0-4DAF-B63D-184A03509CBF}" type="presParOf" srcId="{23BCB7B4-DB0B-405F-82A7-1E9AB6766123}" destId="{8570A997-19FA-4196-9B36-3448D8287498}" srcOrd="16" destOrd="0" presId="urn:microsoft.com/office/officeart/2008/layout/LinedList"/>
    <dgm:cxn modelId="{BCE02B00-FF05-4A1A-B6F0-A1980BC3384D}" type="presParOf" srcId="{23BCB7B4-DB0B-405F-82A7-1E9AB6766123}" destId="{B57A5AE6-A1E9-4428-AD72-FF05F523883A}" srcOrd="17" destOrd="0" presId="urn:microsoft.com/office/officeart/2008/layout/LinedList"/>
    <dgm:cxn modelId="{394D24C7-40BD-4FBE-9427-1355787C3EDF}" type="presParOf" srcId="{B57A5AE6-A1E9-4428-AD72-FF05F523883A}" destId="{F3827935-A0ED-4212-A7BB-C176B46CCC70}" srcOrd="0" destOrd="0" presId="urn:microsoft.com/office/officeart/2008/layout/LinedList"/>
    <dgm:cxn modelId="{4446CB99-8ABB-4527-9F42-1ADC0A2EA988}" type="presParOf" srcId="{B57A5AE6-A1E9-4428-AD72-FF05F523883A}" destId="{D8E9672C-29CC-4D66-9850-03B2AC25D8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4BDB0-2C34-4EA5-B57A-E432EE0513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E41A3E-E78A-4F64-94A5-6F09B7F3CA77}">
      <dgm:prSet/>
      <dgm:spPr/>
      <dgm:t>
        <a:bodyPr/>
        <a:lstStyle/>
        <a:p>
          <a:r>
            <a:rPr lang="en-US"/>
            <a:t>BATTING AVERAGE &gt; 30 {AVERAGE RUNS SCORED IN ALL INNINGS}</a:t>
          </a:r>
        </a:p>
      </dgm:t>
    </dgm:pt>
    <dgm:pt modelId="{CC4F5AB1-FED9-4188-8CB9-A16958081A65}" type="parTrans" cxnId="{4C0BC0C6-BD77-4D70-B326-B124FCC64922}">
      <dgm:prSet/>
      <dgm:spPr/>
      <dgm:t>
        <a:bodyPr/>
        <a:lstStyle/>
        <a:p>
          <a:endParaRPr lang="en-US"/>
        </a:p>
      </dgm:t>
    </dgm:pt>
    <dgm:pt modelId="{33D07501-21B1-442B-BB84-33F6D745F083}" type="sibTrans" cxnId="{4C0BC0C6-BD77-4D70-B326-B124FCC64922}">
      <dgm:prSet/>
      <dgm:spPr/>
      <dgm:t>
        <a:bodyPr/>
        <a:lstStyle/>
        <a:p>
          <a:endParaRPr lang="en-US"/>
        </a:p>
      </dgm:t>
    </dgm:pt>
    <dgm:pt modelId="{83921CAC-F093-4E8E-BA3A-DA2EAC67BC36}">
      <dgm:prSet/>
      <dgm:spPr/>
      <dgm:t>
        <a:bodyPr/>
        <a:lstStyle/>
        <a:p>
          <a:r>
            <a:rPr lang="en-US"/>
            <a:t>STRIKE RATE &gt; 140 {RUNS SCORED PER 100 BALLS}</a:t>
          </a:r>
        </a:p>
      </dgm:t>
    </dgm:pt>
    <dgm:pt modelId="{7B375A77-F4E8-4142-B659-71C4BFFF4499}" type="parTrans" cxnId="{1A81B3FB-4E73-41B2-8078-C9060CF6DFAF}">
      <dgm:prSet/>
      <dgm:spPr/>
      <dgm:t>
        <a:bodyPr/>
        <a:lstStyle/>
        <a:p>
          <a:endParaRPr lang="en-US"/>
        </a:p>
      </dgm:t>
    </dgm:pt>
    <dgm:pt modelId="{7C8CB791-3D7A-4864-B63B-5B55D9CA2867}" type="sibTrans" cxnId="{1A81B3FB-4E73-41B2-8078-C9060CF6DFAF}">
      <dgm:prSet/>
      <dgm:spPr/>
      <dgm:t>
        <a:bodyPr/>
        <a:lstStyle/>
        <a:p>
          <a:endParaRPr lang="en-US"/>
        </a:p>
      </dgm:t>
    </dgm:pt>
    <dgm:pt modelId="{F4387C00-19D3-41D4-9C30-AC9F9EAE04D3}">
      <dgm:prSet/>
      <dgm:spPr/>
      <dgm:t>
        <a:bodyPr/>
        <a:lstStyle/>
        <a:p>
          <a:r>
            <a:rPr lang="en-US"/>
            <a:t>INNINGS BATTED .&gt; 3 </a:t>
          </a:r>
        </a:p>
      </dgm:t>
    </dgm:pt>
    <dgm:pt modelId="{05C8B8E8-EE95-44BC-ABFB-8E9430A07DE2}" type="parTrans" cxnId="{48044D02-3145-4C46-B74E-6CC03C950479}">
      <dgm:prSet/>
      <dgm:spPr/>
      <dgm:t>
        <a:bodyPr/>
        <a:lstStyle/>
        <a:p>
          <a:endParaRPr lang="en-US"/>
        </a:p>
      </dgm:t>
    </dgm:pt>
    <dgm:pt modelId="{6BBFE883-4928-48D7-BB04-6E60D1C1DADD}" type="sibTrans" cxnId="{48044D02-3145-4C46-B74E-6CC03C950479}">
      <dgm:prSet/>
      <dgm:spPr/>
      <dgm:t>
        <a:bodyPr/>
        <a:lstStyle/>
        <a:p>
          <a:endParaRPr lang="en-US"/>
        </a:p>
      </dgm:t>
    </dgm:pt>
    <dgm:pt modelId="{FED8904B-766F-44C6-9FD4-C2177C41EC10}">
      <dgm:prSet/>
      <dgm:spPr/>
      <dgm:t>
        <a:bodyPr/>
        <a:lstStyle/>
        <a:p>
          <a:r>
            <a:rPr lang="en-US"/>
            <a:t>BOUNDARY PERCENTAGE &gt; 50% {PERCENTAGE OF RUNS SCORED AS BOUNDARIES}</a:t>
          </a:r>
        </a:p>
      </dgm:t>
    </dgm:pt>
    <dgm:pt modelId="{D22D86C7-CDE0-42C1-9D51-BC1AB2DE527D}" type="parTrans" cxnId="{C1A99B8D-D412-43B7-9781-F8B77B66A707}">
      <dgm:prSet/>
      <dgm:spPr/>
      <dgm:t>
        <a:bodyPr/>
        <a:lstStyle/>
        <a:p>
          <a:endParaRPr lang="en-US"/>
        </a:p>
      </dgm:t>
    </dgm:pt>
    <dgm:pt modelId="{5539F903-28EB-4CDE-AE50-ABF907A35F33}" type="sibTrans" cxnId="{C1A99B8D-D412-43B7-9781-F8B77B66A707}">
      <dgm:prSet/>
      <dgm:spPr/>
      <dgm:t>
        <a:bodyPr/>
        <a:lstStyle/>
        <a:p>
          <a:endParaRPr lang="en-US"/>
        </a:p>
      </dgm:t>
    </dgm:pt>
    <dgm:pt modelId="{7E638EF2-3382-4BFE-8FD3-073BCCEE3828}">
      <dgm:prSet/>
      <dgm:spPr/>
      <dgm:t>
        <a:bodyPr/>
        <a:lstStyle/>
        <a:p>
          <a:r>
            <a:rPr lang="en-US"/>
            <a:t>BATTING POSITION &lt; 4 {SHOULD BAT AS THE OPENER OR THE IMMEDIATE NEXT BATSMEN}</a:t>
          </a:r>
        </a:p>
      </dgm:t>
    </dgm:pt>
    <dgm:pt modelId="{0579ED6F-0767-4FF8-86FC-C94A235B2E42}" type="parTrans" cxnId="{EE94C63C-CE05-41DF-9F3F-73D4D29005D0}">
      <dgm:prSet/>
      <dgm:spPr/>
      <dgm:t>
        <a:bodyPr/>
        <a:lstStyle/>
        <a:p>
          <a:endParaRPr lang="en-US"/>
        </a:p>
      </dgm:t>
    </dgm:pt>
    <dgm:pt modelId="{EFA7F498-143F-40F4-8DB6-DDE4E180687C}" type="sibTrans" cxnId="{EE94C63C-CE05-41DF-9F3F-73D4D29005D0}">
      <dgm:prSet/>
      <dgm:spPr/>
      <dgm:t>
        <a:bodyPr/>
        <a:lstStyle/>
        <a:p>
          <a:endParaRPr lang="en-US"/>
        </a:p>
      </dgm:t>
    </dgm:pt>
    <dgm:pt modelId="{BFA23227-2A73-40CD-A576-6A50A4051BD4}" type="pres">
      <dgm:prSet presAssocID="{F4E4BDB0-2C34-4EA5-B57A-E432EE051323}" presName="outerComposite" presStyleCnt="0">
        <dgm:presLayoutVars>
          <dgm:chMax val="5"/>
          <dgm:dir/>
          <dgm:resizeHandles val="exact"/>
        </dgm:presLayoutVars>
      </dgm:prSet>
      <dgm:spPr/>
    </dgm:pt>
    <dgm:pt modelId="{36F0F68C-53AD-499B-8DB2-2896FE572D45}" type="pres">
      <dgm:prSet presAssocID="{F4E4BDB0-2C34-4EA5-B57A-E432EE051323}" presName="dummyMaxCanvas" presStyleCnt="0">
        <dgm:presLayoutVars/>
      </dgm:prSet>
      <dgm:spPr/>
    </dgm:pt>
    <dgm:pt modelId="{BE0F917A-BD62-450B-9C92-29FCE0802C3E}" type="pres">
      <dgm:prSet presAssocID="{F4E4BDB0-2C34-4EA5-B57A-E432EE051323}" presName="FiveNodes_1" presStyleLbl="node1" presStyleIdx="0" presStyleCnt="5">
        <dgm:presLayoutVars>
          <dgm:bulletEnabled val="1"/>
        </dgm:presLayoutVars>
      </dgm:prSet>
      <dgm:spPr/>
    </dgm:pt>
    <dgm:pt modelId="{7871F2E5-4035-462A-976E-BB9220596EEC}" type="pres">
      <dgm:prSet presAssocID="{F4E4BDB0-2C34-4EA5-B57A-E432EE051323}" presName="FiveNodes_2" presStyleLbl="node1" presStyleIdx="1" presStyleCnt="5">
        <dgm:presLayoutVars>
          <dgm:bulletEnabled val="1"/>
        </dgm:presLayoutVars>
      </dgm:prSet>
      <dgm:spPr/>
    </dgm:pt>
    <dgm:pt modelId="{E889BBCD-DB76-42A6-B4AE-739C93BCCB90}" type="pres">
      <dgm:prSet presAssocID="{F4E4BDB0-2C34-4EA5-B57A-E432EE051323}" presName="FiveNodes_3" presStyleLbl="node1" presStyleIdx="2" presStyleCnt="5">
        <dgm:presLayoutVars>
          <dgm:bulletEnabled val="1"/>
        </dgm:presLayoutVars>
      </dgm:prSet>
      <dgm:spPr/>
    </dgm:pt>
    <dgm:pt modelId="{41936C70-5046-4513-B111-D4303558DCD4}" type="pres">
      <dgm:prSet presAssocID="{F4E4BDB0-2C34-4EA5-B57A-E432EE051323}" presName="FiveNodes_4" presStyleLbl="node1" presStyleIdx="3" presStyleCnt="5">
        <dgm:presLayoutVars>
          <dgm:bulletEnabled val="1"/>
        </dgm:presLayoutVars>
      </dgm:prSet>
      <dgm:spPr/>
    </dgm:pt>
    <dgm:pt modelId="{6B4C93FA-C48E-4ABC-A3B2-6B14A3E51AC2}" type="pres">
      <dgm:prSet presAssocID="{F4E4BDB0-2C34-4EA5-B57A-E432EE051323}" presName="FiveNodes_5" presStyleLbl="node1" presStyleIdx="4" presStyleCnt="5">
        <dgm:presLayoutVars>
          <dgm:bulletEnabled val="1"/>
        </dgm:presLayoutVars>
      </dgm:prSet>
      <dgm:spPr/>
    </dgm:pt>
    <dgm:pt modelId="{6AEB8AB6-230E-42CB-B8AE-E2A386C7EB6E}" type="pres">
      <dgm:prSet presAssocID="{F4E4BDB0-2C34-4EA5-B57A-E432EE051323}" presName="FiveConn_1-2" presStyleLbl="fgAccFollowNode1" presStyleIdx="0" presStyleCnt="4">
        <dgm:presLayoutVars>
          <dgm:bulletEnabled val="1"/>
        </dgm:presLayoutVars>
      </dgm:prSet>
      <dgm:spPr/>
    </dgm:pt>
    <dgm:pt modelId="{7AD11260-80F6-408E-BE0A-C16E40239EF6}" type="pres">
      <dgm:prSet presAssocID="{F4E4BDB0-2C34-4EA5-B57A-E432EE051323}" presName="FiveConn_2-3" presStyleLbl="fgAccFollowNode1" presStyleIdx="1" presStyleCnt="4">
        <dgm:presLayoutVars>
          <dgm:bulletEnabled val="1"/>
        </dgm:presLayoutVars>
      </dgm:prSet>
      <dgm:spPr/>
    </dgm:pt>
    <dgm:pt modelId="{5D22077F-F1D6-417D-9F05-2C70342F2A00}" type="pres">
      <dgm:prSet presAssocID="{F4E4BDB0-2C34-4EA5-B57A-E432EE051323}" presName="FiveConn_3-4" presStyleLbl="fgAccFollowNode1" presStyleIdx="2" presStyleCnt="4">
        <dgm:presLayoutVars>
          <dgm:bulletEnabled val="1"/>
        </dgm:presLayoutVars>
      </dgm:prSet>
      <dgm:spPr/>
    </dgm:pt>
    <dgm:pt modelId="{07C60E17-1B17-4ADB-B182-2D6750F82A85}" type="pres">
      <dgm:prSet presAssocID="{F4E4BDB0-2C34-4EA5-B57A-E432EE051323}" presName="FiveConn_4-5" presStyleLbl="fgAccFollowNode1" presStyleIdx="3" presStyleCnt="4">
        <dgm:presLayoutVars>
          <dgm:bulletEnabled val="1"/>
        </dgm:presLayoutVars>
      </dgm:prSet>
      <dgm:spPr/>
    </dgm:pt>
    <dgm:pt modelId="{1A3ABDF0-C397-4AEB-8527-91ED2BD338D4}" type="pres">
      <dgm:prSet presAssocID="{F4E4BDB0-2C34-4EA5-B57A-E432EE051323}" presName="FiveNodes_1_text" presStyleLbl="node1" presStyleIdx="4" presStyleCnt="5">
        <dgm:presLayoutVars>
          <dgm:bulletEnabled val="1"/>
        </dgm:presLayoutVars>
      </dgm:prSet>
      <dgm:spPr/>
    </dgm:pt>
    <dgm:pt modelId="{8CB682DE-E629-4AFE-9136-6AD8B6518C10}" type="pres">
      <dgm:prSet presAssocID="{F4E4BDB0-2C34-4EA5-B57A-E432EE051323}" presName="FiveNodes_2_text" presStyleLbl="node1" presStyleIdx="4" presStyleCnt="5">
        <dgm:presLayoutVars>
          <dgm:bulletEnabled val="1"/>
        </dgm:presLayoutVars>
      </dgm:prSet>
      <dgm:spPr/>
    </dgm:pt>
    <dgm:pt modelId="{A8E0F70C-5CF8-4D7B-BE8A-09A8D4864979}" type="pres">
      <dgm:prSet presAssocID="{F4E4BDB0-2C34-4EA5-B57A-E432EE051323}" presName="FiveNodes_3_text" presStyleLbl="node1" presStyleIdx="4" presStyleCnt="5">
        <dgm:presLayoutVars>
          <dgm:bulletEnabled val="1"/>
        </dgm:presLayoutVars>
      </dgm:prSet>
      <dgm:spPr/>
    </dgm:pt>
    <dgm:pt modelId="{9FFC2830-ABBB-46AC-8FBB-A93CCF1D6403}" type="pres">
      <dgm:prSet presAssocID="{F4E4BDB0-2C34-4EA5-B57A-E432EE051323}" presName="FiveNodes_4_text" presStyleLbl="node1" presStyleIdx="4" presStyleCnt="5">
        <dgm:presLayoutVars>
          <dgm:bulletEnabled val="1"/>
        </dgm:presLayoutVars>
      </dgm:prSet>
      <dgm:spPr/>
    </dgm:pt>
    <dgm:pt modelId="{6769C514-DC46-4D72-B6AE-CA75B925E41C}" type="pres">
      <dgm:prSet presAssocID="{F4E4BDB0-2C34-4EA5-B57A-E432EE05132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044D02-3145-4C46-B74E-6CC03C950479}" srcId="{F4E4BDB0-2C34-4EA5-B57A-E432EE051323}" destId="{F4387C00-19D3-41D4-9C30-AC9F9EAE04D3}" srcOrd="2" destOrd="0" parTransId="{05C8B8E8-EE95-44BC-ABFB-8E9430A07DE2}" sibTransId="{6BBFE883-4928-48D7-BB04-6E60D1C1DADD}"/>
    <dgm:cxn modelId="{8295D505-79A8-4EDD-9D50-25B004E87BE5}" type="presOf" srcId="{F4E41A3E-E78A-4F64-94A5-6F09B7F3CA77}" destId="{1A3ABDF0-C397-4AEB-8527-91ED2BD338D4}" srcOrd="1" destOrd="0" presId="urn:microsoft.com/office/officeart/2005/8/layout/vProcess5"/>
    <dgm:cxn modelId="{82F29B19-D056-43B1-A2B3-9AC312F9CA7F}" type="presOf" srcId="{33D07501-21B1-442B-BB84-33F6D745F083}" destId="{6AEB8AB6-230E-42CB-B8AE-E2A386C7EB6E}" srcOrd="0" destOrd="0" presId="urn:microsoft.com/office/officeart/2005/8/layout/vProcess5"/>
    <dgm:cxn modelId="{AEA4A321-5523-453C-BBA6-6148CA37453A}" type="presOf" srcId="{7E638EF2-3382-4BFE-8FD3-073BCCEE3828}" destId="{6B4C93FA-C48E-4ABC-A3B2-6B14A3E51AC2}" srcOrd="0" destOrd="0" presId="urn:microsoft.com/office/officeart/2005/8/layout/vProcess5"/>
    <dgm:cxn modelId="{EE94C63C-CE05-41DF-9F3F-73D4D29005D0}" srcId="{F4E4BDB0-2C34-4EA5-B57A-E432EE051323}" destId="{7E638EF2-3382-4BFE-8FD3-073BCCEE3828}" srcOrd="4" destOrd="0" parTransId="{0579ED6F-0767-4FF8-86FC-C94A235B2E42}" sibTransId="{EFA7F498-143F-40F4-8DB6-DDE4E180687C}"/>
    <dgm:cxn modelId="{949C1B3D-2154-457A-9739-C2FBD17BA26F}" type="presOf" srcId="{F4E41A3E-E78A-4F64-94A5-6F09B7F3CA77}" destId="{BE0F917A-BD62-450B-9C92-29FCE0802C3E}" srcOrd="0" destOrd="0" presId="urn:microsoft.com/office/officeart/2005/8/layout/vProcess5"/>
    <dgm:cxn modelId="{512C4A5D-B078-4224-AD62-51E35DD435C1}" type="presOf" srcId="{FED8904B-766F-44C6-9FD4-C2177C41EC10}" destId="{9FFC2830-ABBB-46AC-8FBB-A93CCF1D6403}" srcOrd="1" destOrd="0" presId="urn:microsoft.com/office/officeart/2005/8/layout/vProcess5"/>
    <dgm:cxn modelId="{D6587946-DBDB-4618-8864-BA4197486522}" type="presOf" srcId="{FED8904B-766F-44C6-9FD4-C2177C41EC10}" destId="{41936C70-5046-4513-B111-D4303558DCD4}" srcOrd="0" destOrd="0" presId="urn:microsoft.com/office/officeart/2005/8/layout/vProcess5"/>
    <dgm:cxn modelId="{F25CE24C-8742-40EF-9CA3-9A8B3FA80E18}" type="presOf" srcId="{F4E4BDB0-2C34-4EA5-B57A-E432EE051323}" destId="{BFA23227-2A73-40CD-A576-6A50A4051BD4}" srcOrd="0" destOrd="0" presId="urn:microsoft.com/office/officeart/2005/8/layout/vProcess5"/>
    <dgm:cxn modelId="{5CCCAF6E-8D77-42D2-AB55-919F40224D8A}" type="presOf" srcId="{F4387C00-19D3-41D4-9C30-AC9F9EAE04D3}" destId="{E889BBCD-DB76-42A6-B4AE-739C93BCCB90}" srcOrd="0" destOrd="0" presId="urn:microsoft.com/office/officeart/2005/8/layout/vProcess5"/>
    <dgm:cxn modelId="{D799384F-82F8-45A0-8391-1E322843B80E}" type="presOf" srcId="{7E638EF2-3382-4BFE-8FD3-073BCCEE3828}" destId="{6769C514-DC46-4D72-B6AE-CA75B925E41C}" srcOrd="1" destOrd="0" presId="urn:microsoft.com/office/officeart/2005/8/layout/vProcess5"/>
    <dgm:cxn modelId="{3801F178-4F6F-423D-B4E8-5A1456B6DEC9}" type="presOf" srcId="{6BBFE883-4928-48D7-BB04-6E60D1C1DADD}" destId="{5D22077F-F1D6-417D-9F05-2C70342F2A00}" srcOrd="0" destOrd="0" presId="urn:microsoft.com/office/officeart/2005/8/layout/vProcess5"/>
    <dgm:cxn modelId="{FB638A7E-FDCB-4F69-BBB7-B41E7C94E293}" type="presOf" srcId="{5539F903-28EB-4CDE-AE50-ABF907A35F33}" destId="{07C60E17-1B17-4ADB-B182-2D6750F82A85}" srcOrd="0" destOrd="0" presId="urn:microsoft.com/office/officeart/2005/8/layout/vProcess5"/>
    <dgm:cxn modelId="{C1A99B8D-D412-43B7-9781-F8B77B66A707}" srcId="{F4E4BDB0-2C34-4EA5-B57A-E432EE051323}" destId="{FED8904B-766F-44C6-9FD4-C2177C41EC10}" srcOrd="3" destOrd="0" parTransId="{D22D86C7-CDE0-42C1-9D51-BC1AB2DE527D}" sibTransId="{5539F903-28EB-4CDE-AE50-ABF907A35F33}"/>
    <dgm:cxn modelId="{0A29CFB5-72A7-44E3-9653-D096172BAA69}" type="presOf" srcId="{83921CAC-F093-4E8E-BA3A-DA2EAC67BC36}" destId="{8CB682DE-E629-4AFE-9136-6AD8B6518C10}" srcOrd="1" destOrd="0" presId="urn:microsoft.com/office/officeart/2005/8/layout/vProcess5"/>
    <dgm:cxn modelId="{4C0BC0C6-BD77-4D70-B326-B124FCC64922}" srcId="{F4E4BDB0-2C34-4EA5-B57A-E432EE051323}" destId="{F4E41A3E-E78A-4F64-94A5-6F09B7F3CA77}" srcOrd="0" destOrd="0" parTransId="{CC4F5AB1-FED9-4188-8CB9-A16958081A65}" sibTransId="{33D07501-21B1-442B-BB84-33F6D745F083}"/>
    <dgm:cxn modelId="{EFAE7FCD-D5CA-4EF9-B66B-BA5F38F01ADA}" type="presOf" srcId="{F4387C00-19D3-41D4-9C30-AC9F9EAE04D3}" destId="{A8E0F70C-5CF8-4D7B-BE8A-09A8D4864979}" srcOrd="1" destOrd="0" presId="urn:microsoft.com/office/officeart/2005/8/layout/vProcess5"/>
    <dgm:cxn modelId="{D3423CF3-EAFD-445C-84ED-4BEA971D38EB}" type="presOf" srcId="{7C8CB791-3D7A-4864-B63B-5B55D9CA2867}" destId="{7AD11260-80F6-408E-BE0A-C16E40239EF6}" srcOrd="0" destOrd="0" presId="urn:microsoft.com/office/officeart/2005/8/layout/vProcess5"/>
    <dgm:cxn modelId="{CE52F4F3-2EFD-4C68-80FD-037E69CB42BA}" type="presOf" srcId="{83921CAC-F093-4E8E-BA3A-DA2EAC67BC36}" destId="{7871F2E5-4035-462A-976E-BB9220596EEC}" srcOrd="0" destOrd="0" presId="urn:microsoft.com/office/officeart/2005/8/layout/vProcess5"/>
    <dgm:cxn modelId="{1A81B3FB-4E73-41B2-8078-C9060CF6DFAF}" srcId="{F4E4BDB0-2C34-4EA5-B57A-E432EE051323}" destId="{83921CAC-F093-4E8E-BA3A-DA2EAC67BC36}" srcOrd="1" destOrd="0" parTransId="{7B375A77-F4E8-4142-B659-71C4BFFF4499}" sibTransId="{7C8CB791-3D7A-4864-B63B-5B55D9CA2867}"/>
    <dgm:cxn modelId="{0A74EEF6-D39D-40E2-97F5-893F63AC78EC}" type="presParOf" srcId="{BFA23227-2A73-40CD-A576-6A50A4051BD4}" destId="{36F0F68C-53AD-499B-8DB2-2896FE572D45}" srcOrd="0" destOrd="0" presId="urn:microsoft.com/office/officeart/2005/8/layout/vProcess5"/>
    <dgm:cxn modelId="{31773987-C68F-43FD-9BD2-5CDE6098F161}" type="presParOf" srcId="{BFA23227-2A73-40CD-A576-6A50A4051BD4}" destId="{BE0F917A-BD62-450B-9C92-29FCE0802C3E}" srcOrd="1" destOrd="0" presId="urn:microsoft.com/office/officeart/2005/8/layout/vProcess5"/>
    <dgm:cxn modelId="{1D5F1E3B-A4AD-427B-99C3-DB08E8743817}" type="presParOf" srcId="{BFA23227-2A73-40CD-A576-6A50A4051BD4}" destId="{7871F2E5-4035-462A-976E-BB9220596EEC}" srcOrd="2" destOrd="0" presId="urn:microsoft.com/office/officeart/2005/8/layout/vProcess5"/>
    <dgm:cxn modelId="{D2B9147F-4516-470D-BA02-BD311851BC1A}" type="presParOf" srcId="{BFA23227-2A73-40CD-A576-6A50A4051BD4}" destId="{E889BBCD-DB76-42A6-B4AE-739C93BCCB90}" srcOrd="3" destOrd="0" presId="urn:microsoft.com/office/officeart/2005/8/layout/vProcess5"/>
    <dgm:cxn modelId="{5ECFADEC-D5AF-46AB-A611-37B59247BAFC}" type="presParOf" srcId="{BFA23227-2A73-40CD-A576-6A50A4051BD4}" destId="{41936C70-5046-4513-B111-D4303558DCD4}" srcOrd="4" destOrd="0" presId="urn:microsoft.com/office/officeart/2005/8/layout/vProcess5"/>
    <dgm:cxn modelId="{781F32F9-9E69-485C-B57D-5246A3DCB6B7}" type="presParOf" srcId="{BFA23227-2A73-40CD-A576-6A50A4051BD4}" destId="{6B4C93FA-C48E-4ABC-A3B2-6B14A3E51AC2}" srcOrd="5" destOrd="0" presId="urn:microsoft.com/office/officeart/2005/8/layout/vProcess5"/>
    <dgm:cxn modelId="{44F9815A-36B3-4B6E-ABAA-02DA2D41DB6D}" type="presParOf" srcId="{BFA23227-2A73-40CD-A576-6A50A4051BD4}" destId="{6AEB8AB6-230E-42CB-B8AE-E2A386C7EB6E}" srcOrd="6" destOrd="0" presId="urn:microsoft.com/office/officeart/2005/8/layout/vProcess5"/>
    <dgm:cxn modelId="{21FB219D-2149-4B3D-974A-DD9468C9A52C}" type="presParOf" srcId="{BFA23227-2A73-40CD-A576-6A50A4051BD4}" destId="{7AD11260-80F6-408E-BE0A-C16E40239EF6}" srcOrd="7" destOrd="0" presId="urn:microsoft.com/office/officeart/2005/8/layout/vProcess5"/>
    <dgm:cxn modelId="{888064E0-7BED-406A-B954-219505EE3265}" type="presParOf" srcId="{BFA23227-2A73-40CD-A576-6A50A4051BD4}" destId="{5D22077F-F1D6-417D-9F05-2C70342F2A00}" srcOrd="8" destOrd="0" presId="urn:microsoft.com/office/officeart/2005/8/layout/vProcess5"/>
    <dgm:cxn modelId="{188592DB-45F7-4D60-862C-D8EBEA9915FA}" type="presParOf" srcId="{BFA23227-2A73-40CD-A576-6A50A4051BD4}" destId="{07C60E17-1B17-4ADB-B182-2D6750F82A85}" srcOrd="9" destOrd="0" presId="urn:microsoft.com/office/officeart/2005/8/layout/vProcess5"/>
    <dgm:cxn modelId="{59F5FAD4-B08A-4068-B4D4-508BE8D9FD36}" type="presParOf" srcId="{BFA23227-2A73-40CD-A576-6A50A4051BD4}" destId="{1A3ABDF0-C397-4AEB-8527-91ED2BD338D4}" srcOrd="10" destOrd="0" presId="urn:microsoft.com/office/officeart/2005/8/layout/vProcess5"/>
    <dgm:cxn modelId="{60044271-FE56-4CFA-AB49-49633099926C}" type="presParOf" srcId="{BFA23227-2A73-40CD-A576-6A50A4051BD4}" destId="{8CB682DE-E629-4AFE-9136-6AD8B6518C10}" srcOrd="11" destOrd="0" presId="urn:microsoft.com/office/officeart/2005/8/layout/vProcess5"/>
    <dgm:cxn modelId="{1DCAABB9-A89B-443D-A6D8-94000603E77E}" type="presParOf" srcId="{BFA23227-2A73-40CD-A576-6A50A4051BD4}" destId="{A8E0F70C-5CF8-4D7B-BE8A-09A8D4864979}" srcOrd="12" destOrd="0" presId="urn:microsoft.com/office/officeart/2005/8/layout/vProcess5"/>
    <dgm:cxn modelId="{5FF056E5-F94D-4A97-9651-235732F04D37}" type="presParOf" srcId="{BFA23227-2A73-40CD-A576-6A50A4051BD4}" destId="{9FFC2830-ABBB-46AC-8FBB-A93CCF1D6403}" srcOrd="13" destOrd="0" presId="urn:microsoft.com/office/officeart/2005/8/layout/vProcess5"/>
    <dgm:cxn modelId="{916757B5-D8AA-489A-B7B9-FB6A26E099DD}" type="presParOf" srcId="{BFA23227-2A73-40CD-A576-6A50A4051BD4}" destId="{6769C514-DC46-4D72-B6AE-CA75B925E4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DDA3A1-5538-42ED-B104-FD804DA895D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47DAF5-B072-4073-A4A2-BB2265951B31}">
      <dgm:prSet/>
      <dgm:spPr/>
      <dgm:t>
        <a:bodyPr/>
        <a:lstStyle/>
        <a:p>
          <a:r>
            <a:rPr lang="en-US"/>
            <a:t>BATTING AVERAGE &gt; 40 {AVERAGE RUNS SCORED IN AN INNINGS}</a:t>
          </a:r>
        </a:p>
      </dgm:t>
    </dgm:pt>
    <dgm:pt modelId="{1F3FB897-63D2-4006-BDD3-27F7E45CCA4D}" type="parTrans" cxnId="{8BC67663-6038-4388-B8C6-73429AA617AD}">
      <dgm:prSet/>
      <dgm:spPr/>
      <dgm:t>
        <a:bodyPr/>
        <a:lstStyle/>
        <a:p>
          <a:endParaRPr lang="en-US"/>
        </a:p>
      </dgm:t>
    </dgm:pt>
    <dgm:pt modelId="{EC1C7B55-3383-4366-B024-1CA6622EC26D}" type="sibTrans" cxnId="{8BC67663-6038-4388-B8C6-73429AA617AD}">
      <dgm:prSet/>
      <dgm:spPr/>
      <dgm:t>
        <a:bodyPr/>
        <a:lstStyle/>
        <a:p>
          <a:endParaRPr lang="en-US"/>
        </a:p>
      </dgm:t>
    </dgm:pt>
    <dgm:pt modelId="{E98E803A-9215-4398-90E0-EC5CF698F63B}">
      <dgm:prSet/>
      <dgm:spPr/>
      <dgm:t>
        <a:bodyPr/>
        <a:lstStyle/>
        <a:p>
          <a:r>
            <a:rPr lang="en-US"/>
            <a:t>STRIKE RATE &gt; 125 {RUNS SCORED PER 100 BALLS}</a:t>
          </a:r>
        </a:p>
      </dgm:t>
    </dgm:pt>
    <dgm:pt modelId="{1BCF1C27-CE21-4F78-9327-C9249D627343}" type="parTrans" cxnId="{E3307BB7-F81E-447B-B9E9-FCDCBD123FE6}">
      <dgm:prSet/>
      <dgm:spPr/>
      <dgm:t>
        <a:bodyPr/>
        <a:lstStyle/>
        <a:p>
          <a:endParaRPr lang="en-US"/>
        </a:p>
      </dgm:t>
    </dgm:pt>
    <dgm:pt modelId="{A9E22C7A-8DBE-463E-A963-4EDABFC72C81}" type="sibTrans" cxnId="{E3307BB7-F81E-447B-B9E9-FCDCBD123FE6}">
      <dgm:prSet/>
      <dgm:spPr/>
      <dgm:t>
        <a:bodyPr/>
        <a:lstStyle/>
        <a:p>
          <a:endParaRPr lang="en-US"/>
        </a:p>
      </dgm:t>
    </dgm:pt>
    <dgm:pt modelId="{531B0F98-F634-430F-941E-D5254AC8AA13}">
      <dgm:prSet/>
      <dgm:spPr/>
      <dgm:t>
        <a:bodyPr/>
        <a:lstStyle/>
        <a:p>
          <a:r>
            <a:rPr lang="en-US"/>
            <a:t>INNINGS BATTED &gt; 3 {NUMBER OF INNINGS BATTED}</a:t>
          </a:r>
        </a:p>
      </dgm:t>
    </dgm:pt>
    <dgm:pt modelId="{2A130F72-1EC4-4A7D-B69F-BA4DAE05FBD1}" type="parTrans" cxnId="{6C8E854C-147D-463A-B9F0-AC251FF80034}">
      <dgm:prSet/>
      <dgm:spPr/>
      <dgm:t>
        <a:bodyPr/>
        <a:lstStyle/>
        <a:p>
          <a:endParaRPr lang="en-US"/>
        </a:p>
      </dgm:t>
    </dgm:pt>
    <dgm:pt modelId="{3EA83C60-C803-4FCD-9FBD-6F55E5F2487A}" type="sibTrans" cxnId="{6C8E854C-147D-463A-B9F0-AC251FF80034}">
      <dgm:prSet/>
      <dgm:spPr/>
      <dgm:t>
        <a:bodyPr/>
        <a:lstStyle/>
        <a:p>
          <a:endParaRPr lang="en-US"/>
        </a:p>
      </dgm:t>
    </dgm:pt>
    <dgm:pt modelId="{5EDD891C-5831-47C8-BE86-902DB9195252}">
      <dgm:prSet/>
      <dgm:spPr/>
      <dgm:t>
        <a:bodyPr/>
        <a:lstStyle/>
        <a:p>
          <a:r>
            <a:rPr lang="en-US"/>
            <a:t>AVERAGE BALLS FACED &gt; 20 {AVERAGE BALLS FACED BY A BATSMEN IN INNINGS}</a:t>
          </a:r>
        </a:p>
      </dgm:t>
    </dgm:pt>
    <dgm:pt modelId="{B350AF87-402B-4E6C-8567-150397C7366B}" type="parTrans" cxnId="{4A947FA0-1607-4678-B942-A47B09BF4218}">
      <dgm:prSet/>
      <dgm:spPr/>
      <dgm:t>
        <a:bodyPr/>
        <a:lstStyle/>
        <a:p>
          <a:endParaRPr lang="en-US"/>
        </a:p>
      </dgm:t>
    </dgm:pt>
    <dgm:pt modelId="{6F382F4D-62DB-40A0-A639-6E50C0E75B31}" type="sibTrans" cxnId="{4A947FA0-1607-4678-B942-A47B09BF4218}">
      <dgm:prSet/>
      <dgm:spPr/>
      <dgm:t>
        <a:bodyPr/>
        <a:lstStyle/>
        <a:p>
          <a:endParaRPr lang="en-US"/>
        </a:p>
      </dgm:t>
    </dgm:pt>
    <dgm:pt modelId="{C1922FAA-48B9-4947-B5A8-8CCF19A147FE}">
      <dgm:prSet/>
      <dgm:spPr/>
      <dgm:t>
        <a:bodyPr/>
        <a:lstStyle/>
        <a:p>
          <a:r>
            <a:rPr lang="en-US"/>
            <a:t>BATTING POSITION &gt; 2 {MUST NOT BE AN OPENING BATSMEN}</a:t>
          </a:r>
        </a:p>
      </dgm:t>
    </dgm:pt>
    <dgm:pt modelId="{13EDDE6B-5BB3-4894-A844-4EE4E28ABC0D}" type="parTrans" cxnId="{D0F3AE70-4B11-4438-B57E-DAB017AF9670}">
      <dgm:prSet/>
      <dgm:spPr/>
      <dgm:t>
        <a:bodyPr/>
        <a:lstStyle/>
        <a:p>
          <a:endParaRPr lang="en-US"/>
        </a:p>
      </dgm:t>
    </dgm:pt>
    <dgm:pt modelId="{653CC08E-77A7-498A-9FEC-B79565212A25}" type="sibTrans" cxnId="{D0F3AE70-4B11-4438-B57E-DAB017AF9670}">
      <dgm:prSet/>
      <dgm:spPr/>
      <dgm:t>
        <a:bodyPr/>
        <a:lstStyle/>
        <a:p>
          <a:endParaRPr lang="en-US"/>
        </a:p>
      </dgm:t>
    </dgm:pt>
    <dgm:pt modelId="{385ECCF3-EE5D-4802-9337-4D383A55548A}" type="pres">
      <dgm:prSet presAssocID="{B0DDA3A1-5538-42ED-B104-FD804DA895D1}" presName="outerComposite" presStyleCnt="0">
        <dgm:presLayoutVars>
          <dgm:chMax val="5"/>
          <dgm:dir/>
          <dgm:resizeHandles val="exact"/>
        </dgm:presLayoutVars>
      </dgm:prSet>
      <dgm:spPr/>
    </dgm:pt>
    <dgm:pt modelId="{4A7A8587-09F4-492B-9788-3FD8E8F46F86}" type="pres">
      <dgm:prSet presAssocID="{B0DDA3A1-5538-42ED-B104-FD804DA895D1}" presName="dummyMaxCanvas" presStyleCnt="0">
        <dgm:presLayoutVars/>
      </dgm:prSet>
      <dgm:spPr/>
    </dgm:pt>
    <dgm:pt modelId="{64CE6FA6-18FE-40B0-9150-1EF360CA8D64}" type="pres">
      <dgm:prSet presAssocID="{B0DDA3A1-5538-42ED-B104-FD804DA895D1}" presName="FiveNodes_1" presStyleLbl="node1" presStyleIdx="0" presStyleCnt="5">
        <dgm:presLayoutVars>
          <dgm:bulletEnabled val="1"/>
        </dgm:presLayoutVars>
      </dgm:prSet>
      <dgm:spPr/>
    </dgm:pt>
    <dgm:pt modelId="{8BDA4A11-7DD9-4880-B787-346B08C6640B}" type="pres">
      <dgm:prSet presAssocID="{B0DDA3A1-5538-42ED-B104-FD804DA895D1}" presName="FiveNodes_2" presStyleLbl="node1" presStyleIdx="1" presStyleCnt="5">
        <dgm:presLayoutVars>
          <dgm:bulletEnabled val="1"/>
        </dgm:presLayoutVars>
      </dgm:prSet>
      <dgm:spPr/>
    </dgm:pt>
    <dgm:pt modelId="{E743E394-0B08-43E2-A991-B511E11CB6EF}" type="pres">
      <dgm:prSet presAssocID="{B0DDA3A1-5538-42ED-B104-FD804DA895D1}" presName="FiveNodes_3" presStyleLbl="node1" presStyleIdx="2" presStyleCnt="5">
        <dgm:presLayoutVars>
          <dgm:bulletEnabled val="1"/>
        </dgm:presLayoutVars>
      </dgm:prSet>
      <dgm:spPr/>
    </dgm:pt>
    <dgm:pt modelId="{D147B358-EDD2-4655-8998-68732CDBB3E7}" type="pres">
      <dgm:prSet presAssocID="{B0DDA3A1-5538-42ED-B104-FD804DA895D1}" presName="FiveNodes_4" presStyleLbl="node1" presStyleIdx="3" presStyleCnt="5">
        <dgm:presLayoutVars>
          <dgm:bulletEnabled val="1"/>
        </dgm:presLayoutVars>
      </dgm:prSet>
      <dgm:spPr/>
    </dgm:pt>
    <dgm:pt modelId="{94916B1C-9C4C-4496-B20F-BB23DEA7C666}" type="pres">
      <dgm:prSet presAssocID="{B0DDA3A1-5538-42ED-B104-FD804DA895D1}" presName="FiveNodes_5" presStyleLbl="node1" presStyleIdx="4" presStyleCnt="5">
        <dgm:presLayoutVars>
          <dgm:bulletEnabled val="1"/>
        </dgm:presLayoutVars>
      </dgm:prSet>
      <dgm:spPr/>
    </dgm:pt>
    <dgm:pt modelId="{C740B52F-5708-40C5-A4E9-CD1262656D52}" type="pres">
      <dgm:prSet presAssocID="{B0DDA3A1-5538-42ED-B104-FD804DA895D1}" presName="FiveConn_1-2" presStyleLbl="fgAccFollowNode1" presStyleIdx="0" presStyleCnt="4">
        <dgm:presLayoutVars>
          <dgm:bulletEnabled val="1"/>
        </dgm:presLayoutVars>
      </dgm:prSet>
      <dgm:spPr/>
    </dgm:pt>
    <dgm:pt modelId="{4BF579A4-DBB4-4A3A-91F7-997850150AA0}" type="pres">
      <dgm:prSet presAssocID="{B0DDA3A1-5538-42ED-B104-FD804DA895D1}" presName="FiveConn_2-3" presStyleLbl="fgAccFollowNode1" presStyleIdx="1" presStyleCnt="4">
        <dgm:presLayoutVars>
          <dgm:bulletEnabled val="1"/>
        </dgm:presLayoutVars>
      </dgm:prSet>
      <dgm:spPr/>
    </dgm:pt>
    <dgm:pt modelId="{03FEE1EA-292D-41D7-982A-1C0B4B796EE6}" type="pres">
      <dgm:prSet presAssocID="{B0DDA3A1-5538-42ED-B104-FD804DA895D1}" presName="FiveConn_3-4" presStyleLbl="fgAccFollowNode1" presStyleIdx="2" presStyleCnt="4">
        <dgm:presLayoutVars>
          <dgm:bulletEnabled val="1"/>
        </dgm:presLayoutVars>
      </dgm:prSet>
      <dgm:spPr/>
    </dgm:pt>
    <dgm:pt modelId="{E617B149-C9AC-4868-9907-453555270C72}" type="pres">
      <dgm:prSet presAssocID="{B0DDA3A1-5538-42ED-B104-FD804DA895D1}" presName="FiveConn_4-5" presStyleLbl="fgAccFollowNode1" presStyleIdx="3" presStyleCnt="4">
        <dgm:presLayoutVars>
          <dgm:bulletEnabled val="1"/>
        </dgm:presLayoutVars>
      </dgm:prSet>
      <dgm:spPr/>
    </dgm:pt>
    <dgm:pt modelId="{5835FA0C-1830-40EA-A49C-22A88F0153B2}" type="pres">
      <dgm:prSet presAssocID="{B0DDA3A1-5538-42ED-B104-FD804DA895D1}" presName="FiveNodes_1_text" presStyleLbl="node1" presStyleIdx="4" presStyleCnt="5">
        <dgm:presLayoutVars>
          <dgm:bulletEnabled val="1"/>
        </dgm:presLayoutVars>
      </dgm:prSet>
      <dgm:spPr/>
    </dgm:pt>
    <dgm:pt modelId="{F4BDAF2F-83FE-4EA5-8E4F-936ECB824762}" type="pres">
      <dgm:prSet presAssocID="{B0DDA3A1-5538-42ED-B104-FD804DA895D1}" presName="FiveNodes_2_text" presStyleLbl="node1" presStyleIdx="4" presStyleCnt="5">
        <dgm:presLayoutVars>
          <dgm:bulletEnabled val="1"/>
        </dgm:presLayoutVars>
      </dgm:prSet>
      <dgm:spPr/>
    </dgm:pt>
    <dgm:pt modelId="{B7C9BB7D-1452-46E3-9797-90C811AE97F4}" type="pres">
      <dgm:prSet presAssocID="{B0DDA3A1-5538-42ED-B104-FD804DA895D1}" presName="FiveNodes_3_text" presStyleLbl="node1" presStyleIdx="4" presStyleCnt="5">
        <dgm:presLayoutVars>
          <dgm:bulletEnabled val="1"/>
        </dgm:presLayoutVars>
      </dgm:prSet>
      <dgm:spPr/>
    </dgm:pt>
    <dgm:pt modelId="{8528CD81-BF1B-4D4C-88CD-602AFB24745E}" type="pres">
      <dgm:prSet presAssocID="{B0DDA3A1-5538-42ED-B104-FD804DA895D1}" presName="FiveNodes_4_text" presStyleLbl="node1" presStyleIdx="4" presStyleCnt="5">
        <dgm:presLayoutVars>
          <dgm:bulletEnabled val="1"/>
        </dgm:presLayoutVars>
      </dgm:prSet>
      <dgm:spPr/>
    </dgm:pt>
    <dgm:pt modelId="{ECF28994-C0E5-4F3A-8537-54B5F3665D18}" type="pres">
      <dgm:prSet presAssocID="{B0DDA3A1-5538-42ED-B104-FD804DA895D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5434513-05A5-4022-B928-59756FAA8ED7}" type="presOf" srcId="{A9E22C7A-8DBE-463E-A963-4EDABFC72C81}" destId="{4BF579A4-DBB4-4A3A-91F7-997850150AA0}" srcOrd="0" destOrd="0" presId="urn:microsoft.com/office/officeart/2005/8/layout/vProcess5"/>
    <dgm:cxn modelId="{75C59214-5AE0-4FDC-96A8-BD90F4CE9F52}" type="presOf" srcId="{5EDD891C-5831-47C8-BE86-902DB9195252}" destId="{D147B358-EDD2-4655-8998-68732CDBB3E7}" srcOrd="0" destOrd="0" presId="urn:microsoft.com/office/officeart/2005/8/layout/vProcess5"/>
    <dgm:cxn modelId="{0E7C961F-B261-4CF0-931C-BDF28909CCFB}" type="presOf" srcId="{8147DAF5-B072-4073-A4A2-BB2265951B31}" destId="{64CE6FA6-18FE-40B0-9150-1EF360CA8D64}" srcOrd="0" destOrd="0" presId="urn:microsoft.com/office/officeart/2005/8/layout/vProcess5"/>
    <dgm:cxn modelId="{8BC67663-6038-4388-B8C6-73429AA617AD}" srcId="{B0DDA3A1-5538-42ED-B104-FD804DA895D1}" destId="{8147DAF5-B072-4073-A4A2-BB2265951B31}" srcOrd="0" destOrd="0" parTransId="{1F3FB897-63D2-4006-BDD3-27F7E45CCA4D}" sibTransId="{EC1C7B55-3383-4366-B024-1CA6622EC26D}"/>
    <dgm:cxn modelId="{60440366-D55E-4637-ACEA-D38A2204617F}" type="presOf" srcId="{C1922FAA-48B9-4947-B5A8-8CCF19A147FE}" destId="{94916B1C-9C4C-4496-B20F-BB23DEA7C666}" srcOrd="0" destOrd="0" presId="urn:microsoft.com/office/officeart/2005/8/layout/vProcess5"/>
    <dgm:cxn modelId="{D18A4C47-B958-4569-A82E-DDEBABD1DF87}" type="presOf" srcId="{E98E803A-9215-4398-90E0-EC5CF698F63B}" destId="{8BDA4A11-7DD9-4880-B787-346B08C6640B}" srcOrd="0" destOrd="0" presId="urn:microsoft.com/office/officeart/2005/8/layout/vProcess5"/>
    <dgm:cxn modelId="{7F2AC94A-4E38-44FD-8EF6-9AFEABBB6D75}" type="presOf" srcId="{8147DAF5-B072-4073-A4A2-BB2265951B31}" destId="{5835FA0C-1830-40EA-A49C-22A88F0153B2}" srcOrd="1" destOrd="0" presId="urn:microsoft.com/office/officeart/2005/8/layout/vProcess5"/>
    <dgm:cxn modelId="{6C8E854C-147D-463A-B9F0-AC251FF80034}" srcId="{B0DDA3A1-5538-42ED-B104-FD804DA895D1}" destId="{531B0F98-F634-430F-941E-D5254AC8AA13}" srcOrd="2" destOrd="0" parTransId="{2A130F72-1EC4-4A7D-B69F-BA4DAE05FBD1}" sibTransId="{3EA83C60-C803-4FCD-9FBD-6F55E5F2487A}"/>
    <dgm:cxn modelId="{82439D6F-BDFC-4710-BA54-F51AFECB711C}" type="presOf" srcId="{B0DDA3A1-5538-42ED-B104-FD804DA895D1}" destId="{385ECCF3-EE5D-4802-9337-4D383A55548A}" srcOrd="0" destOrd="0" presId="urn:microsoft.com/office/officeart/2005/8/layout/vProcess5"/>
    <dgm:cxn modelId="{D0F3AE70-4B11-4438-B57E-DAB017AF9670}" srcId="{B0DDA3A1-5538-42ED-B104-FD804DA895D1}" destId="{C1922FAA-48B9-4947-B5A8-8CCF19A147FE}" srcOrd="4" destOrd="0" parTransId="{13EDDE6B-5BB3-4894-A844-4EE4E28ABC0D}" sibTransId="{653CC08E-77A7-498A-9FEC-B79565212A25}"/>
    <dgm:cxn modelId="{0A5D697B-0959-4F71-9DD0-54C70B2B89E3}" type="presOf" srcId="{5EDD891C-5831-47C8-BE86-902DB9195252}" destId="{8528CD81-BF1B-4D4C-88CD-602AFB24745E}" srcOrd="1" destOrd="0" presId="urn:microsoft.com/office/officeart/2005/8/layout/vProcess5"/>
    <dgm:cxn modelId="{8A4A488B-E75D-490E-A050-7CA27A7779DF}" type="presOf" srcId="{531B0F98-F634-430F-941E-D5254AC8AA13}" destId="{B7C9BB7D-1452-46E3-9797-90C811AE97F4}" srcOrd="1" destOrd="0" presId="urn:microsoft.com/office/officeart/2005/8/layout/vProcess5"/>
    <dgm:cxn modelId="{BF02AC9A-7332-4957-AB87-2CC501F69EDD}" type="presOf" srcId="{E98E803A-9215-4398-90E0-EC5CF698F63B}" destId="{F4BDAF2F-83FE-4EA5-8E4F-936ECB824762}" srcOrd="1" destOrd="0" presId="urn:microsoft.com/office/officeart/2005/8/layout/vProcess5"/>
    <dgm:cxn modelId="{4A947FA0-1607-4678-B942-A47B09BF4218}" srcId="{B0DDA3A1-5538-42ED-B104-FD804DA895D1}" destId="{5EDD891C-5831-47C8-BE86-902DB9195252}" srcOrd="3" destOrd="0" parTransId="{B350AF87-402B-4E6C-8567-150397C7366B}" sibTransId="{6F382F4D-62DB-40A0-A639-6E50C0E75B31}"/>
    <dgm:cxn modelId="{80C6DFA8-DB3B-4A6D-8D42-31440C93C6B7}" type="presOf" srcId="{531B0F98-F634-430F-941E-D5254AC8AA13}" destId="{E743E394-0B08-43E2-A991-B511E11CB6EF}" srcOrd="0" destOrd="0" presId="urn:microsoft.com/office/officeart/2005/8/layout/vProcess5"/>
    <dgm:cxn modelId="{AD8AA7B2-7889-47C8-A7BB-626816C95E85}" type="presOf" srcId="{EC1C7B55-3383-4366-B024-1CA6622EC26D}" destId="{C740B52F-5708-40C5-A4E9-CD1262656D52}" srcOrd="0" destOrd="0" presId="urn:microsoft.com/office/officeart/2005/8/layout/vProcess5"/>
    <dgm:cxn modelId="{E3307BB7-F81E-447B-B9E9-FCDCBD123FE6}" srcId="{B0DDA3A1-5538-42ED-B104-FD804DA895D1}" destId="{E98E803A-9215-4398-90E0-EC5CF698F63B}" srcOrd="1" destOrd="0" parTransId="{1BCF1C27-CE21-4F78-9327-C9249D627343}" sibTransId="{A9E22C7A-8DBE-463E-A963-4EDABFC72C81}"/>
    <dgm:cxn modelId="{A52597D8-6D74-46B9-B1E6-D719174A1641}" type="presOf" srcId="{C1922FAA-48B9-4947-B5A8-8CCF19A147FE}" destId="{ECF28994-C0E5-4F3A-8537-54B5F3665D18}" srcOrd="1" destOrd="0" presId="urn:microsoft.com/office/officeart/2005/8/layout/vProcess5"/>
    <dgm:cxn modelId="{80C79CE6-3037-4711-A562-89FA4BE4B433}" type="presOf" srcId="{6F382F4D-62DB-40A0-A639-6E50C0E75B31}" destId="{E617B149-C9AC-4868-9907-453555270C72}" srcOrd="0" destOrd="0" presId="urn:microsoft.com/office/officeart/2005/8/layout/vProcess5"/>
    <dgm:cxn modelId="{8AB5B9FE-FFC7-4933-BEBB-72244B2661EC}" type="presOf" srcId="{3EA83C60-C803-4FCD-9FBD-6F55E5F2487A}" destId="{03FEE1EA-292D-41D7-982A-1C0B4B796EE6}" srcOrd="0" destOrd="0" presId="urn:microsoft.com/office/officeart/2005/8/layout/vProcess5"/>
    <dgm:cxn modelId="{D17F4602-4EB2-4240-A907-10D3F6EB1507}" type="presParOf" srcId="{385ECCF3-EE5D-4802-9337-4D383A55548A}" destId="{4A7A8587-09F4-492B-9788-3FD8E8F46F86}" srcOrd="0" destOrd="0" presId="urn:microsoft.com/office/officeart/2005/8/layout/vProcess5"/>
    <dgm:cxn modelId="{1ABC9B6F-C59A-4CD2-B7C1-D7AE2168CC6F}" type="presParOf" srcId="{385ECCF3-EE5D-4802-9337-4D383A55548A}" destId="{64CE6FA6-18FE-40B0-9150-1EF360CA8D64}" srcOrd="1" destOrd="0" presId="urn:microsoft.com/office/officeart/2005/8/layout/vProcess5"/>
    <dgm:cxn modelId="{FE454FA1-7FC1-4A6D-9A06-EF66767FAF5C}" type="presParOf" srcId="{385ECCF3-EE5D-4802-9337-4D383A55548A}" destId="{8BDA4A11-7DD9-4880-B787-346B08C6640B}" srcOrd="2" destOrd="0" presId="urn:microsoft.com/office/officeart/2005/8/layout/vProcess5"/>
    <dgm:cxn modelId="{F752785A-9BDD-4083-BB9D-B984EA4BA543}" type="presParOf" srcId="{385ECCF3-EE5D-4802-9337-4D383A55548A}" destId="{E743E394-0B08-43E2-A991-B511E11CB6EF}" srcOrd="3" destOrd="0" presId="urn:microsoft.com/office/officeart/2005/8/layout/vProcess5"/>
    <dgm:cxn modelId="{7F90CF3A-7112-4C02-ABF8-742C7182E296}" type="presParOf" srcId="{385ECCF3-EE5D-4802-9337-4D383A55548A}" destId="{D147B358-EDD2-4655-8998-68732CDBB3E7}" srcOrd="4" destOrd="0" presId="urn:microsoft.com/office/officeart/2005/8/layout/vProcess5"/>
    <dgm:cxn modelId="{269F319F-8370-41A1-B494-94E462AA9057}" type="presParOf" srcId="{385ECCF3-EE5D-4802-9337-4D383A55548A}" destId="{94916B1C-9C4C-4496-B20F-BB23DEA7C666}" srcOrd="5" destOrd="0" presId="urn:microsoft.com/office/officeart/2005/8/layout/vProcess5"/>
    <dgm:cxn modelId="{B7C68694-3EC5-4BE9-96CD-991378965A20}" type="presParOf" srcId="{385ECCF3-EE5D-4802-9337-4D383A55548A}" destId="{C740B52F-5708-40C5-A4E9-CD1262656D52}" srcOrd="6" destOrd="0" presId="urn:microsoft.com/office/officeart/2005/8/layout/vProcess5"/>
    <dgm:cxn modelId="{A8C81382-003F-42A8-9B75-B28EFDEBA1A3}" type="presParOf" srcId="{385ECCF3-EE5D-4802-9337-4D383A55548A}" destId="{4BF579A4-DBB4-4A3A-91F7-997850150AA0}" srcOrd="7" destOrd="0" presId="urn:microsoft.com/office/officeart/2005/8/layout/vProcess5"/>
    <dgm:cxn modelId="{4794BFF9-C2F7-41A8-A1B4-A2CF16360B61}" type="presParOf" srcId="{385ECCF3-EE5D-4802-9337-4D383A55548A}" destId="{03FEE1EA-292D-41D7-982A-1C0B4B796EE6}" srcOrd="8" destOrd="0" presId="urn:microsoft.com/office/officeart/2005/8/layout/vProcess5"/>
    <dgm:cxn modelId="{CF5CF977-00E6-4A75-8B23-5EA812C77D1D}" type="presParOf" srcId="{385ECCF3-EE5D-4802-9337-4D383A55548A}" destId="{E617B149-C9AC-4868-9907-453555270C72}" srcOrd="9" destOrd="0" presId="urn:microsoft.com/office/officeart/2005/8/layout/vProcess5"/>
    <dgm:cxn modelId="{56B531FF-3478-439C-8EFB-E42F325B07CF}" type="presParOf" srcId="{385ECCF3-EE5D-4802-9337-4D383A55548A}" destId="{5835FA0C-1830-40EA-A49C-22A88F0153B2}" srcOrd="10" destOrd="0" presId="urn:microsoft.com/office/officeart/2005/8/layout/vProcess5"/>
    <dgm:cxn modelId="{7ED5F470-A12B-419D-B63C-C598E1DF2C85}" type="presParOf" srcId="{385ECCF3-EE5D-4802-9337-4D383A55548A}" destId="{F4BDAF2F-83FE-4EA5-8E4F-936ECB824762}" srcOrd="11" destOrd="0" presId="urn:microsoft.com/office/officeart/2005/8/layout/vProcess5"/>
    <dgm:cxn modelId="{9B74EE6F-FE3D-4B5C-AAC6-73CF9BBEF6AC}" type="presParOf" srcId="{385ECCF3-EE5D-4802-9337-4D383A55548A}" destId="{B7C9BB7D-1452-46E3-9797-90C811AE97F4}" srcOrd="12" destOrd="0" presId="urn:microsoft.com/office/officeart/2005/8/layout/vProcess5"/>
    <dgm:cxn modelId="{0E8E3CE6-27B1-4BDE-B2B9-8A8260BA3729}" type="presParOf" srcId="{385ECCF3-EE5D-4802-9337-4D383A55548A}" destId="{8528CD81-BF1B-4D4C-88CD-602AFB24745E}" srcOrd="13" destOrd="0" presId="urn:microsoft.com/office/officeart/2005/8/layout/vProcess5"/>
    <dgm:cxn modelId="{2865F43F-4216-4BEB-A095-7DF350A746E6}" type="presParOf" srcId="{385ECCF3-EE5D-4802-9337-4D383A55548A}" destId="{ECF28994-C0E5-4F3A-8537-54B5F3665D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85FFB6-0BDB-486F-BF81-887450FCFE3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EDBD3A-6C31-4D47-8F59-6F892F014ED6}">
      <dgm:prSet/>
      <dgm:spPr/>
      <dgm:t>
        <a:bodyPr/>
        <a:lstStyle/>
        <a:p>
          <a:r>
            <a:rPr lang="en-US"/>
            <a:t>BATTING AVERAGE &gt; 25 {AVERAGE RUNS SCORED IN INNINGS}</a:t>
          </a:r>
        </a:p>
      </dgm:t>
    </dgm:pt>
    <dgm:pt modelId="{0AB752BE-ADCB-4372-AAAF-6393F344D27A}" type="parTrans" cxnId="{154CD9AA-D797-45FA-B526-73468731C0D3}">
      <dgm:prSet/>
      <dgm:spPr/>
      <dgm:t>
        <a:bodyPr/>
        <a:lstStyle/>
        <a:p>
          <a:endParaRPr lang="en-US"/>
        </a:p>
      </dgm:t>
    </dgm:pt>
    <dgm:pt modelId="{9BC6A92F-80AA-47E6-A6F2-5968F2280A08}" type="sibTrans" cxnId="{154CD9AA-D797-45FA-B526-73468731C0D3}">
      <dgm:prSet/>
      <dgm:spPr/>
      <dgm:t>
        <a:bodyPr/>
        <a:lstStyle/>
        <a:p>
          <a:endParaRPr lang="en-US"/>
        </a:p>
      </dgm:t>
    </dgm:pt>
    <dgm:pt modelId="{95C24D97-53EE-4353-9B43-D70FCF748AF0}">
      <dgm:prSet/>
      <dgm:spPr/>
      <dgm:t>
        <a:bodyPr/>
        <a:lstStyle/>
        <a:p>
          <a:r>
            <a:rPr lang="en-US"/>
            <a:t>STRIKE RATE &gt; 130 {RUNS SCORED PER 100 BALLS}</a:t>
          </a:r>
        </a:p>
      </dgm:t>
    </dgm:pt>
    <dgm:pt modelId="{A948E9C3-8805-4D5F-9AE8-4266B20EA051}" type="parTrans" cxnId="{53A66D8B-1442-403B-9E40-EA40D76C3F36}">
      <dgm:prSet/>
      <dgm:spPr/>
      <dgm:t>
        <a:bodyPr/>
        <a:lstStyle/>
        <a:p>
          <a:endParaRPr lang="en-US"/>
        </a:p>
      </dgm:t>
    </dgm:pt>
    <dgm:pt modelId="{48C3893F-FE9E-434B-B778-78AB926A9852}" type="sibTrans" cxnId="{53A66D8B-1442-403B-9E40-EA40D76C3F36}">
      <dgm:prSet/>
      <dgm:spPr/>
      <dgm:t>
        <a:bodyPr/>
        <a:lstStyle/>
        <a:p>
          <a:endParaRPr lang="en-US"/>
        </a:p>
      </dgm:t>
    </dgm:pt>
    <dgm:pt modelId="{0F0E3B80-B89C-46A2-92E5-8186CFB36DF8}">
      <dgm:prSet/>
      <dgm:spPr/>
      <dgm:t>
        <a:bodyPr/>
        <a:lstStyle/>
        <a:p>
          <a:r>
            <a:rPr lang="en-US"/>
            <a:t>INNINGS BATTED &gt; 3 {TOTAL NUMBER OF INNINGS PLAYED}</a:t>
          </a:r>
        </a:p>
      </dgm:t>
    </dgm:pt>
    <dgm:pt modelId="{2F3F11F1-7A25-4473-B7DC-718D302BB058}" type="parTrans" cxnId="{45EA3424-D5DC-41B9-9EF4-DB6ADEDF48DF}">
      <dgm:prSet/>
      <dgm:spPr/>
      <dgm:t>
        <a:bodyPr/>
        <a:lstStyle/>
        <a:p>
          <a:endParaRPr lang="en-US"/>
        </a:p>
      </dgm:t>
    </dgm:pt>
    <dgm:pt modelId="{9B07C439-0F57-405A-BEA5-5E3528BB446A}" type="sibTrans" cxnId="{45EA3424-D5DC-41B9-9EF4-DB6ADEDF48DF}">
      <dgm:prSet/>
      <dgm:spPr/>
      <dgm:t>
        <a:bodyPr/>
        <a:lstStyle/>
        <a:p>
          <a:endParaRPr lang="en-US"/>
        </a:p>
      </dgm:t>
    </dgm:pt>
    <dgm:pt modelId="{C2DECD51-EB02-4368-8557-9B526B1DE804}">
      <dgm:prSet/>
      <dgm:spPr/>
      <dgm:t>
        <a:bodyPr/>
        <a:lstStyle/>
        <a:p>
          <a:r>
            <a:rPr lang="en-US"/>
            <a:t>AVERAGE BALLS FACED &gt; 12 {AVERAGE NUMBER OF BALLS FACED BY A BATSMAN IN                                                     ALL INNINGS}</a:t>
          </a:r>
        </a:p>
      </dgm:t>
    </dgm:pt>
    <dgm:pt modelId="{A9A8B4AC-1091-4948-B9E9-020B0D9281C2}" type="parTrans" cxnId="{CD45B6CB-DF35-4094-A60D-4FF89DBA4F69}">
      <dgm:prSet/>
      <dgm:spPr/>
      <dgm:t>
        <a:bodyPr/>
        <a:lstStyle/>
        <a:p>
          <a:endParaRPr lang="en-US"/>
        </a:p>
      </dgm:t>
    </dgm:pt>
    <dgm:pt modelId="{35C49117-2618-4903-9936-F72E686661C4}" type="sibTrans" cxnId="{CD45B6CB-DF35-4094-A60D-4FF89DBA4F69}">
      <dgm:prSet/>
      <dgm:spPr/>
      <dgm:t>
        <a:bodyPr/>
        <a:lstStyle/>
        <a:p>
          <a:endParaRPr lang="en-US"/>
        </a:p>
      </dgm:t>
    </dgm:pt>
    <dgm:pt modelId="{6DCA02B5-06B7-4035-9B93-69A0589D9611}">
      <dgm:prSet/>
      <dgm:spPr/>
      <dgm:t>
        <a:bodyPr/>
        <a:lstStyle/>
        <a:p>
          <a:r>
            <a:rPr lang="en-US"/>
            <a:t>BALLING POSITION &gt; 4 {SHOULD BALL ONLY AFTER PACERS}</a:t>
          </a:r>
        </a:p>
      </dgm:t>
    </dgm:pt>
    <dgm:pt modelId="{7D1E2333-E35C-41BF-94A8-2FA8A01BE622}" type="parTrans" cxnId="{66151C7F-CF20-4F73-903C-2F4374261DFF}">
      <dgm:prSet/>
      <dgm:spPr/>
      <dgm:t>
        <a:bodyPr/>
        <a:lstStyle/>
        <a:p>
          <a:endParaRPr lang="en-US"/>
        </a:p>
      </dgm:t>
    </dgm:pt>
    <dgm:pt modelId="{88C0E1D8-B3FB-4530-BF66-AC855F338C1B}" type="sibTrans" cxnId="{66151C7F-CF20-4F73-903C-2F4374261DFF}">
      <dgm:prSet/>
      <dgm:spPr/>
      <dgm:t>
        <a:bodyPr/>
        <a:lstStyle/>
        <a:p>
          <a:endParaRPr lang="en-US"/>
        </a:p>
      </dgm:t>
    </dgm:pt>
    <dgm:pt modelId="{75B461B1-01F8-4DD8-9A96-EBA3E21852C0}">
      <dgm:prSet/>
      <dgm:spPr/>
      <dgm:t>
        <a:bodyPr/>
        <a:lstStyle/>
        <a:p>
          <a:r>
            <a:rPr lang="en-US"/>
            <a:t>INNINGS BOWLED &gt; 1 {TOTAL NUMBER OF INNINGS IN WHICH BOWLER HAS BALLED}</a:t>
          </a:r>
        </a:p>
      </dgm:t>
    </dgm:pt>
    <dgm:pt modelId="{355D36FD-00C8-4A14-A92A-E8074A0EAF47}" type="parTrans" cxnId="{39EB1818-C77C-4511-B73E-DC0AA0BEE9F2}">
      <dgm:prSet/>
      <dgm:spPr/>
      <dgm:t>
        <a:bodyPr/>
        <a:lstStyle/>
        <a:p>
          <a:endParaRPr lang="en-US"/>
        </a:p>
      </dgm:t>
    </dgm:pt>
    <dgm:pt modelId="{82A77412-8824-4620-8BB1-42363B373699}" type="sibTrans" cxnId="{39EB1818-C77C-4511-B73E-DC0AA0BEE9F2}">
      <dgm:prSet/>
      <dgm:spPr/>
      <dgm:t>
        <a:bodyPr/>
        <a:lstStyle/>
        <a:p>
          <a:endParaRPr lang="en-US"/>
        </a:p>
      </dgm:t>
    </dgm:pt>
    <dgm:pt modelId="{6DE523AF-8D56-4DE8-9DB1-A2BC25E7DEBE}" type="pres">
      <dgm:prSet presAssocID="{D485FFB6-0BDB-486F-BF81-887450FCFE36}" presName="linear" presStyleCnt="0">
        <dgm:presLayoutVars>
          <dgm:animLvl val="lvl"/>
          <dgm:resizeHandles val="exact"/>
        </dgm:presLayoutVars>
      </dgm:prSet>
      <dgm:spPr/>
    </dgm:pt>
    <dgm:pt modelId="{81B24D79-734F-46FB-9E2B-E700ED664E24}" type="pres">
      <dgm:prSet presAssocID="{5AEDBD3A-6C31-4D47-8F59-6F892F014ED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6ACC44-AB43-4837-A64F-DDEED0E0DA0F}" type="pres">
      <dgm:prSet presAssocID="{9BC6A92F-80AA-47E6-A6F2-5968F2280A08}" presName="spacer" presStyleCnt="0"/>
      <dgm:spPr/>
    </dgm:pt>
    <dgm:pt modelId="{560D2BC1-638D-4B72-9F05-E095C11493F8}" type="pres">
      <dgm:prSet presAssocID="{95C24D97-53EE-4353-9B43-D70FCF748A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7AFCB0E-8846-433C-8369-5DC580408068}" type="pres">
      <dgm:prSet presAssocID="{48C3893F-FE9E-434B-B778-78AB926A9852}" presName="spacer" presStyleCnt="0"/>
      <dgm:spPr/>
    </dgm:pt>
    <dgm:pt modelId="{6CD3C757-6AE7-4181-9814-2F8F1888A310}" type="pres">
      <dgm:prSet presAssocID="{0F0E3B80-B89C-46A2-92E5-8186CFB36D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18225A-D523-42B0-A973-9C591B391DED}" type="pres">
      <dgm:prSet presAssocID="{9B07C439-0F57-405A-BEA5-5E3528BB446A}" presName="spacer" presStyleCnt="0"/>
      <dgm:spPr/>
    </dgm:pt>
    <dgm:pt modelId="{F6CFF236-B127-4B46-BF62-34F392E24AF3}" type="pres">
      <dgm:prSet presAssocID="{C2DECD51-EB02-4368-8557-9B526B1DE8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726EAE7-DDF2-49C5-836B-0FDE4409C583}" type="pres">
      <dgm:prSet presAssocID="{35C49117-2618-4903-9936-F72E686661C4}" presName="spacer" presStyleCnt="0"/>
      <dgm:spPr/>
    </dgm:pt>
    <dgm:pt modelId="{C3E13ADF-6107-42C5-B7E3-2ACD7BA504D1}" type="pres">
      <dgm:prSet presAssocID="{6DCA02B5-06B7-4035-9B93-69A0589D961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F6C6C30-2C2F-4CD9-A286-C23CA2FAF5E2}" type="pres">
      <dgm:prSet presAssocID="{88C0E1D8-B3FB-4530-BF66-AC855F338C1B}" presName="spacer" presStyleCnt="0"/>
      <dgm:spPr/>
    </dgm:pt>
    <dgm:pt modelId="{4C0143B0-0146-4199-B303-54960EE30587}" type="pres">
      <dgm:prSet presAssocID="{75B461B1-01F8-4DD8-9A96-EBA3E21852C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9EB1818-C77C-4511-B73E-DC0AA0BEE9F2}" srcId="{D485FFB6-0BDB-486F-BF81-887450FCFE36}" destId="{75B461B1-01F8-4DD8-9A96-EBA3E21852C0}" srcOrd="5" destOrd="0" parTransId="{355D36FD-00C8-4A14-A92A-E8074A0EAF47}" sibTransId="{82A77412-8824-4620-8BB1-42363B373699}"/>
    <dgm:cxn modelId="{45EA3424-D5DC-41B9-9EF4-DB6ADEDF48DF}" srcId="{D485FFB6-0BDB-486F-BF81-887450FCFE36}" destId="{0F0E3B80-B89C-46A2-92E5-8186CFB36DF8}" srcOrd="2" destOrd="0" parTransId="{2F3F11F1-7A25-4473-B7DC-718D302BB058}" sibTransId="{9B07C439-0F57-405A-BEA5-5E3528BB446A}"/>
    <dgm:cxn modelId="{721C3028-F7E5-477D-BE6C-9BBCA5A8488F}" type="presOf" srcId="{95C24D97-53EE-4353-9B43-D70FCF748AF0}" destId="{560D2BC1-638D-4B72-9F05-E095C11493F8}" srcOrd="0" destOrd="0" presId="urn:microsoft.com/office/officeart/2005/8/layout/vList2"/>
    <dgm:cxn modelId="{CEC16661-AA1E-44D4-AB00-8ED9B088B0EE}" type="presOf" srcId="{6DCA02B5-06B7-4035-9B93-69A0589D9611}" destId="{C3E13ADF-6107-42C5-B7E3-2ACD7BA504D1}" srcOrd="0" destOrd="0" presId="urn:microsoft.com/office/officeart/2005/8/layout/vList2"/>
    <dgm:cxn modelId="{A1618E6B-B7AC-416A-8AAC-9FEF25C9CBA7}" type="presOf" srcId="{D485FFB6-0BDB-486F-BF81-887450FCFE36}" destId="{6DE523AF-8D56-4DE8-9DB1-A2BC25E7DEBE}" srcOrd="0" destOrd="0" presId="urn:microsoft.com/office/officeart/2005/8/layout/vList2"/>
    <dgm:cxn modelId="{B6227755-D93A-4DC9-B88A-8EEB865FA657}" type="presOf" srcId="{0F0E3B80-B89C-46A2-92E5-8186CFB36DF8}" destId="{6CD3C757-6AE7-4181-9814-2F8F1888A310}" srcOrd="0" destOrd="0" presId="urn:microsoft.com/office/officeart/2005/8/layout/vList2"/>
    <dgm:cxn modelId="{66151C7F-CF20-4F73-903C-2F4374261DFF}" srcId="{D485FFB6-0BDB-486F-BF81-887450FCFE36}" destId="{6DCA02B5-06B7-4035-9B93-69A0589D9611}" srcOrd="4" destOrd="0" parTransId="{7D1E2333-E35C-41BF-94A8-2FA8A01BE622}" sibTransId="{88C0E1D8-B3FB-4530-BF66-AC855F338C1B}"/>
    <dgm:cxn modelId="{53A66D8B-1442-403B-9E40-EA40D76C3F36}" srcId="{D485FFB6-0BDB-486F-BF81-887450FCFE36}" destId="{95C24D97-53EE-4353-9B43-D70FCF748AF0}" srcOrd="1" destOrd="0" parTransId="{A948E9C3-8805-4D5F-9AE8-4266B20EA051}" sibTransId="{48C3893F-FE9E-434B-B778-78AB926A9852}"/>
    <dgm:cxn modelId="{5D0AD28D-86FF-420C-B346-EF17090147DE}" type="presOf" srcId="{C2DECD51-EB02-4368-8557-9B526B1DE804}" destId="{F6CFF236-B127-4B46-BF62-34F392E24AF3}" srcOrd="0" destOrd="0" presId="urn:microsoft.com/office/officeart/2005/8/layout/vList2"/>
    <dgm:cxn modelId="{B225DC8F-E6BE-4497-8D3D-15BB6BFE07BF}" type="presOf" srcId="{5AEDBD3A-6C31-4D47-8F59-6F892F014ED6}" destId="{81B24D79-734F-46FB-9E2B-E700ED664E24}" srcOrd="0" destOrd="0" presId="urn:microsoft.com/office/officeart/2005/8/layout/vList2"/>
    <dgm:cxn modelId="{154CD9AA-D797-45FA-B526-73468731C0D3}" srcId="{D485FFB6-0BDB-486F-BF81-887450FCFE36}" destId="{5AEDBD3A-6C31-4D47-8F59-6F892F014ED6}" srcOrd="0" destOrd="0" parTransId="{0AB752BE-ADCB-4372-AAAF-6393F344D27A}" sibTransId="{9BC6A92F-80AA-47E6-A6F2-5968F2280A08}"/>
    <dgm:cxn modelId="{CD45B6CB-DF35-4094-A60D-4FF89DBA4F69}" srcId="{D485FFB6-0BDB-486F-BF81-887450FCFE36}" destId="{C2DECD51-EB02-4368-8557-9B526B1DE804}" srcOrd="3" destOrd="0" parTransId="{A9A8B4AC-1091-4948-B9E9-020B0D9281C2}" sibTransId="{35C49117-2618-4903-9936-F72E686661C4}"/>
    <dgm:cxn modelId="{7B6227FC-2449-4D6B-AF2B-784528D59FC0}" type="presOf" srcId="{75B461B1-01F8-4DD8-9A96-EBA3E21852C0}" destId="{4C0143B0-0146-4199-B303-54960EE30587}" srcOrd="0" destOrd="0" presId="urn:microsoft.com/office/officeart/2005/8/layout/vList2"/>
    <dgm:cxn modelId="{3062F193-E95D-44A8-AAEC-8AD6CE4CB7CE}" type="presParOf" srcId="{6DE523AF-8D56-4DE8-9DB1-A2BC25E7DEBE}" destId="{81B24D79-734F-46FB-9E2B-E700ED664E24}" srcOrd="0" destOrd="0" presId="urn:microsoft.com/office/officeart/2005/8/layout/vList2"/>
    <dgm:cxn modelId="{44FCCCB8-10B6-4812-8BA4-FFB7EE11F487}" type="presParOf" srcId="{6DE523AF-8D56-4DE8-9DB1-A2BC25E7DEBE}" destId="{706ACC44-AB43-4837-A64F-DDEED0E0DA0F}" srcOrd="1" destOrd="0" presId="urn:microsoft.com/office/officeart/2005/8/layout/vList2"/>
    <dgm:cxn modelId="{3A733EBB-882D-447D-B8B7-05F8C3AEB3E8}" type="presParOf" srcId="{6DE523AF-8D56-4DE8-9DB1-A2BC25E7DEBE}" destId="{560D2BC1-638D-4B72-9F05-E095C11493F8}" srcOrd="2" destOrd="0" presId="urn:microsoft.com/office/officeart/2005/8/layout/vList2"/>
    <dgm:cxn modelId="{49A0628D-DA51-403A-9331-C6105195F897}" type="presParOf" srcId="{6DE523AF-8D56-4DE8-9DB1-A2BC25E7DEBE}" destId="{17AFCB0E-8846-433C-8369-5DC580408068}" srcOrd="3" destOrd="0" presId="urn:microsoft.com/office/officeart/2005/8/layout/vList2"/>
    <dgm:cxn modelId="{D0011F87-E26C-4C03-A9BF-51B75D496F22}" type="presParOf" srcId="{6DE523AF-8D56-4DE8-9DB1-A2BC25E7DEBE}" destId="{6CD3C757-6AE7-4181-9814-2F8F1888A310}" srcOrd="4" destOrd="0" presId="urn:microsoft.com/office/officeart/2005/8/layout/vList2"/>
    <dgm:cxn modelId="{AB221939-BD0B-45F7-81A3-7337FB090EAE}" type="presParOf" srcId="{6DE523AF-8D56-4DE8-9DB1-A2BC25E7DEBE}" destId="{5B18225A-D523-42B0-A973-9C591B391DED}" srcOrd="5" destOrd="0" presId="urn:microsoft.com/office/officeart/2005/8/layout/vList2"/>
    <dgm:cxn modelId="{A0A70747-8396-474B-AC61-D2EB30C3937D}" type="presParOf" srcId="{6DE523AF-8D56-4DE8-9DB1-A2BC25E7DEBE}" destId="{F6CFF236-B127-4B46-BF62-34F392E24AF3}" srcOrd="6" destOrd="0" presId="urn:microsoft.com/office/officeart/2005/8/layout/vList2"/>
    <dgm:cxn modelId="{41FA72FC-1D44-41A4-911E-E9FA434BD496}" type="presParOf" srcId="{6DE523AF-8D56-4DE8-9DB1-A2BC25E7DEBE}" destId="{E726EAE7-DDF2-49C5-836B-0FDE4409C583}" srcOrd="7" destOrd="0" presId="urn:microsoft.com/office/officeart/2005/8/layout/vList2"/>
    <dgm:cxn modelId="{79E49AA7-66C5-4DD3-8106-89FAA6151D50}" type="presParOf" srcId="{6DE523AF-8D56-4DE8-9DB1-A2BC25E7DEBE}" destId="{C3E13ADF-6107-42C5-B7E3-2ACD7BA504D1}" srcOrd="8" destOrd="0" presId="urn:microsoft.com/office/officeart/2005/8/layout/vList2"/>
    <dgm:cxn modelId="{35B59C48-215D-452C-A7B1-BB1CB4655BDD}" type="presParOf" srcId="{6DE523AF-8D56-4DE8-9DB1-A2BC25E7DEBE}" destId="{EF6C6C30-2C2F-4CD9-A286-C23CA2FAF5E2}" srcOrd="9" destOrd="0" presId="urn:microsoft.com/office/officeart/2005/8/layout/vList2"/>
    <dgm:cxn modelId="{B2DBCD08-7822-4B97-ACED-A9402575F584}" type="presParOf" srcId="{6DE523AF-8D56-4DE8-9DB1-A2BC25E7DEBE}" destId="{4C0143B0-0146-4199-B303-54960EE305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8E4D95-1E24-4F06-A624-3D3DF878E9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A45E0F-5D4F-4CB2-8BA4-15A8616DEEDE}">
      <dgm:prSet/>
      <dgm:spPr/>
      <dgm:t>
        <a:bodyPr/>
        <a:lstStyle/>
        <a:p>
          <a:r>
            <a:rPr lang="en-US"/>
            <a:t>BATTING AVERAGE &gt; 15 {AVERAGE RUNS SCORED IN ALL INNINGS}</a:t>
          </a:r>
        </a:p>
      </dgm:t>
    </dgm:pt>
    <dgm:pt modelId="{75588FE9-BC72-4BA2-92F0-E3494C162DF2}" type="parTrans" cxnId="{FB18FF49-6639-441D-AA2D-6151D734A6FE}">
      <dgm:prSet/>
      <dgm:spPr/>
      <dgm:t>
        <a:bodyPr/>
        <a:lstStyle/>
        <a:p>
          <a:endParaRPr lang="en-US"/>
        </a:p>
      </dgm:t>
    </dgm:pt>
    <dgm:pt modelId="{0DFBF581-766B-4B74-B0A1-F5B0C110C985}" type="sibTrans" cxnId="{FB18FF49-6639-441D-AA2D-6151D734A6FE}">
      <dgm:prSet/>
      <dgm:spPr/>
      <dgm:t>
        <a:bodyPr/>
        <a:lstStyle/>
        <a:p>
          <a:endParaRPr lang="en-US"/>
        </a:p>
      </dgm:t>
    </dgm:pt>
    <dgm:pt modelId="{BC2C6AFB-3832-4348-9CB4-07E3E3F9D1D6}">
      <dgm:prSet/>
      <dgm:spPr/>
      <dgm:t>
        <a:bodyPr/>
        <a:lstStyle/>
        <a:p>
          <a:r>
            <a:rPr lang="en-US"/>
            <a:t>STRIKE RATE &gt; 140 {RUNS SCORED PER 100 BALLS}</a:t>
          </a:r>
        </a:p>
      </dgm:t>
    </dgm:pt>
    <dgm:pt modelId="{9C1CD9DD-967A-4B95-8751-55BEB535B17F}" type="parTrans" cxnId="{4D950506-B48E-4593-A87A-D2C3A85F98F2}">
      <dgm:prSet/>
      <dgm:spPr/>
      <dgm:t>
        <a:bodyPr/>
        <a:lstStyle/>
        <a:p>
          <a:endParaRPr lang="en-US"/>
        </a:p>
      </dgm:t>
    </dgm:pt>
    <dgm:pt modelId="{779BE64D-D7E2-4BD4-B968-54665457F62C}" type="sibTrans" cxnId="{4D950506-B48E-4593-A87A-D2C3A85F98F2}">
      <dgm:prSet/>
      <dgm:spPr/>
      <dgm:t>
        <a:bodyPr/>
        <a:lstStyle/>
        <a:p>
          <a:endParaRPr lang="en-US"/>
        </a:p>
      </dgm:t>
    </dgm:pt>
    <dgm:pt modelId="{A3FC1D41-6A2B-499F-B968-3EC9B9905A3C}">
      <dgm:prSet/>
      <dgm:spPr/>
      <dgm:t>
        <a:bodyPr/>
        <a:lstStyle/>
        <a:p>
          <a:r>
            <a:rPr lang="en-US"/>
            <a:t>INNINGS BATTED &gt; 2 {TOTAL NUMBER OF INNINGS PLAYED}</a:t>
          </a:r>
        </a:p>
      </dgm:t>
    </dgm:pt>
    <dgm:pt modelId="{566CEFF9-0A79-4229-B5E4-F9DC4B7546E2}" type="parTrans" cxnId="{6DF57409-385F-4D49-B5E1-C434FBC1E878}">
      <dgm:prSet/>
      <dgm:spPr/>
      <dgm:t>
        <a:bodyPr/>
        <a:lstStyle/>
        <a:p>
          <a:endParaRPr lang="en-US"/>
        </a:p>
      </dgm:t>
    </dgm:pt>
    <dgm:pt modelId="{18DD2D3B-A98C-4C20-AA66-0AE99EF5A097}" type="sibTrans" cxnId="{6DF57409-385F-4D49-B5E1-C434FBC1E878}">
      <dgm:prSet/>
      <dgm:spPr/>
      <dgm:t>
        <a:bodyPr/>
        <a:lstStyle/>
        <a:p>
          <a:endParaRPr lang="en-US"/>
        </a:p>
      </dgm:t>
    </dgm:pt>
    <dgm:pt modelId="{6F5567E5-DB59-4320-88CA-65E6F6B3F533}">
      <dgm:prSet/>
      <dgm:spPr/>
      <dgm:t>
        <a:bodyPr/>
        <a:lstStyle/>
        <a:p>
          <a:r>
            <a:rPr lang="en-US"/>
            <a:t>BATTING POSITION &gt; 4 {SHOULD NOT COME BEFORE THE TOP 4 BATSMEN}</a:t>
          </a:r>
        </a:p>
      </dgm:t>
    </dgm:pt>
    <dgm:pt modelId="{F8B1625A-707D-4783-B945-0AAA88CC3F70}" type="parTrans" cxnId="{54D2F669-473C-4844-8E76-C116A0F10E1A}">
      <dgm:prSet/>
      <dgm:spPr/>
      <dgm:t>
        <a:bodyPr/>
        <a:lstStyle/>
        <a:p>
          <a:endParaRPr lang="en-US"/>
        </a:p>
      </dgm:t>
    </dgm:pt>
    <dgm:pt modelId="{40633226-3BB2-48F3-8D84-F527B9238AE7}" type="sibTrans" cxnId="{54D2F669-473C-4844-8E76-C116A0F10E1A}">
      <dgm:prSet/>
      <dgm:spPr/>
      <dgm:t>
        <a:bodyPr/>
        <a:lstStyle/>
        <a:p>
          <a:endParaRPr lang="en-US"/>
        </a:p>
      </dgm:t>
    </dgm:pt>
    <dgm:pt modelId="{FE244796-F025-4A77-ABB6-61D8B2F0A463}">
      <dgm:prSet/>
      <dgm:spPr/>
      <dgm:t>
        <a:bodyPr/>
        <a:lstStyle/>
        <a:p>
          <a:r>
            <a:rPr lang="en-US"/>
            <a:t>INNINGS BOWLED &gt; 2 {TOTAL NUMBER OF INNINGS BOWLED}</a:t>
          </a:r>
        </a:p>
      </dgm:t>
    </dgm:pt>
    <dgm:pt modelId="{2A98C408-4CB7-4838-83F3-FB94C9ABDF88}" type="parTrans" cxnId="{384FC758-0B8F-4704-8421-87B9FAE5179B}">
      <dgm:prSet/>
      <dgm:spPr/>
      <dgm:t>
        <a:bodyPr/>
        <a:lstStyle/>
        <a:p>
          <a:endParaRPr lang="en-US"/>
        </a:p>
      </dgm:t>
    </dgm:pt>
    <dgm:pt modelId="{D714BADE-7DFA-45D3-984E-FFF877FCFA6E}" type="sibTrans" cxnId="{384FC758-0B8F-4704-8421-87B9FAE5179B}">
      <dgm:prSet/>
      <dgm:spPr/>
      <dgm:t>
        <a:bodyPr/>
        <a:lstStyle/>
        <a:p>
          <a:endParaRPr lang="en-US"/>
        </a:p>
      </dgm:t>
    </dgm:pt>
    <dgm:pt modelId="{CACCCE22-176F-499D-A78C-1FA9E2EFAA42}">
      <dgm:prSet/>
      <dgm:spPr/>
      <dgm:t>
        <a:bodyPr/>
        <a:lstStyle/>
        <a:p>
          <a:r>
            <a:rPr lang="en-US"/>
            <a:t>BOWLING ECONOMY &lt; 7 {RUNS GIVEN PER OVER}</a:t>
          </a:r>
        </a:p>
      </dgm:t>
    </dgm:pt>
    <dgm:pt modelId="{FAA3CD8F-9CAD-44B6-A4C9-7FF47153667E}" type="parTrans" cxnId="{37392466-25C3-492C-9AF0-359BCE4BF35D}">
      <dgm:prSet/>
      <dgm:spPr/>
      <dgm:t>
        <a:bodyPr/>
        <a:lstStyle/>
        <a:p>
          <a:endParaRPr lang="en-US"/>
        </a:p>
      </dgm:t>
    </dgm:pt>
    <dgm:pt modelId="{5CA446A2-74F6-4771-96F5-316AEC278C05}" type="sibTrans" cxnId="{37392466-25C3-492C-9AF0-359BCE4BF35D}">
      <dgm:prSet/>
      <dgm:spPr/>
      <dgm:t>
        <a:bodyPr/>
        <a:lstStyle/>
        <a:p>
          <a:endParaRPr lang="en-US"/>
        </a:p>
      </dgm:t>
    </dgm:pt>
    <dgm:pt modelId="{AFACD458-7518-4A93-90A9-85BA40827F94}">
      <dgm:prSet/>
      <dgm:spPr/>
      <dgm:t>
        <a:bodyPr/>
        <a:lstStyle/>
        <a:p>
          <a:r>
            <a:rPr lang="en-US"/>
            <a:t>BOWLING STRIKE RATE &lt; 20 {NUMBER OF BALLS REQUIRED TO TAKE A WICKET}</a:t>
          </a:r>
        </a:p>
      </dgm:t>
    </dgm:pt>
    <dgm:pt modelId="{9999ADFA-4679-4C87-85DF-1A4A7854A125}" type="parTrans" cxnId="{22AD9865-F9FA-407F-AF78-679FE1C7229E}">
      <dgm:prSet/>
      <dgm:spPr/>
      <dgm:t>
        <a:bodyPr/>
        <a:lstStyle/>
        <a:p>
          <a:endParaRPr lang="en-US"/>
        </a:p>
      </dgm:t>
    </dgm:pt>
    <dgm:pt modelId="{508F8BB3-50EB-4E11-B4EB-020634416ED5}" type="sibTrans" cxnId="{22AD9865-F9FA-407F-AF78-679FE1C7229E}">
      <dgm:prSet/>
      <dgm:spPr/>
      <dgm:t>
        <a:bodyPr/>
        <a:lstStyle/>
        <a:p>
          <a:endParaRPr lang="en-US"/>
        </a:p>
      </dgm:t>
    </dgm:pt>
    <dgm:pt modelId="{CE919749-BCCB-467A-98AB-EAA6355E4F38}" type="pres">
      <dgm:prSet presAssocID="{908E4D95-1E24-4F06-A624-3D3DF878E90C}" presName="linear" presStyleCnt="0">
        <dgm:presLayoutVars>
          <dgm:animLvl val="lvl"/>
          <dgm:resizeHandles val="exact"/>
        </dgm:presLayoutVars>
      </dgm:prSet>
      <dgm:spPr/>
    </dgm:pt>
    <dgm:pt modelId="{47303FBF-916D-4ECC-934F-1E81CBF40F87}" type="pres">
      <dgm:prSet presAssocID="{A1A45E0F-5D4F-4CB2-8BA4-15A8616DEED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46B1F50-A355-427F-AEDC-85041AFEC27F}" type="pres">
      <dgm:prSet presAssocID="{0DFBF581-766B-4B74-B0A1-F5B0C110C985}" presName="spacer" presStyleCnt="0"/>
      <dgm:spPr/>
    </dgm:pt>
    <dgm:pt modelId="{F6904C14-2553-48B7-80CF-5B760BB7095A}" type="pres">
      <dgm:prSet presAssocID="{BC2C6AFB-3832-4348-9CB4-07E3E3F9D1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AD90D7F-C5A6-4B07-8397-605646744D8E}" type="pres">
      <dgm:prSet presAssocID="{779BE64D-D7E2-4BD4-B968-54665457F62C}" presName="spacer" presStyleCnt="0"/>
      <dgm:spPr/>
    </dgm:pt>
    <dgm:pt modelId="{BC7DA6B4-534E-491A-9D88-82F634960FBE}" type="pres">
      <dgm:prSet presAssocID="{A3FC1D41-6A2B-499F-B968-3EC9B9905A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6F3FD4F-F8F6-4EE0-8DE3-6B9232996F94}" type="pres">
      <dgm:prSet presAssocID="{18DD2D3B-A98C-4C20-AA66-0AE99EF5A097}" presName="spacer" presStyleCnt="0"/>
      <dgm:spPr/>
    </dgm:pt>
    <dgm:pt modelId="{63B27F57-362D-44B5-8A76-52EF86BE5BD4}" type="pres">
      <dgm:prSet presAssocID="{6F5567E5-DB59-4320-88CA-65E6F6B3F53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4FDB2A1-D1AF-4AEE-9446-3232DE809A56}" type="pres">
      <dgm:prSet presAssocID="{40633226-3BB2-48F3-8D84-F527B9238AE7}" presName="spacer" presStyleCnt="0"/>
      <dgm:spPr/>
    </dgm:pt>
    <dgm:pt modelId="{8D721BFA-6451-49E2-B922-606A04DDE1F1}" type="pres">
      <dgm:prSet presAssocID="{FE244796-F025-4A77-ABB6-61D8B2F0A46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7D884EB-2057-4E51-AFD1-6D48FA3BA864}" type="pres">
      <dgm:prSet presAssocID="{D714BADE-7DFA-45D3-984E-FFF877FCFA6E}" presName="spacer" presStyleCnt="0"/>
      <dgm:spPr/>
    </dgm:pt>
    <dgm:pt modelId="{1F84B0E8-B29B-4508-87A8-9ECE1CBA6AE0}" type="pres">
      <dgm:prSet presAssocID="{CACCCE22-176F-499D-A78C-1FA9E2EFAA4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ABB3D21-DB13-477B-AFAB-27F0A3C8BE3F}" type="pres">
      <dgm:prSet presAssocID="{5CA446A2-74F6-4771-96F5-316AEC278C05}" presName="spacer" presStyleCnt="0"/>
      <dgm:spPr/>
    </dgm:pt>
    <dgm:pt modelId="{04EE5801-42B6-44E3-BEB3-B850F9D7D6A3}" type="pres">
      <dgm:prSet presAssocID="{AFACD458-7518-4A93-90A9-85BA40827F9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D950506-B48E-4593-A87A-D2C3A85F98F2}" srcId="{908E4D95-1E24-4F06-A624-3D3DF878E90C}" destId="{BC2C6AFB-3832-4348-9CB4-07E3E3F9D1D6}" srcOrd="1" destOrd="0" parTransId="{9C1CD9DD-967A-4B95-8751-55BEB535B17F}" sibTransId="{779BE64D-D7E2-4BD4-B968-54665457F62C}"/>
    <dgm:cxn modelId="{6DF57409-385F-4D49-B5E1-C434FBC1E878}" srcId="{908E4D95-1E24-4F06-A624-3D3DF878E90C}" destId="{A3FC1D41-6A2B-499F-B968-3EC9B9905A3C}" srcOrd="2" destOrd="0" parTransId="{566CEFF9-0A79-4229-B5E4-F9DC4B7546E2}" sibTransId="{18DD2D3B-A98C-4C20-AA66-0AE99EF5A097}"/>
    <dgm:cxn modelId="{F08C2A3D-03BE-45F1-BB50-208B643E58E7}" type="presOf" srcId="{FE244796-F025-4A77-ABB6-61D8B2F0A463}" destId="{8D721BFA-6451-49E2-B922-606A04DDE1F1}" srcOrd="0" destOrd="0" presId="urn:microsoft.com/office/officeart/2005/8/layout/vList2"/>
    <dgm:cxn modelId="{22AD9865-F9FA-407F-AF78-679FE1C7229E}" srcId="{908E4D95-1E24-4F06-A624-3D3DF878E90C}" destId="{AFACD458-7518-4A93-90A9-85BA40827F94}" srcOrd="6" destOrd="0" parTransId="{9999ADFA-4679-4C87-85DF-1A4A7854A125}" sibTransId="{508F8BB3-50EB-4E11-B4EB-020634416ED5}"/>
    <dgm:cxn modelId="{37392466-25C3-492C-9AF0-359BCE4BF35D}" srcId="{908E4D95-1E24-4F06-A624-3D3DF878E90C}" destId="{CACCCE22-176F-499D-A78C-1FA9E2EFAA42}" srcOrd="5" destOrd="0" parTransId="{FAA3CD8F-9CAD-44B6-A4C9-7FF47153667E}" sibTransId="{5CA446A2-74F6-4771-96F5-316AEC278C05}"/>
    <dgm:cxn modelId="{30399648-2753-48C3-8D4B-30C993EC7812}" type="presOf" srcId="{CACCCE22-176F-499D-A78C-1FA9E2EFAA42}" destId="{1F84B0E8-B29B-4508-87A8-9ECE1CBA6AE0}" srcOrd="0" destOrd="0" presId="urn:microsoft.com/office/officeart/2005/8/layout/vList2"/>
    <dgm:cxn modelId="{54D2F669-473C-4844-8E76-C116A0F10E1A}" srcId="{908E4D95-1E24-4F06-A624-3D3DF878E90C}" destId="{6F5567E5-DB59-4320-88CA-65E6F6B3F533}" srcOrd="3" destOrd="0" parTransId="{F8B1625A-707D-4783-B945-0AAA88CC3F70}" sibTransId="{40633226-3BB2-48F3-8D84-F527B9238AE7}"/>
    <dgm:cxn modelId="{FB18FF49-6639-441D-AA2D-6151D734A6FE}" srcId="{908E4D95-1E24-4F06-A624-3D3DF878E90C}" destId="{A1A45E0F-5D4F-4CB2-8BA4-15A8616DEEDE}" srcOrd="0" destOrd="0" parTransId="{75588FE9-BC72-4BA2-92F0-E3494C162DF2}" sibTransId="{0DFBF581-766B-4B74-B0A1-F5B0C110C985}"/>
    <dgm:cxn modelId="{D9C37C57-ACA9-4D6A-9277-762A41CDA723}" type="presOf" srcId="{BC2C6AFB-3832-4348-9CB4-07E3E3F9D1D6}" destId="{F6904C14-2553-48B7-80CF-5B760BB7095A}" srcOrd="0" destOrd="0" presId="urn:microsoft.com/office/officeart/2005/8/layout/vList2"/>
    <dgm:cxn modelId="{DDC75278-F5F4-4FD1-96FD-CDBE26BB1FA8}" type="presOf" srcId="{908E4D95-1E24-4F06-A624-3D3DF878E90C}" destId="{CE919749-BCCB-467A-98AB-EAA6355E4F38}" srcOrd="0" destOrd="0" presId="urn:microsoft.com/office/officeart/2005/8/layout/vList2"/>
    <dgm:cxn modelId="{384FC758-0B8F-4704-8421-87B9FAE5179B}" srcId="{908E4D95-1E24-4F06-A624-3D3DF878E90C}" destId="{FE244796-F025-4A77-ABB6-61D8B2F0A463}" srcOrd="4" destOrd="0" parTransId="{2A98C408-4CB7-4838-83F3-FB94C9ABDF88}" sibTransId="{D714BADE-7DFA-45D3-984E-FFF877FCFA6E}"/>
    <dgm:cxn modelId="{FA3A0E93-1EDC-431E-BC85-E1F205829A5F}" type="presOf" srcId="{A3FC1D41-6A2B-499F-B968-3EC9B9905A3C}" destId="{BC7DA6B4-534E-491A-9D88-82F634960FBE}" srcOrd="0" destOrd="0" presId="urn:microsoft.com/office/officeart/2005/8/layout/vList2"/>
    <dgm:cxn modelId="{4EC0B0B4-52E9-4A47-98AB-BBB22BA5D559}" type="presOf" srcId="{A1A45E0F-5D4F-4CB2-8BA4-15A8616DEEDE}" destId="{47303FBF-916D-4ECC-934F-1E81CBF40F87}" srcOrd="0" destOrd="0" presId="urn:microsoft.com/office/officeart/2005/8/layout/vList2"/>
    <dgm:cxn modelId="{192FF6C5-C542-4199-B8F6-E8A323EFBBCB}" type="presOf" srcId="{AFACD458-7518-4A93-90A9-85BA40827F94}" destId="{04EE5801-42B6-44E3-BEB3-B850F9D7D6A3}" srcOrd="0" destOrd="0" presId="urn:microsoft.com/office/officeart/2005/8/layout/vList2"/>
    <dgm:cxn modelId="{67CC15DC-93F4-4BC2-A058-CA04C476A7BC}" type="presOf" srcId="{6F5567E5-DB59-4320-88CA-65E6F6B3F533}" destId="{63B27F57-362D-44B5-8A76-52EF86BE5BD4}" srcOrd="0" destOrd="0" presId="urn:microsoft.com/office/officeart/2005/8/layout/vList2"/>
    <dgm:cxn modelId="{767C3B92-D4B8-40B6-9944-311BEBBDA73F}" type="presParOf" srcId="{CE919749-BCCB-467A-98AB-EAA6355E4F38}" destId="{47303FBF-916D-4ECC-934F-1E81CBF40F87}" srcOrd="0" destOrd="0" presId="urn:microsoft.com/office/officeart/2005/8/layout/vList2"/>
    <dgm:cxn modelId="{5608DFDA-327C-4921-90DE-340F9EC1C6CD}" type="presParOf" srcId="{CE919749-BCCB-467A-98AB-EAA6355E4F38}" destId="{246B1F50-A355-427F-AEDC-85041AFEC27F}" srcOrd="1" destOrd="0" presId="urn:microsoft.com/office/officeart/2005/8/layout/vList2"/>
    <dgm:cxn modelId="{31DF252B-F51D-498E-861B-E0EB924C041B}" type="presParOf" srcId="{CE919749-BCCB-467A-98AB-EAA6355E4F38}" destId="{F6904C14-2553-48B7-80CF-5B760BB7095A}" srcOrd="2" destOrd="0" presId="urn:microsoft.com/office/officeart/2005/8/layout/vList2"/>
    <dgm:cxn modelId="{13D70389-5005-48E0-A3D9-98D0E1221036}" type="presParOf" srcId="{CE919749-BCCB-467A-98AB-EAA6355E4F38}" destId="{1AD90D7F-C5A6-4B07-8397-605646744D8E}" srcOrd="3" destOrd="0" presId="urn:microsoft.com/office/officeart/2005/8/layout/vList2"/>
    <dgm:cxn modelId="{50953BF6-18AC-414A-93B8-14E861DAF56E}" type="presParOf" srcId="{CE919749-BCCB-467A-98AB-EAA6355E4F38}" destId="{BC7DA6B4-534E-491A-9D88-82F634960FBE}" srcOrd="4" destOrd="0" presId="urn:microsoft.com/office/officeart/2005/8/layout/vList2"/>
    <dgm:cxn modelId="{7B11E564-7B73-47B9-92A2-4E8B89C3C4A0}" type="presParOf" srcId="{CE919749-BCCB-467A-98AB-EAA6355E4F38}" destId="{A6F3FD4F-F8F6-4EE0-8DE3-6B9232996F94}" srcOrd="5" destOrd="0" presId="urn:microsoft.com/office/officeart/2005/8/layout/vList2"/>
    <dgm:cxn modelId="{0141F0D5-E469-4B21-8D43-76C05B128B35}" type="presParOf" srcId="{CE919749-BCCB-467A-98AB-EAA6355E4F38}" destId="{63B27F57-362D-44B5-8A76-52EF86BE5BD4}" srcOrd="6" destOrd="0" presId="urn:microsoft.com/office/officeart/2005/8/layout/vList2"/>
    <dgm:cxn modelId="{EB4D50E2-F39E-4E75-AD93-76EDC926EC13}" type="presParOf" srcId="{CE919749-BCCB-467A-98AB-EAA6355E4F38}" destId="{14FDB2A1-D1AF-4AEE-9446-3232DE809A56}" srcOrd="7" destOrd="0" presId="urn:microsoft.com/office/officeart/2005/8/layout/vList2"/>
    <dgm:cxn modelId="{E378301F-7857-4AB2-BF4B-DECAE46BE834}" type="presParOf" srcId="{CE919749-BCCB-467A-98AB-EAA6355E4F38}" destId="{8D721BFA-6451-49E2-B922-606A04DDE1F1}" srcOrd="8" destOrd="0" presId="urn:microsoft.com/office/officeart/2005/8/layout/vList2"/>
    <dgm:cxn modelId="{30CEBC22-9075-4140-976D-E33814FE4E9F}" type="presParOf" srcId="{CE919749-BCCB-467A-98AB-EAA6355E4F38}" destId="{57D884EB-2057-4E51-AFD1-6D48FA3BA864}" srcOrd="9" destOrd="0" presId="urn:microsoft.com/office/officeart/2005/8/layout/vList2"/>
    <dgm:cxn modelId="{CF54FBE0-1296-4DBA-9BC0-25DA481F3C9E}" type="presParOf" srcId="{CE919749-BCCB-467A-98AB-EAA6355E4F38}" destId="{1F84B0E8-B29B-4508-87A8-9ECE1CBA6AE0}" srcOrd="10" destOrd="0" presId="urn:microsoft.com/office/officeart/2005/8/layout/vList2"/>
    <dgm:cxn modelId="{0DB20D0C-70DE-4493-AFBB-04B815572A42}" type="presParOf" srcId="{CE919749-BCCB-467A-98AB-EAA6355E4F38}" destId="{BABB3D21-DB13-477B-AFAB-27F0A3C8BE3F}" srcOrd="11" destOrd="0" presId="urn:microsoft.com/office/officeart/2005/8/layout/vList2"/>
    <dgm:cxn modelId="{F883751C-E41C-4F46-B5CA-BEE1C0220FA8}" type="presParOf" srcId="{CE919749-BCCB-467A-98AB-EAA6355E4F38}" destId="{04EE5801-42B6-44E3-BEB3-B850F9D7D6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C80F6-05B2-4363-B714-E1C11F2988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E67854-A457-48F6-AB57-0D3A14C0432D}">
      <dgm:prSet/>
      <dgm:spPr/>
      <dgm:t>
        <a:bodyPr/>
        <a:lstStyle/>
        <a:p>
          <a:r>
            <a:rPr lang="en-US"/>
            <a:t>INNINGS BOWLED &gt; 4 {TOTAL NUMBER OF INNINGS BOWLED}</a:t>
          </a:r>
        </a:p>
      </dgm:t>
    </dgm:pt>
    <dgm:pt modelId="{31C5A42F-AF6F-426C-8907-D906237ED21F}" type="parTrans" cxnId="{E6FF9CC5-833C-4D99-B24C-EAC6ABEABDC4}">
      <dgm:prSet/>
      <dgm:spPr/>
      <dgm:t>
        <a:bodyPr/>
        <a:lstStyle/>
        <a:p>
          <a:endParaRPr lang="en-US"/>
        </a:p>
      </dgm:t>
    </dgm:pt>
    <dgm:pt modelId="{C776A740-2ECD-41E1-8A19-6E61C8D12F2B}" type="sibTrans" cxnId="{E6FF9CC5-833C-4D99-B24C-EAC6ABEABDC4}">
      <dgm:prSet/>
      <dgm:spPr/>
      <dgm:t>
        <a:bodyPr/>
        <a:lstStyle/>
        <a:p>
          <a:endParaRPr lang="en-US"/>
        </a:p>
      </dgm:t>
    </dgm:pt>
    <dgm:pt modelId="{35CC9521-935F-4805-B672-91CBC2E9EC21}">
      <dgm:prSet/>
      <dgm:spPr/>
      <dgm:t>
        <a:bodyPr/>
        <a:lstStyle/>
        <a:p>
          <a:r>
            <a:rPr lang="en-US"/>
            <a:t>BOWLING ECONOMY &lt; 7 {RUNS GIVEN PER OVER}</a:t>
          </a:r>
        </a:p>
      </dgm:t>
    </dgm:pt>
    <dgm:pt modelId="{DA4EB77C-7C7B-4CDE-AA80-DC68C80E4C33}" type="parTrans" cxnId="{EA6433CC-18A7-4A7E-9186-C73E705A3C56}">
      <dgm:prSet/>
      <dgm:spPr/>
      <dgm:t>
        <a:bodyPr/>
        <a:lstStyle/>
        <a:p>
          <a:endParaRPr lang="en-US"/>
        </a:p>
      </dgm:t>
    </dgm:pt>
    <dgm:pt modelId="{4C886068-0A70-43D6-AC07-76599C601676}" type="sibTrans" cxnId="{EA6433CC-18A7-4A7E-9186-C73E705A3C56}">
      <dgm:prSet/>
      <dgm:spPr/>
      <dgm:t>
        <a:bodyPr/>
        <a:lstStyle/>
        <a:p>
          <a:endParaRPr lang="en-US"/>
        </a:p>
      </dgm:t>
    </dgm:pt>
    <dgm:pt modelId="{6F7FE4F0-C554-4538-9254-BAF748300F69}">
      <dgm:prSet/>
      <dgm:spPr/>
      <dgm:t>
        <a:bodyPr/>
        <a:lstStyle/>
        <a:p>
          <a:r>
            <a:rPr lang="en-US"/>
            <a:t>BOWLING STIKE RATE &lt; 16 {BALLS REQUIRED TO TAKE A WICKET}</a:t>
          </a:r>
        </a:p>
      </dgm:t>
    </dgm:pt>
    <dgm:pt modelId="{922116A3-F70D-49F6-B7AD-FB9172CAD32C}" type="parTrans" cxnId="{3097D5BF-0792-4393-A5FA-0B8FB8E9F0AC}">
      <dgm:prSet/>
      <dgm:spPr/>
      <dgm:t>
        <a:bodyPr/>
        <a:lstStyle/>
        <a:p>
          <a:endParaRPr lang="en-US"/>
        </a:p>
      </dgm:t>
    </dgm:pt>
    <dgm:pt modelId="{17435A68-F6BF-4C83-90A0-989CE9F50C1C}" type="sibTrans" cxnId="{3097D5BF-0792-4393-A5FA-0B8FB8E9F0AC}">
      <dgm:prSet/>
      <dgm:spPr/>
      <dgm:t>
        <a:bodyPr/>
        <a:lstStyle/>
        <a:p>
          <a:endParaRPr lang="en-US"/>
        </a:p>
      </dgm:t>
    </dgm:pt>
    <dgm:pt modelId="{33269F82-36EE-47E8-ACA5-FBAF1B63FF17}">
      <dgm:prSet/>
      <dgm:spPr/>
      <dgm:t>
        <a:bodyPr/>
        <a:lstStyle/>
        <a:p>
          <a:r>
            <a:rPr lang="en-US"/>
            <a:t>BOWLING STYLE : FAST</a:t>
          </a:r>
        </a:p>
      </dgm:t>
    </dgm:pt>
    <dgm:pt modelId="{7C7AB659-2DC7-4908-9B0A-1DBD50B7C3CE}" type="parTrans" cxnId="{DB9120D8-0571-4B82-B17D-C07BBA72FDC9}">
      <dgm:prSet/>
      <dgm:spPr/>
      <dgm:t>
        <a:bodyPr/>
        <a:lstStyle/>
        <a:p>
          <a:endParaRPr lang="en-US"/>
        </a:p>
      </dgm:t>
    </dgm:pt>
    <dgm:pt modelId="{454FF956-1F8C-4502-81ED-2EE0397CBAC9}" type="sibTrans" cxnId="{DB9120D8-0571-4B82-B17D-C07BBA72FDC9}">
      <dgm:prSet/>
      <dgm:spPr/>
      <dgm:t>
        <a:bodyPr/>
        <a:lstStyle/>
        <a:p>
          <a:endParaRPr lang="en-US"/>
        </a:p>
      </dgm:t>
    </dgm:pt>
    <dgm:pt modelId="{BBF56EB5-05A5-4337-B359-FEB4C6456471}">
      <dgm:prSet/>
      <dgm:spPr/>
      <dgm:t>
        <a:bodyPr/>
        <a:lstStyle/>
        <a:p>
          <a:r>
            <a:rPr lang="en-US"/>
            <a:t>BOWLING AVERAGE &lt; 20 {AVERAGE RUNS GIVEN TO TAKE A WICKET}</a:t>
          </a:r>
        </a:p>
      </dgm:t>
    </dgm:pt>
    <dgm:pt modelId="{196592FB-3351-48FF-9DB1-84242B342287}" type="parTrans" cxnId="{A81345D5-559B-4D85-A2FE-7A3B6B5EA82E}">
      <dgm:prSet/>
      <dgm:spPr/>
      <dgm:t>
        <a:bodyPr/>
        <a:lstStyle/>
        <a:p>
          <a:endParaRPr lang="en-US"/>
        </a:p>
      </dgm:t>
    </dgm:pt>
    <dgm:pt modelId="{62F72CC5-B487-4F59-9D3B-17B2B542D1F7}" type="sibTrans" cxnId="{A81345D5-559B-4D85-A2FE-7A3B6B5EA82E}">
      <dgm:prSet/>
      <dgm:spPr/>
      <dgm:t>
        <a:bodyPr/>
        <a:lstStyle/>
        <a:p>
          <a:endParaRPr lang="en-US"/>
        </a:p>
      </dgm:t>
    </dgm:pt>
    <dgm:pt modelId="{7A7EF8C0-7078-4FDA-BFBD-76B050BFA41F}">
      <dgm:prSet/>
      <dgm:spPr/>
      <dgm:t>
        <a:bodyPr/>
        <a:lstStyle/>
        <a:p>
          <a:r>
            <a:rPr lang="en-US"/>
            <a:t>DOT BALL PERCENTAGE &gt; 40% {PERCENTAGE OF DOT BALLS OVER TOTAL BALLS}</a:t>
          </a:r>
        </a:p>
      </dgm:t>
    </dgm:pt>
    <dgm:pt modelId="{8CCBFFBE-8093-4C3C-8F3F-50D4A96804FE}" type="parTrans" cxnId="{D11C3325-1BE8-4E1D-92F6-6783A802A6B3}">
      <dgm:prSet/>
      <dgm:spPr/>
      <dgm:t>
        <a:bodyPr/>
        <a:lstStyle/>
        <a:p>
          <a:endParaRPr lang="en-US"/>
        </a:p>
      </dgm:t>
    </dgm:pt>
    <dgm:pt modelId="{068CB3BA-10C4-41F4-9B1E-9C1FE103155F}" type="sibTrans" cxnId="{D11C3325-1BE8-4E1D-92F6-6783A802A6B3}">
      <dgm:prSet/>
      <dgm:spPr/>
      <dgm:t>
        <a:bodyPr/>
        <a:lstStyle/>
        <a:p>
          <a:endParaRPr lang="en-US"/>
        </a:p>
      </dgm:t>
    </dgm:pt>
    <dgm:pt modelId="{66BA411E-4178-4107-B621-96FA568D475B}" type="pres">
      <dgm:prSet presAssocID="{D76C80F6-05B2-4363-B714-E1C11F29880F}" presName="linear" presStyleCnt="0">
        <dgm:presLayoutVars>
          <dgm:animLvl val="lvl"/>
          <dgm:resizeHandles val="exact"/>
        </dgm:presLayoutVars>
      </dgm:prSet>
      <dgm:spPr/>
    </dgm:pt>
    <dgm:pt modelId="{535439DB-B038-4677-AEBD-8A89D03F8F8F}" type="pres">
      <dgm:prSet presAssocID="{04E67854-A457-48F6-AB57-0D3A14C0432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6AD9AE-7C0E-4DD3-867E-E439A64C20F8}" type="pres">
      <dgm:prSet presAssocID="{C776A740-2ECD-41E1-8A19-6E61C8D12F2B}" presName="spacer" presStyleCnt="0"/>
      <dgm:spPr/>
    </dgm:pt>
    <dgm:pt modelId="{1634A2DF-42F6-48C6-AAA4-485CCE05AE34}" type="pres">
      <dgm:prSet presAssocID="{35CC9521-935F-4805-B672-91CBC2E9EC2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E1B46B-DECD-445C-A851-CB70BAE85541}" type="pres">
      <dgm:prSet presAssocID="{4C886068-0A70-43D6-AC07-76599C601676}" presName="spacer" presStyleCnt="0"/>
      <dgm:spPr/>
    </dgm:pt>
    <dgm:pt modelId="{E7C958D1-64A3-41DF-B765-2579B647FEA2}" type="pres">
      <dgm:prSet presAssocID="{6F7FE4F0-C554-4538-9254-BAF748300F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F21263-27D4-4B2C-BE56-940DD4F2B0B1}" type="pres">
      <dgm:prSet presAssocID="{17435A68-F6BF-4C83-90A0-989CE9F50C1C}" presName="spacer" presStyleCnt="0"/>
      <dgm:spPr/>
    </dgm:pt>
    <dgm:pt modelId="{D1B5337B-27AC-4777-B903-DEE57D8B7557}" type="pres">
      <dgm:prSet presAssocID="{33269F82-36EE-47E8-ACA5-FBAF1B63FF1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B2195B7-EF65-4275-8755-E5F628F2DB25}" type="pres">
      <dgm:prSet presAssocID="{454FF956-1F8C-4502-81ED-2EE0397CBAC9}" presName="spacer" presStyleCnt="0"/>
      <dgm:spPr/>
    </dgm:pt>
    <dgm:pt modelId="{B56365D0-D4CD-40B2-BC90-32C4961F0555}" type="pres">
      <dgm:prSet presAssocID="{BBF56EB5-05A5-4337-B359-FEB4C645647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DD516CA-E231-4C21-8B41-DB805B4F72CA}" type="pres">
      <dgm:prSet presAssocID="{62F72CC5-B487-4F59-9D3B-17B2B542D1F7}" presName="spacer" presStyleCnt="0"/>
      <dgm:spPr/>
    </dgm:pt>
    <dgm:pt modelId="{99237E60-1F67-4B6F-9D82-C66EF218036D}" type="pres">
      <dgm:prSet presAssocID="{7A7EF8C0-7078-4FDA-BFBD-76B050BFA4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E59BD18-356D-49D4-91A9-1F817339053F}" type="presOf" srcId="{7A7EF8C0-7078-4FDA-BFBD-76B050BFA41F}" destId="{99237E60-1F67-4B6F-9D82-C66EF218036D}" srcOrd="0" destOrd="0" presId="urn:microsoft.com/office/officeart/2005/8/layout/vList2"/>
    <dgm:cxn modelId="{D11C3325-1BE8-4E1D-92F6-6783A802A6B3}" srcId="{D76C80F6-05B2-4363-B714-E1C11F29880F}" destId="{7A7EF8C0-7078-4FDA-BFBD-76B050BFA41F}" srcOrd="5" destOrd="0" parTransId="{8CCBFFBE-8093-4C3C-8F3F-50D4A96804FE}" sibTransId="{068CB3BA-10C4-41F4-9B1E-9C1FE103155F}"/>
    <dgm:cxn modelId="{7F34168E-9024-4EF3-AE3C-21F002F3C835}" type="presOf" srcId="{D76C80F6-05B2-4363-B714-E1C11F29880F}" destId="{66BA411E-4178-4107-B621-96FA568D475B}" srcOrd="0" destOrd="0" presId="urn:microsoft.com/office/officeart/2005/8/layout/vList2"/>
    <dgm:cxn modelId="{0749DDA6-85CF-488A-ADA7-F3CCF4B234B9}" type="presOf" srcId="{04E67854-A457-48F6-AB57-0D3A14C0432D}" destId="{535439DB-B038-4677-AEBD-8A89D03F8F8F}" srcOrd="0" destOrd="0" presId="urn:microsoft.com/office/officeart/2005/8/layout/vList2"/>
    <dgm:cxn modelId="{1719CFBA-B161-48AF-B793-6AC9D8B44DBD}" type="presOf" srcId="{35CC9521-935F-4805-B672-91CBC2E9EC21}" destId="{1634A2DF-42F6-48C6-AAA4-485CCE05AE34}" srcOrd="0" destOrd="0" presId="urn:microsoft.com/office/officeart/2005/8/layout/vList2"/>
    <dgm:cxn modelId="{3097D5BF-0792-4393-A5FA-0B8FB8E9F0AC}" srcId="{D76C80F6-05B2-4363-B714-E1C11F29880F}" destId="{6F7FE4F0-C554-4538-9254-BAF748300F69}" srcOrd="2" destOrd="0" parTransId="{922116A3-F70D-49F6-B7AD-FB9172CAD32C}" sibTransId="{17435A68-F6BF-4C83-90A0-989CE9F50C1C}"/>
    <dgm:cxn modelId="{E6FF9CC5-833C-4D99-B24C-EAC6ABEABDC4}" srcId="{D76C80F6-05B2-4363-B714-E1C11F29880F}" destId="{04E67854-A457-48F6-AB57-0D3A14C0432D}" srcOrd="0" destOrd="0" parTransId="{31C5A42F-AF6F-426C-8907-D906237ED21F}" sibTransId="{C776A740-2ECD-41E1-8A19-6E61C8D12F2B}"/>
    <dgm:cxn modelId="{EA6433CC-18A7-4A7E-9186-C73E705A3C56}" srcId="{D76C80F6-05B2-4363-B714-E1C11F29880F}" destId="{35CC9521-935F-4805-B672-91CBC2E9EC21}" srcOrd="1" destOrd="0" parTransId="{DA4EB77C-7C7B-4CDE-AA80-DC68C80E4C33}" sibTransId="{4C886068-0A70-43D6-AC07-76599C601676}"/>
    <dgm:cxn modelId="{0DA200CE-6688-4914-9BED-7DF0A42896CC}" type="presOf" srcId="{33269F82-36EE-47E8-ACA5-FBAF1B63FF17}" destId="{D1B5337B-27AC-4777-B903-DEE57D8B7557}" srcOrd="0" destOrd="0" presId="urn:microsoft.com/office/officeart/2005/8/layout/vList2"/>
    <dgm:cxn modelId="{53E9D6CF-47E2-412B-B611-A493023BD923}" type="presOf" srcId="{6F7FE4F0-C554-4538-9254-BAF748300F69}" destId="{E7C958D1-64A3-41DF-B765-2579B647FEA2}" srcOrd="0" destOrd="0" presId="urn:microsoft.com/office/officeart/2005/8/layout/vList2"/>
    <dgm:cxn modelId="{A81345D5-559B-4D85-A2FE-7A3B6B5EA82E}" srcId="{D76C80F6-05B2-4363-B714-E1C11F29880F}" destId="{BBF56EB5-05A5-4337-B359-FEB4C6456471}" srcOrd="4" destOrd="0" parTransId="{196592FB-3351-48FF-9DB1-84242B342287}" sibTransId="{62F72CC5-B487-4F59-9D3B-17B2B542D1F7}"/>
    <dgm:cxn modelId="{DB9120D8-0571-4B82-B17D-C07BBA72FDC9}" srcId="{D76C80F6-05B2-4363-B714-E1C11F29880F}" destId="{33269F82-36EE-47E8-ACA5-FBAF1B63FF17}" srcOrd="3" destOrd="0" parTransId="{7C7AB659-2DC7-4908-9B0A-1DBD50B7C3CE}" sibTransId="{454FF956-1F8C-4502-81ED-2EE0397CBAC9}"/>
    <dgm:cxn modelId="{D39AEBEE-6DDE-4796-BFF6-C4BB5E93F20D}" type="presOf" srcId="{BBF56EB5-05A5-4337-B359-FEB4C6456471}" destId="{B56365D0-D4CD-40B2-BC90-32C4961F0555}" srcOrd="0" destOrd="0" presId="urn:microsoft.com/office/officeart/2005/8/layout/vList2"/>
    <dgm:cxn modelId="{40F74033-DF1C-4D71-A8EE-30433F51C29D}" type="presParOf" srcId="{66BA411E-4178-4107-B621-96FA568D475B}" destId="{535439DB-B038-4677-AEBD-8A89D03F8F8F}" srcOrd="0" destOrd="0" presId="urn:microsoft.com/office/officeart/2005/8/layout/vList2"/>
    <dgm:cxn modelId="{69FF52C1-7BE0-4B3D-BB03-E88F1D2990B7}" type="presParOf" srcId="{66BA411E-4178-4107-B621-96FA568D475B}" destId="{D96AD9AE-7C0E-4DD3-867E-E439A64C20F8}" srcOrd="1" destOrd="0" presId="urn:microsoft.com/office/officeart/2005/8/layout/vList2"/>
    <dgm:cxn modelId="{451DAC17-63B3-4BCF-B4CE-3D7122BB5DB8}" type="presParOf" srcId="{66BA411E-4178-4107-B621-96FA568D475B}" destId="{1634A2DF-42F6-48C6-AAA4-485CCE05AE34}" srcOrd="2" destOrd="0" presId="urn:microsoft.com/office/officeart/2005/8/layout/vList2"/>
    <dgm:cxn modelId="{62217C8C-E4CD-44D6-B984-BAE03E9AC328}" type="presParOf" srcId="{66BA411E-4178-4107-B621-96FA568D475B}" destId="{95E1B46B-DECD-445C-A851-CB70BAE85541}" srcOrd="3" destOrd="0" presId="urn:microsoft.com/office/officeart/2005/8/layout/vList2"/>
    <dgm:cxn modelId="{7D20ACA3-8C14-450A-B17D-A8A06B276505}" type="presParOf" srcId="{66BA411E-4178-4107-B621-96FA568D475B}" destId="{E7C958D1-64A3-41DF-B765-2579B647FEA2}" srcOrd="4" destOrd="0" presId="urn:microsoft.com/office/officeart/2005/8/layout/vList2"/>
    <dgm:cxn modelId="{3342D426-9257-4632-BA0D-B2C9FB60E155}" type="presParOf" srcId="{66BA411E-4178-4107-B621-96FA568D475B}" destId="{E6F21263-27D4-4B2C-BE56-940DD4F2B0B1}" srcOrd="5" destOrd="0" presId="urn:microsoft.com/office/officeart/2005/8/layout/vList2"/>
    <dgm:cxn modelId="{D2FD9AED-9CF5-4FC9-B06A-ABE293AD269A}" type="presParOf" srcId="{66BA411E-4178-4107-B621-96FA568D475B}" destId="{D1B5337B-27AC-4777-B903-DEE57D8B7557}" srcOrd="6" destOrd="0" presId="urn:microsoft.com/office/officeart/2005/8/layout/vList2"/>
    <dgm:cxn modelId="{3342262B-DF42-40EE-BF5B-B9E9BB703EFC}" type="presParOf" srcId="{66BA411E-4178-4107-B621-96FA568D475B}" destId="{2B2195B7-EF65-4275-8755-E5F628F2DB25}" srcOrd="7" destOrd="0" presId="urn:microsoft.com/office/officeart/2005/8/layout/vList2"/>
    <dgm:cxn modelId="{D4164DCB-9B69-40DB-BF68-33CC213D3234}" type="presParOf" srcId="{66BA411E-4178-4107-B621-96FA568D475B}" destId="{B56365D0-D4CD-40B2-BC90-32C4961F0555}" srcOrd="8" destOrd="0" presId="urn:microsoft.com/office/officeart/2005/8/layout/vList2"/>
    <dgm:cxn modelId="{AE378F15-2BA0-4776-AA5E-2F3040DF3DC5}" type="presParOf" srcId="{66BA411E-4178-4107-B621-96FA568D475B}" destId="{8DD516CA-E231-4C21-8B41-DB805B4F72CA}" srcOrd="9" destOrd="0" presId="urn:microsoft.com/office/officeart/2005/8/layout/vList2"/>
    <dgm:cxn modelId="{FC1D4B35-23CD-4BCF-A2B4-84320018CDC4}" type="presParOf" srcId="{66BA411E-4178-4107-B621-96FA568D475B}" destId="{99237E60-1F67-4B6F-9D82-C66EF21803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B1BD-D5D4-4AE7-BFD5-FAB0B2977CF9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EA67-D5DC-492A-BCFD-F329DD2D05C5}">
      <dsp:nvSpPr>
        <dsp:cNvPr id="0" name=""/>
        <dsp:cNvSpPr/>
      </dsp:nvSpPr>
      <dsp:spPr>
        <a:xfrm>
          <a:off x="0" y="725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ASSEMBLE A TEAM, WE MUST KNOW WHAT WE WANT THE TEAM TO ACHIEVE:</a:t>
          </a:r>
        </a:p>
      </dsp:txBody>
      <dsp:txXfrm>
        <a:off x="0" y="725"/>
        <a:ext cx="7240146" cy="660238"/>
      </dsp:txXfrm>
    </dsp:sp>
    <dsp:sp modelId="{E9355263-1C6A-4353-B424-626762C089AF}">
      <dsp:nvSpPr>
        <dsp:cNvPr id="0" name=""/>
        <dsp:cNvSpPr/>
      </dsp:nvSpPr>
      <dsp:spPr>
        <a:xfrm>
          <a:off x="0" y="660964"/>
          <a:ext cx="7240146" cy="0"/>
        </a:xfrm>
        <a:prstGeom prst="line">
          <a:avLst/>
        </a:prstGeom>
        <a:solidFill>
          <a:schemeClr val="accent2">
            <a:hueOff val="143913"/>
            <a:satOff val="-991"/>
            <a:lumOff val="4632"/>
            <a:alphaOff val="0"/>
          </a:schemeClr>
        </a:solidFill>
        <a:ln w="12700" cap="flat" cmpd="sng" algn="ctr">
          <a:solidFill>
            <a:schemeClr val="accent2">
              <a:hueOff val="143913"/>
              <a:satOff val="-991"/>
              <a:lumOff val="46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9221F-5195-4D29-B192-EADEA8DE2496}">
      <dsp:nvSpPr>
        <dsp:cNvPr id="0" name=""/>
        <dsp:cNvSpPr/>
      </dsp:nvSpPr>
      <dsp:spPr>
        <a:xfrm>
          <a:off x="0" y="660964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1) THE TEAM MUST BE ABLE TO SCORE ATLEAST 180 RUNS ON AN AVERAGE.</a:t>
          </a:r>
        </a:p>
      </dsp:txBody>
      <dsp:txXfrm>
        <a:off x="0" y="660964"/>
        <a:ext cx="7240146" cy="660238"/>
      </dsp:txXfrm>
    </dsp:sp>
    <dsp:sp modelId="{A77C427D-2ABF-4F2A-AC23-381C64D493C9}">
      <dsp:nvSpPr>
        <dsp:cNvPr id="0" name=""/>
        <dsp:cNvSpPr/>
      </dsp:nvSpPr>
      <dsp:spPr>
        <a:xfrm>
          <a:off x="0" y="1321203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39EE1-C1AD-4C72-9F81-F46505F286DD}">
      <dsp:nvSpPr>
        <dsp:cNvPr id="0" name=""/>
        <dsp:cNvSpPr/>
      </dsp:nvSpPr>
      <dsp:spPr>
        <a:xfrm>
          <a:off x="0" y="1321203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2) THE TEAM MUST BE ABLE TO DEFEND ATLEAST 150 RUNS ON AN AVERAGE.</a:t>
          </a:r>
        </a:p>
      </dsp:txBody>
      <dsp:txXfrm>
        <a:off x="0" y="1321203"/>
        <a:ext cx="7240146" cy="660238"/>
      </dsp:txXfrm>
    </dsp:sp>
    <dsp:sp modelId="{9A85E2DC-EA5C-42B6-9F3F-58E91BFC7B52}">
      <dsp:nvSpPr>
        <dsp:cNvPr id="0" name=""/>
        <dsp:cNvSpPr/>
      </dsp:nvSpPr>
      <dsp:spPr>
        <a:xfrm>
          <a:off x="0" y="1981441"/>
          <a:ext cx="7240146" cy="0"/>
        </a:xfrm>
        <a:prstGeom prst="line">
          <a:avLst/>
        </a:prstGeom>
        <a:solidFill>
          <a:schemeClr val="accent2">
            <a:hueOff val="431739"/>
            <a:satOff val="-2972"/>
            <a:lumOff val="13897"/>
            <a:alphaOff val="0"/>
          </a:schemeClr>
        </a:solidFill>
        <a:ln w="12700" cap="flat" cmpd="sng" algn="ctr">
          <a:solidFill>
            <a:schemeClr val="accent2">
              <a:hueOff val="431739"/>
              <a:satOff val="-2972"/>
              <a:lumOff val="138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0FC77-EBDA-4682-9948-E2A7930BA8C6}">
      <dsp:nvSpPr>
        <dsp:cNvPr id="0" name=""/>
        <dsp:cNvSpPr/>
      </dsp:nvSpPr>
      <dsp:spPr>
        <a:xfrm>
          <a:off x="0" y="1981441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ACHIEVE OUR TARGETS, WE DIVIDE OUR TEAM OF 11 PLAYERS AS FOLLOWS:</a:t>
          </a:r>
        </a:p>
      </dsp:txBody>
      <dsp:txXfrm>
        <a:off x="0" y="1981441"/>
        <a:ext cx="7240146" cy="660238"/>
      </dsp:txXfrm>
    </dsp:sp>
    <dsp:sp modelId="{105F1799-EB85-468F-B547-9FBB1CD1D995}">
      <dsp:nvSpPr>
        <dsp:cNvPr id="0" name=""/>
        <dsp:cNvSpPr/>
      </dsp:nvSpPr>
      <dsp:spPr>
        <a:xfrm>
          <a:off x="0" y="2641680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9331-701C-4B89-A8A8-0CB14B508003}">
      <dsp:nvSpPr>
        <dsp:cNvPr id="0" name=""/>
        <dsp:cNvSpPr/>
      </dsp:nvSpPr>
      <dsp:spPr>
        <a:xfrm>
          <a:off x="0" y="2641680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1) TWO OPENING BATSMEN : POWER HITTERS WHO SMASH RUNS</a:t>
          </a:r>
        </a:p>
      </dsp:txBody>
      <dsp:txXfrm>
        <a:off x="0" y="2641680"/>
        <a:ext cx="7240146" cy="660238"/>
      </dsp:txXfrm>
    </dsp:sp>
    <dsp:sp modelId="{48304F51-CEA6-4297-8DA3-068B3705A318}">
      <dsp:nvSpPr>
        <dsp:cNvPr id="0" name=""/>
        <dsp:cNvSpPr/>
      </dsp:nvSpPr>
      <dsp:spPr>
        <a:xfrm>
          <a:off x="0" y="3301919"/>
          <a:ext cx="7240146" cy="0"/>
        </a:xfrm>
        <a:prstGeom prst="line">
          <a:avLst/>
        </a:prstGeom>
        <a:solidFill>
          <a:schemeClr val="accent2">
            <a:hueOff val="719564"/>
            <a:satOff val="-4953"/>
            <a:lumOff val="23162"/>
            <a:alphaOff val="0"/>
          </a:schemeClr>
        </a:solidFill>
        <a:ln w="12700" cap="flat" cmpd="sng" algn="ctr">
          <a:solidFill>
            <a:schemeClr val="accent2">
              <a:hueOff val="719564"/>
              <a:satOff val="-4953"/>
              <a:lumOff val="231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023CE-8154-4A18-8C82-D08F64C9EFC4}">
      <dsp:nvSpPr>
        <dsp:cNvPr id="0" name=""/>
        <dsp:cNvSpPr/>
      </dsp:nvSpPr>
      <dsp:spPr>
        <a:xfrm>
          <a:off x="0" y="3301919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2) THREE MIDDLE ORDER BATSMEN : BAT LONGER THAN OPENERS, CAN SHIFT                    GEARS IF NEEDED.</a:t>
          </a:r>
        </a:p>
      </dsp:txBody>
      <dsp:txXfrm>
        <a:off x="0" y="3301919"/>
        <a:ext cx="7240146" cy="660238"/>
      </dsp:txXfrm>
    </dsp:sp>
    <dsp:sp modelId="{40893C4B-7AA9-4BF6-9C29-7A70FB48F3FF}">
      <dsp:nvSpPr>
        <dsp:cNvPr id="0" name=""/>
        <dsp:cNvSpPr/>
      </dsp:nvSpPr>
      <dsp:spPr>
        <a:xfrm>
          <a:off x="0" y="3962158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4303D-DBEB-46B8-B344-76D01D2BE694}">
      <dsp:nvSpPr>
        <dsp:cNvPr id="0" name=""/>
        <dsp:cNvSpPr/>
      </dsp:nvSpPr>
      <dsp:spPr>
        <a:xfrm>
          <a:off x="0" y="3962158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3) ONE LOWER ORDER BATSMAN : POWER HITTER AND A STABILIZER, A BATTING                ORIENTED ALL ROUNDER.</a:t>
          </a:r>
        </a:p>
      </dsp:txBody>
      <dsp:txXfrm>
        <a:off x="0" y="3962158"/>
        <a:ext cx="7240146" cy="660238"/>
      </dsp:txXfrm>
    </dsp:sp>
    <dsp:sp modelId="{5EEB9E93-7DDF-4801-9CE5-7E0CD96A9B58}">
      <dsp:nvSpPr>
        <dsp:cNvPr id="0" name=""/>
        <dsp:cNvSpPr/>
      </dsp:nvSpPr>
      <dsp:spPr>
        <a:xfrm>
          <a:off x="0" y="4622396"/>
          <a:ext cx="7240146" cy="0"/>
        </a:xfrm>
        <a:prstGeom prst="line">
          <a:avLst/>
        </a:prstGeom>
        <a:solidFill>
          <a:schemeClr val="accent2">
            <a:hueOff val="1007390"/>
            <a:satOff val="-6934"/>
            <a:lumOff val="32427"/>
            <a:alphaOff val="0"/>
          </a:schemeClr>
        </a:solidFill>
        <a:ln w="12700" cap="flat" cmpd="sng" algn="ctr">
          <a:solidFill>
            <a:schemeClr val="accent2">
              <a:hueOff val="1007390"/>
              <a:satOff val="-6934"/>
              <a:lumOff val="324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F6331-0B17-4A94-B5DA-0AAF565D40D9}">
      <dsp:nvSpPr>
        <dsp:cNvPr id="0" name=""/>
        <dsp:cNvSpPr/>
      </dsp:nvSpPr>
      <dsp:spPr>
        <a:xfrm>
          <a:off x="0" y="4622396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4) TWO ALL ROUNDER SPINNERS : BOWLING ORIENTED CRAZY HITTERS.</a:t>
          </a:r>
        </a:p>
      </dsp:txBody>
      <dsp:txXfrm>
        <a:off x="0" y="4622396"/>
        <a:ext cx="7240146" cy="660238"/>
      </dsp:txXfrm>
    </dsp:sp>
    <dsp:sp modelId="{8570A997-19FA-4196-9B36-3448D8287498}">
      <dsp:nvSpPr>
        <dsp:cNvPr id="0" name=""/>
        <dsp:cNvSpPr/>
      </dsp:nvSpPr>
      <dsp:spPr>
        <a:xfrm>
          <a:off x="0" y="5282635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27935-A0ED-4212-A7BB-C176B46CCC70}">
      <dsp:nvSpPr>
        <dsp:cNvPr id="0" name=""/>
        <dsp:cNvSpPr/>
      </dsp:nvSpPr>
      <dsp:spPr>
        <a:xfrm>
          <a:off x="0" y="5282635"/>
          <a:ext cx="7240146" cy="66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5) THREE OPENING FAST BOWLERS : WICKET TAKERS.</a:t>
          </a:r>
        </a:p>
      </dsp:txBody>
      <dsp:txXfrm>
        <a:off x="0" y="5282635"/>
        <a:ext cx="7240146" cy="660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F917A-BD62-450B-9C92-29FCE0802C3E}">
      <dsp:nvSpPr>
        <dsp:cNvPr id="0" name=""/>
        <dsp:cNvSpPr/>
      </dsp:nvSpPr>
      <dsp:spPr>
        <a:xfrm>
          <a:off x="0" y="0"/>
          <a:ext cx="8495432" cy="7540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BATTING AVERAGE &gt; 30 {AVERAGE RUNS SCORED IN ALL INNINGS}</a:t>
          </a:r>
        </a:p>
      </dsp:txBody>
      <dsp:txXfrm>
        <a:off x="22086" y="22086"/>
        <a:ext cx="7593515" cy="709889"/>
      </dsp:txXfrm>
    </dsp:sp>
    <dsp:sp modelId="{7871F2E5-4035-462A-976E-BB9220596EEC}">
      <dsp:nvSpPr>
        <dsp:cNvPr id="0" name=""/>
        <dsp:cNvSpPr/>
      </dsp:nvSpPr>
      <dsp:spPr>
        <a:xfrm>
          <a:off x="634399" y="858791"/>
          <a:ext cx="8495432" cy="754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STRIKE RATE &gt; 140 {RUNS SCORED PER 100 BALLS}</a:t>
          </a:r>
        </a:p>
      </dsp:txBody>
      <dsp:txXfrm>
        <a:off x="656485" y="880877"/>
        <a:ext cx="7326721" cy="709889"/>
      </dsp:txXfrm>
    </dsp:sp>
    <dsp:sp modelId="{E889BBCD-DB76-42A6-B4AE-739C93BCCB90}">
      <dsp:nvSpPr>
        <dsp:cNvPr id="0" name=""/>
        <dsp:cNvSpPr/>
      </dsp:nvSpPr>
      <dsp:spPr>
        <a:xfrm>
          <a:off x="1268798" y="1717583"/>
          <a:ext cx="8495432" cy="754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INNINGS BATTED .&gt; 3 </a:t>
          </a:r>
        </a:p>
      </dsp:txBody>
      <dsp:txXfrm>
        <a:off x="1290884" y="1739669"/>
        <a:ext cx="7326721" cy="709889"/>
      </dsp:txXfrm>
    </dsp:sp>
    <dsp:sp modelId="{41936C70-5046-4513-B111-D4303558DCD4}">
      <dsp:nvSpPr>
        <dsp:cNvPr id="0" name=""/>
        <dsp:cNvSpPr/>
      </dsp:nvSpPr>
      <dsp:spPr>
        <a:xfrm>
          <a:off x="1903197" y="2576375"/>
          <a:ext cx="8495432" cy="7540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BOUNDARY PERCENTAGE &gt; 50% {PERCENTAGE OF RUNS SCORED AS BOUNDARIES}</a:t>
          </a:r>
        </a:p>
      </dsp:txBody>
      <dsp:txXfrm>
        <a:off x="1925283" y="2598461"/>
        <a:ext cx="7326721" cy="709889"/>
      </dsp:txXfrm>
    </dsp:sp>
    <dsp:sp modelId="{6B4C93FA-C48E-4ABC-A3B2-6B14A3E51AC2}">
      <dsp:nvSpPr>
        <dsp:cNvPr id="0" name=""/>
        <dsp:cNvSpPr/>
      </dsp:nvSpPr>
      <dsp:spPr>
        <a:xfrm>
          <a:off x="2537596" y="3435167"/>
          <a:ext cx="8495432" cy="7540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BATTING POSITION &lt; 4 {SHOULD BAT AS THE OPENER OR THE IMMEDIATE NEXT BATSMEN}</a:t>
          </a:r>
        </a:p>
      </dsp:txBody>
      <dsp:txXfrm>
        <a:off x="2559682" y="3457253"/>
        <a:ext cx="7326721" cy="709889"/>
      </dsp:txXfrm>
    </dsp:sp>
    <dsp:sp modelId="{6AEB8AB6-230E-42CB-B8AE-E2A386C7EB6E}">
      <dsp:nvSpPr>
        <dsp:cNvPr id="0" name=""/>
        <dsp:cNvSpPr/>
      </dsp:nvSpPr>
      <dsp:spPr>
        <a:xfrm>
          <a:off x="8005292" y="550883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15573" y="550883"/>
        <a:ext cx="269577" cy="368830"/>
      </dsp:txXfrm>
    </dsp:sp>
    <dsp:sp modelId="{7AD11260-80F6-408E-BE0A-C16E40239EF6}">
      <dsp:nvSpPr>
        <dsp:cNvPr id="0" name=""/>
        <dsp:cNvSpPr/>
      </dsp:nvSpPr>
      <dsp:spPr>
        <a:xfrm>
          <a:off x="8639691" y="1409675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49972" y="1409675"/>
        <a:ext cx="269577" cy="368830"/>
      </dsp:txXfrm>
    </dsp:sp>
    <dsp:sp modelId="{5D22077F-F1D6-417D-9F05-2C70342F2A00}">
      <dsp:nvSpPr>
        <dsp:cNvPr id="0" name=""/>
        <dsp:cNvSpPr/>
      </dsp:nvSpPr>
      <dsp:spPr>
        <a:xfrm>
          <a:off x="9274090" y="2255899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84371" y="2255899"/>
        <a:ext cx="269577" cy="368830"/>
      </dsp:txXfrm>
    </dsp:sp>
    <dsp:sp modelId="{07C60E17-1B17-4ADB-B182-2D6750F82A85}">
      <dsp:nvSpPr>
        <dsp:cNvPr id="0" name=""/>
        <dsp:cNvSpPr/>
      </dsp:nvSpPr>
      <dsp:spPr>
        <a:xfrm>
          <a:off x="9908490" y="3123070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018771" y="3123070"/>
        <a:ext cx="269577" cy="36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6FA6-18FE-40B0-9150-1EF360CA8D64}">
      <dsp:nvSpPr>
        <dsp:cNvPr id="0" name=""/>
        <dsp:cNvSpPr/>
      </dsp:nvSpPr>
      <dsp:spPr>
        <a:xfrm>
          <a:off x="0" y="0"/>
          <a:ext cx="8495432" cy="7540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BATTING AVERAGE &gt; 40 {AVERAGE RUNS SCORED IN AN INNINGS}</a:t>
          </a:r>
        </a:p>
      </dsp:txBody>
      <dsp:txXfrm>
        <a:off x="22086" y="22086"/>
        <a:ext cx="7593515" cy="709889"/>
      </dsp:txXfrm>
    </dsp:sp>
    <dsp:sp modelId="{8BDA4A11-7DD9-4880-B787-346B08C6640B}">
      <dsp:nvSpPr>
        <dsp:cNvPr id="0" name=""/>
        <dsp:cNvSpPr/>
      </dsp:nvSpPr>
      <dsp:spPr>
        <a:xfrm>
          <a:off x="634399" y="858791"/>
          <a:ext cx="8495432" cy="754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STRIKE RATE &gt; 125 {RUNS SCORED PER 100 BALLS}</a:t>
          </a:r>
        </a:p>
      </dsp:txBody>
      <dsp:txXfrm>
        <a:off x="656485" y="880877"/>
        <a:ext cx="7326721" cy="709889"/>
      </dsp:txXfrm>
    </dsp:sp>
    <dsp:sp modelId="{E743E394-0B08-43E2-A991-B511E11CB6EF}">
      <dsp:nvSpPr>
        <dsp:cNvPr id="0" name=""/>
        <dsp:cNvSpPr/>
      </dsp:nvSpPr>
      <dsp:spPr>
        <a:xfrm>
          <a:off x="1268798" y="1717583"/>
          <a:ext cx="8495432" cy="754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INNINGS BATTED &gt; 3 {NUMBER OF INNINGS BATTED}</a:t>
          </a:r>
        </a:p>
      </dsp:txBody>
      <dsp:txXfrm>
        <a:off x="1290884" y="1739669"/>
        <a:ext cx="7326721" cy="709889"/>
      </dsp:txXfrm>
    </dsp:sp>
    <dsp:sp modelId="{D147B358-EDD2-4655-8998-68732CDBB3E7}">
      <dsp:nvSpPr>
        <dsp:cNvPr id="0" name=""/>
        <dsp:cNvSpPr/>
      </dsp:nvSpPr>
      <dsp:spPr>
        <a:xfrm>
          <a:off x="1903197" y="2576375"/>
          <a:ext cx="8495432" cy="7540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AVERAGE BALLS FACED &gt; 20 {AVERAGE BALLS FACED BY A BATSMEN IN INNINGS}</a:t>
          </a:r>
        </a:p>
      </dsp:txBody>
      <dsp:txXfrm>
        <a:off x="1925283" y="2598461"/>
        <a:ext cx="7326721" cy="709889"/>
      </dsp:txXfrm>
    </dsp:sp>
    <dsp:sp modelId="{94916B1C-9C4C-4496-B20F-BB23DEA7C666}">
      <dsp:nvSpPr>
        <dsp:cNvPr id="0" name=""/>
        <dsp:cNvSpPr/>
      </dsp:nvSpPr>
      <dsp:spPr>
        <a:xfrm>
          <a:off x="2537596" y="3435167"/>
          <a:ext cx="8495432" cy="7540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BATTING POSITION &gt; 2 {MUST NOT BE AN OPENING BATSMEN}</a:t>
          </a:r>
        </a:p>
      </dsp:txBody>
      <dsp:txXfrm>
        <a:off x="2559682" y="3457253"/>
        <a:ext cx="7326721" cy="709889"/>
      </dsp:txXfrm>
    </dsp:sp>
    <dsp:sp modelId="{C740B52F-5708-40C5-A4E9-CD1262656D52}">
      <dsp:nvSpPr>
        <dsp:cNvPr id="0" name=""/>
        <dsp:cNvSpPr/>
      </dsp:nvSpPr>
      <dsp:spPr>
        <a:xfrm>
          <a:off x="8005292" y="550883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15573" y="550883"/>
        <a:ext cx="269577" cy="368830"/>
      </dsp:txXfrm>
    </dsp:sp>
    <dsp:sp modelId="{4BF579A4-DBB4-4A3A-91F7-997850150AA0}">
      <dsp:nvSpPr>
        <dsp:cNvPr id="0" name=""/>
        <dsp:cNvSpPr/>
      </dsp:nvSpPr>
      <dsp:spPr>
        <a:xfrm>
          <a:off x="8639691" y="1409675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49972" y="1409675"/>
        <a:ext cx="269577" cy="368830"/>
      </dsp:txXfrm>
    </dsp:sp>
    <dsp:sp modelId="{03FEE1EA-292D-41D7-982A-1C0B4B796EE6}">
      <dsp:nvSpPr>
        <dsp:cNvPr id="0" name=""/>
        <dsp:cNvSpPr/>
      </dsp:nvSpPr>
      <dsp:spPr>
        <a:xfrm>
          <a:off x="9274090" y="2255899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84371" y="2255899"/>
        <a:ext cx="269577" cy="368830"/>
      </dsp:txXfrm>
    </dsp:sp>
    <dsp:sp modelId="{E617B149-C9AC-4868-9907-453555270C72}">
      <dsp:nvSpPr>
        <dsp:cNvPr id="0" name=""/>
        <dsp:cNvSpPr/>
      </dsp:nvSpPr>
      <dsp:spPr>
        <a:xfrm>
          <a:off x="9908490" y="3123070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018771" y="3123070"/>
        <a:ext cx="269577" cy="368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24D79-734F-46FB-9E2B-E700ED664E24}">
      <dsp:nvSpPr>
        <dsp:cNvPr id="0" name=""/>
        <dsp:cNvSpPr/>
      </dsp:nvSpPr>
      <dsp:spPr>
        <a:xfrm>
          <a:off x="0" y="111780"/>
          <a:ext cx="11033029" cy="624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BATTING AVERAGE &gt; 25 {AVERAGE RUNS SCORED IN INNINGS}</a:t>
          </a:r>
        </a:p>
      </dsp:txBody>
      <dsp:txXfrm>
        <a:off x="30507" y="142287"/>
        <a:ext cx="10972015" cy="563930"/>
      </dsp:txXfrm>
    </dsp:sp>
    <dsp:sp modelId="{560D2BC1-638D-4B72-9F05-E095C11493F8}">
      <dsp:nvSpPr>
        <dsp:cNvPr id="0" name=""/>
        <dsp:cNvSpPr/>
      </dsp:nvSpPr>
      <dsp:spPr>
        <a:xfrm>
          <a:off x="0" y="779925"/>
          <a:ext cx="11033029" cy="6249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STRIKE RATE &gt; 130 {RUNS SCORED PER 100 BALLS}</a:t>
          </a:r>
        </a:p>
      </dsp:txBody>
      <dsp:txXfrm>
        <a:off x="30507" y="810432"/>
        <a:ext cx="10972015" cy="563930"/>
      </dsp:txXfrm>
    </dsp:sp>
    <dsp:sp modelId="{6CD3C757-6AE7-4181-9814-2F8F1888A310}">
      <dsp:nvSpPr>
        <dsp:cNvPr id="0" name=""/>
        <dsp:cNvSpPr/>
      </dsp:nvSpPr>
      <dsp:spPr>
        <a:xfrm>
          <a:off x="0" y="1448069"/>
          <a:ext cx="11033029" cy="6249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INNINGS BATTED &gt; 3 {TOTAL NUMBER OF INNINGS PLAYED}</a:t>
          </a:r>
        </a:p>
      </dsp:txBody>
      <dsp:txXfrm>
        <a:off x="30507" y="1478576"/>
        <a:ext cx="10972015" cy="563930"/>
      </dsp:txXfrm>
    </dsp:sp>
    <dsp:sp modelId="{F6CFF236-B127-4B46-BF62-34F392E24AF3}">
      <dsp:nvSpPr>
        <dsp:cNvPr id="0" name=""/>
        <dsp:cNvSpPr/>
      </dsp:nvSpPr>
      <dsp:spPr>
        <a:xfrm>
          <a:off x="0" y="2116214"/>
          <a:ext cx="11033029" cy="6249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AVERAGE BALLS FACED &gt; 12 {AVERAGE NUMBER OF BALLS FACED BY A BATSMAN IN                                                     ALL INNINGS}</a:t>
          </a:r>
        </a:p>
      </dsp:txBody>
      <dsp:txXfrm>
        <a:off x="30507" y="2146721"/>
        <a:ext cx="10972015" cy="563930"/>
      </dsp:txXfrm>
    </dsp:sp>
    <dsp:sp modelId="{C3E13ADF-6107-42C5-B7E3-2ACD7BA504D1}">
      <dsp:nvSpPr>
        <dsp:cNvPr id="0" name=""/>
        <dsp:cNvSpPr/>
      </dsp:nvSpPr>
      <dsp:spPr>
        <a:xfrm>
          <a:off x="0" y="2784359"/>
          <a:ext cx="11033029" cy="62494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BALLING POSITION &gt; 4 {SHOULD BALL ONLY AFTER PACERS}</a:t>
          </a:r>
        </a:p>
      </dsp:txBody>
      <dsp:txXfrm>
        <a:off x="30507" y="2814866"/>
        <a:ext cx="10972015" cy="563930"/>
      </dsp:txXfrm>
    </dsp:sp>
    <dsp:sp modelId="{4C0143B0-0146-4199-B303-54960EE30587}">
      <dsp:nvSpPr>
        <dsp:cNvPr id="0" name=""/>
        <dsp:cNvSpPr/>
      </dsp:nvSpPr>
      <dsp:spPr>
        <a:xfrm>
          <a:off x="0" y="3452503"/>
          <a:ext cx="11033029" cy="624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INNINGS BOWLED &gt; 1 {TOTAL NUMBER OF INNINGS IN WHICH BOWLER HAS BALLED}</a:t>
          </a:r>
        </a:p>
      </dsp:txBody>
      <dsp:txXfrm>
        <a:off x="30507" y="3483010"/>
        <a:ext cx="10972015" cy="563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3FBF-916D-4ECC-934F-1E81CBF40F87}">
      <dsp:nvSpPr>
        <dsp:cNvPr id="0" name=""/>
        <dsp:cNvSpPr/>
      </dsp:nvSpPr>
      <dsp:spPr>
        <a:xfrm>
          <a:off x="0" y="73325"/>
          <a:ext cx="10754630" cy="52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BATTING AVERAGE &gt; 15 {AVERAGE RUNS SCORED IN ALL INNINGS}</a:t>
          </a:r>
        </a:p>
      </dsp:txBody>
      <dsp:txXfrm>
        <a:off x="25787" y="99112"/>
        <a:ext cx="10703056" cy="476681"/>
      </dsp:txXfrm>
    </dsp:sp>
    <dsp:sp modelId="{F6904C14-2553-48B7-80CF-5B760BB7095A}">
      <dsp:nvSpPr>
        <dsp:cNvPr id="0" name=""/>
        <dsp:cNvSpPr/>
      </dsp:nvSpPr>
      <dsp:spPr>
        <a:xfrm>
          <a:off x="0" y="662060"/>
          <a:ext cx="10754630" cy="52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STRIKE RATE &gt; 140 {RUNS SCORED PER 100 BALLS}</a:t>
          </a:r>
        </a:p>
      </dsp:txBody>
      <dsp:txXfrm>
        <a:off x="25787" y="687847"/>
        <a:ext cx="10703056" cy="476681"/>
      </dsp:txXfrm>
    </dsp:sp>
    <dsp:sp modelId="{BC7DA6B4-534E-491A-9D88-82F634960FBE}">
      <dsp:nvSpPr>
        <dsp:cNvPr id="0" name=""/>
        <dsp:cNvSpPr/>
      </dsp:nvSpPr>
      <dsp:spPr>
        <a:xfrm>
          <a:off x="0" y="1250795"/>
          <a:ext cx="10754630" cy="52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INNINGS BATTED &gt; 2 {TOTAL NUMBER OF INNINGS PLAYED}</a:t>
          </a:r>
        </a:p>
      </dsp:txBody>
      <dsp:txXfrm>
        <a:off x="25787" y="1276582"/>
        <a:ext cx="10703056" cy="476681"/>
      </dsp:txXfrm>
    </dsp:sp>
    <dsp:sp modelId="{63B27F57-362D-44B5-8A76-52EF86BE5BD4}">
      <dsp:nvSpPr>
        <dsp:cNvPr id="0" name=""/>
        <dsp:cNvSpPr/>
      </dsp:nvSpPr>
      <dsp:spPr>
        <a:xfrm>
          <a:off x="0" y="1839530"/>
          <a:ext cx="10754630" cy="5282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BATTING POSITION &gt; 4 {SHOULD NOT COME BEFORE THE TOP 4 BATSMEN}</a:t>
          </a:r>
        </a:p>
      </dsp:txBody>
      <dsp:txXfrm>
        <a:off x="25787" y="1865317"/>
        <a:ext cx="10703056" cy="476681"/>
      </dsp:txXfrm>
    </dsp:sp>
    <dsp:sp modelId="{8D721BFA-6451-49E2-B922-606A04DDE1F1}">
      <dsp:nvSpPr>
        <dsp:cNvPr id="0" name=""/>
        <dsp:cNvSpPr/>
      </dsp:nvSpPr>
      <dsp:spPr>
        <a:xfrm>
          <a:off x="0" y="2428265"/>
          <a:ext cx="10754630" cy="5282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INNINGS BOWLED &gt; 2 {TOTAL NUMBER OF INNINGS BOWLED}</a:t>
          </a:r>
        </a:p>
      </dsp:txBody>
      <dsp:txXfrm>
        <a:off x="25787" y="2454052"/>
        <a:ext cx="10703056" cy="476681"/>
      </dsp:txXfrm>
    </dsp:sp>
    <dsp:sp modelId="{1F84B0E8-B29B-4508-87A8-9ECE1CBA6AE0}">
      <dsp:nvSpPr>
        <dsp:cNvPr id="0" name=""/>
        <dsp:cNvSpPr/>
      </dsp:nvSpPr>
      <dsp:spPr>
        <a:xfrm>
          <a:off x="0" y="3017000"/>
          <a:ext cx="10754630" cy="52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BOWLING ECONOMY &lt; 7 {RUNS GIVEN PER OVER}</a:t>
          </a:r>
        </a:p>
      </dsp:txBody>
      <dsp:txXfrm>
        <a:off x="25787" y="3042787"/>
        <a:ext cx="10703056" cy="476681"/>
      </dsp:txXfrm>
    </dsp:sp>
    <dsp:sp modelId="{04EE5801-42B6-44E3-BEB3-B850F9D7D6A3}">
      <dsp:nvSpPr>
        <dsp:cNvPr id="0" name=""/>
        <dsp:cNvSpPr/>
      </dsp:nvSpPr>
      <dsp:spPr>
        <a:xfrm>
          <a:off x="0" y="3605735"/>
          <a:ext cx="10754630" cy="52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BOWLING STRIKE RATE &lt; 20 {NUMBER OF BALLS REQUIRED TO TAKE A WICKET}</a:t>
          </a:r>
        </a:p>
      </dsp:txBody>
      <dsp:txXfrm>
        <a:off x="25787" y="3631522"/>
        <a:ext cx="10703056" cy="476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439DB-B038-4677-AEBD-8A89D03F8F8F}">
      <dsp:nvSpPr>
        <dsp:cNvPr id="0" name=""/>
        <dsp:cNvSpPr/>
      </dsp:nvSpPr>
      <dsp:spPr>
        <a:xfrm>
          <a:off x="0" y="285027"/>
          <a:ext cx="10754630" cy="5534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INNINGS BOWLED &gt; 4 {TOTAL NUMBER OF INNINGS BOWLED}</a:t>
          </a:r>
        </a:p>
      </dsp:txBody>
      <dsp:txXfrm>
        <a:off x="27015" y="312042"/>
        <a:ext cx="10700600" cy="499380"/>
      </dsp:txXfrm>
    </dsp:sp>
    <dsp:sp modelId="{1634A2DF-42F6-48C6-AAA4-485CCE05AE34}">
      <dsp:nvSpPr>
        <dsp:cNvPr id="0" name=""/>
        <dsp:cNvSpPr/>
      </dsp:nvSpPr>
      <dsp:spPr>
        <a:xfrm>
          <a:off x="0" y="901797"/>
          <a:ext cx="10754630" cy="553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BOWLING ECONOMY &lt; 7 {RUNS GIVEN PER OVER}</a:t>
          </a:r>
        </a:p>
      </dsp:txBody>
      <dsp:txXfrm>
        <a:off x="27015" y="928812"/>
        <a:ext cx="10700600" cy="499380"/>
      </dsp:txXfrm>
    </dsp:sp>
    <dsp:sp modelId="{E7C958D1-64A3-41DF-B765-2579B647FEA2}">
      <dsp:nvSpPr>
        <dsp:cNvPr id="0" name=""/>
        <dsp:cNvSpPr/>
      </dsp:nvSpPr>
      <dsp:spPr>
        <a:xfrm>
          <a:off x="0" y="1518568"/>
          <a:ext cx="1075463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BOWLING STIKE RATE &lt; 16 {BALLS REQUIRED TO TAKE A WICKET}</a:t>
          </a:r>
        </a:p>
      </dsp:txBody>
      <dsp:txXfrm>
        <a:off x="27015" y="1545583"/>
        <a:ext cx="10700600" cy="499380"/>
      </dsp:txXfrm>
    </dsp:sp>
    <dsp:sp modelId="{D1B5337B-27AC-4777-B903-DEE57D8B7557}">
      <dsp:nvSpPr>
        <dsp:cNvPr id="0" name=""/>
        <dsp:cNvSpPr/>
      </dsp:nvSpPr>
      <dsp:spPr>
        <a:xfrm>
          <a:off x="0" y="2135338"/>
          <a:ext cx="10754630" cy="5534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BOWLING STYLE : FAST</a:t>
          </a:r>
        </a:p>
      </dsp:txBody>
      <dsp:txXfrm>
        <a:off x="27015" y="2162353"/>
        <a:ext cx="10700600" cy="499380"/>
      </dsp:txXfrm>
    </dsp:sp>
    <dsp:sp modelId="{B56365D0-D4CD-40B2-BC90-32C4961F0555}">
      <dsp:nvSpPr>
        <dsp:cNvPr id="0" name=""/>
        <dsp:cNvSpPr/>
      </dsp:nvSpPr>
      <dsp:spPr>
        <a:xfrm>
          <a:off x="0" y="2752108"/>
          <a:ext cx="10754630" cy="5534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BOWLING AVERAGE &lt; 20 {AVERAGE RUNS GIVEN TO TAKE A WICKET}</a:t>
          </a:r>
        </a:p>
      </dsp:txBody>
      <dsp:txXfrm>
        <a:off x="27015" y="2779123"/>
        <a:ext cx="10700600" cy="499380"/>
      </dsp:txXfrm>
    </dsp:sp>
    <dsp:sp modelId="{99237E60-1F67-4B6F-9D82-C66EF218036D}">
      <dsp:nvSpPr>
        <dsp:cNvPr id="0" name=""/>
        <dsp:cNvSpPr/>
      </dsp:nvSpPr>
      <dsp:spPr>
        <a:xfrm>
          <a:off x="0" y="3368878"/>
          <a:ext cx="10754630" cy="5534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DOT BALL PERCENTAGE &gt; 40% {PERCENTAGE OF DOT BALLS OVER TOTAL BALLS}</a:t>
          </a:r>
        </a:p>
      </dsp:txBody>
      <dsp:txXfrm>
        <a:off x="27015" y="3395893"/>
        <a:ext cx="10700600" cy="499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April 29,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993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3" y="2692400"/>
            <a:ext cx="9144000" cy="336009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cs typeface="Calibri Light"/>
              </a:rPr>
              <a:t>APPROACHING THE PROBLEM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280" y="883920"/>
            <a:ext cx="7711440" cy="7112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SELECTING A TEAM OF BESXT XI CRICKETERS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AA88D-CBF5-942B-14A2-33A28128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DESIGNING THE TEAM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6E064D68-FF0F-A2D2-FBF5-AECA47850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7830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44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1FE8C-ED59-D4B8-E63C-D847B40E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OPENING BATSMEN PARAMETERS</a:t>
            </a:r>
            <a:br>
              <a:rPr lang="en-US" sz="2200" dirty="0"/>
            </a:br>
            <a:r>
              <a:rPr lang="en-US" sz="1800" dirty="0">
                <a:solidFill>
                  <a:schemeClr val="bg1"/>
                </a:solidFill>
              </a:rPr>
              <a:t>TARGET: ATLEAST 50 RUNS IN FIRST FIVE OVERS.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9BB8652-CEBE-03F5-4DC3-3D0D44A30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2190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56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F028B-DD50-5E74-2D26-E5C4C9F2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MIDDLE ORDER BATSMEN PARAMETERS</a:t>
            </a:r>
            <a:br>
              <a:rPr lang="en-US" sz="1500" dirty="0"/>
            </a:br>
            <a:r>
              <a:rPr lang="en-US" sz="1500" dirty="0">
                <a:solidFill>
                  <a:schemeClr val="bg1"/>
                </a:solidFill>
              </a:rPr>
              <a:t>TARGET : SCORE ATLEAST 130 RUNS IN THIRTEEN TO FOURTEEN OVERS.</a:t>
            </a:r>
            <a:br>
              <a:rPr lang="en-US" sz="1500" dirty="0"/>
            </a:br>
            <a:endParaRPr lang="en-US" sz="15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9D961B-6E33-B0DF-1A01-A9A0CA9A5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69031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5F6A6-C787-3CEE-5649-6C0C5736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dirty="0">
                <a:solidFill>
                  <a:schemeClr val="bg1"/>
                </a:solidFill>
              </a:rPr>
              <a:t>LOWER ORDER BATSMAN PARAMETERS</a:t>
            </a:r>
            <a:br>
              <a:rPr lang="en-US" sz="2200" b="0" dirty="0"/>
            </a:br>
            <a:r>
              <a:rPr lang="en-US" sz="1800" b="0" dirty="0">
                <a:solidFill>
                  <a:schemeClr val="bg1"/>
                </a:solidFill>
              </a:rPr>
              <a:t>POWER HITTER AND/OR STABILIZER</a:t>
            </a:r>
            <a:br>
              <a:rPr lang="en-US" sz="2200" b="0" dirty="0"/>
            </a:br>
            <a:endParaRPr lang="en-US" sz="2200" b="0">
              <a:solidFill>
                <a:schemeClr val="bg1"/>
              </a:solidFill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C9F38398-1605-12DE-6DAD-2BA817669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56850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75D4C-F07D-FED5-8429-F144DF39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LOWER ORDER BATSMEN PARAMETERS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PLAYER 7 AND PLAYER 8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3A04ED0-6F96-8932-BDF5-FAAD2D769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094961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5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C00EB-0531-B933-C599-6347BF88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chemeClr val="bg1"/>
                </a:solidFill>
              </a:rPr>
              <a:t>OPENING BOWLERS' PARAMETERS</a:t>
            </a:r>
            <a:br>
              <a:rPr lang="en-US" sz="3000">
                <a:solidFill>
                  <a:schemeClr val="bg1"/>
                </a:solidFill>
              </a:rPr>
            </a:br>
            <a:r>
              <a:rPr lang="en-US" sz="3000">
                <a:solidFill>
                  <a:schemeClr val="bg1"/>
                </a:solidFill>
              </a:rPr>
              <a:t>THE MIGHTY WICKET TAKERS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54D5C-F3CE-C8E9-A41A-456CE02A3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914207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1823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GradientRiseVTI</vt:lpstr>
      <vt:lpstr>APPROACHING THE PROBLEM</vt:lpstr>
      <vt:lpstr>DESIGNING THE TEAM</vt:lpstr>
      <vt:lpstr>OPENING BATSMEN PARAMETERS TARGET: ATLEAST 50 RUNS IN FIRST FIVE OVERS.</vt:lpstr>
      <vt:lpstr>MIDDLE ORDER BATSMEN PARAMETERS TARGET : SCORE ATLEAST 130 RUNS IN THIRTEEN TO FOURTEEN OVERS. </vt:lpstr>
      <vt:lpstr>LOWER ORDER BATSMAN PARAMETERS POWER HITTER AND/OR STABILIZER </vt:lpstr>
      <vt:lpstr>LOWER ORDER BATSMEN PARAMETERS PLAYER 7 AND PLAYER 8 </vt:lpstr>
      <vt:lpstr>OPENING BOWLERS' PARAMETERS THE MIGHTY WICKET TAKERS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344</cp:revision>
  <dcterms:created xsi:type="dcterms:W3CDTF">2023-04-29T17:14:09Z</dcterms:created>
  <dcterms:modified xsi:type="dcterms:W3CDTF">2023-04-29T18:34:10Z</dcterms:modified>
</cp:coreProperties>
</file>