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2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2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5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2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7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7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3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1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55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6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2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2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1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9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3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18048C9-B08D-4CB3-88E4-BF96D749643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2610415-C266-410D-8853-3D770AA65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2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C443-CBE3-4227-8CDB-28B258BF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6068"/>
            <a:ext cx="8761413" cy="1192757"/>
          </a:xfrm>
        </p:spPr>
        <p:txBody>
          <a:bodyPr/>
          <a:lstStyle/>
          <a:p>
            <a:r>
              <a:rPr lang="en-IN" dirty="0"/>
              <a:t>DASHBOARD CREATION USING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034E-F71B-4424-900C-29C831F1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Creation of dashboard using Tableau</a:t>
            </a:r>
          </a:p>
          <a:p>
            <a:r>
              <a:rPr lang="en-IN" dirty="0"/>
              <a:t>Dashboard Recognizes following things:</a:t>
            </a:r>
          </a:p>
          <a:p>
            <a:r>
              <a:rPr lang="en-IN" dirty="0"/>
              <a:t>Sales  Past 3 yrs. across states</a:t>
            </a:r>
          </a:p>
          <a:p>
            <a:r>
              <a:rPr lang="en-IN" dirty="0"/>
              <a:t>Job industry wise sales</a:t>
            </a:r>
          </a:p>
          <a:p>
            <a:r>
              <a:rPr lang="en-IN" dirty="0"/>
              <a:t>Target Wealth segment</a:t>
            </a:r>
          </a:p>
          <a:p>
            <a:r>
              <a:rPr lang="en-IN" dirty="0"/>
              <a:t>Target States for Sales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2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A6C3-1787-4B6C-9656-EACD33095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A41E6-7D07-46BB-95B3-0AEAD778A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34EEA-7C0E-4AD3-88F0-BB4DB6D9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20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32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DASHBOARD CREATION USING TABLEAU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CREATION USING TABLEAU</dc:title>
  <dc:creator>Apoorv Khare</dc:creator>
  <cp:lastModifiedBy>Apoorv Khare</cp:lastModifiedBy>
  <cp:revision>3</cp:revision>
  <dcterms:created xsi:type="dcterms:W3CDTF">2020-05-14T10:14:01Z</dcterms:created>
  <dcterms:modified xsi:type="dcterms:W3CDTF">2020-05-14T10:26:35Z</dcterms:modified>
</cp:coreProperties>
</file>