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 id="2147483677" r:id="rId3"/>
  </p:sldMasterIdLst>
  <p:notesMasterIdLst>
    <p:notesMasterId r:id="rId39"/>
  </p:notesMasterIdLst>
  <p:sldIdLst>
    <p:sldId id="256" r:id="rId4"/>
    <p:sldId id="274" r:id="rId5"/>
    <p:sldId id="315" r:id="rId6"/>
    <p:sldId id="277" r:id="rId7"/>
    <p:sldId id="278" r:id="rId8"/>
    <p:sldId id="317" r:id="rId9"/>
    <p:sldId id="316" r:id="rId10"/>
    <p:sldId id="282" r:id="rId11"/>
    <p:sldId id="314" r:id="rId12"/>
    <p:sldId id="275" r:id="rId13"/>
    <p:sldId id="273" r:id="rId14"/>
    <p:sldId id="312" r:id="rId15"/>
    <p:sldId id="259" r:id="rId16"/>
    <p:sldId id="311" r:id="rId17"/>
    <p:sldId id="267" r:id="rId18"/>
    <p:sldId id="260" r:id="rId19"/>
    <p:sldId id="261" r:id="rId20"/>
    <p:sldId id="262" r:id="rId21"/>
    <p:sldId id="268" r:id="rId22"/>
    <p:sldId id="269" r:id="rId23"/>
    <p:sldId id="270" r:id="rId24"/>
    <p:sldId id="313" r:id="rId25"/>
    <p:sldId id="300" r:id="rId26"/>
    <p:sldId id="283" r:id="rId27"/>
    <p:sldId id="305" r:id="rId28"/>
    <p:sldId id="306" r:id="rId29"/>
    <p:sldId id="285" r:id="rId30"/>
    <p:sldId id="307" r:id="rId31"/>
    <p:sldId id="308" r:id="rId32"/>
    <p:sldId id="290" r:id="rId33"/>
    <p:sldId id="318" r:id="rId34"/>
    <p:sldId id="319" r:id="rId35"/>
    <p:sldId id="289" r:id="rId36"/>
    <p:sldId id="320" r:id="rId37"/>
    <p:sldId id="263"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Century Gothic" panose="020B0502020202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1F33A-9DF5-8C7F-66CA-B78C21B56291}" v="1622" dt="2021-12-08T23:32:44.036"/>
    <p1510:client id="{085F226C-9DF4-6046-847E-F9F80004611B}" v="193" dt="2021-12-08T02:49:10.760"/>
    <p1510:client id="{1E91A16C-F02D-9452-2B78-9026A6F1C077}" v="2" dt="2021-12-08T17:39:59.708"/>
    <p1510:client id="{81159468-EB5F-96FB-1E03-6C00DAAA90C7}" v="173" dt="2021-12-08T05:47:37.139"/>
    <p1510:client id="{93B07D32-D7D9-8E10-FA4F-C11B67CB283E}" v="1457" dt="2021-12-09T00:09:27.279"/>
    <p1510:client id="{B244ED4E-B6F1-6559-A894-07F2CFF82F5D}" v="100" dt="2021-12-08T09:45:29.673"/>
    <p1510:client id="{EF90F191-0895-B564-3DA6-56B9DF465D36}" v="740" dt="2021-12-08T04:51:00.213"/>
    <p1510:client id="{F09F3D3A-FC38-F348-1EF2-E8B7F592018D}" v="10" dt="2021-12-09T00:15:51.105"/>
  </p1510:revLst>
</p1510:revInfo>
</file>

<file path=ppt/tableStyles.xml><?xml version="1.0" encoding="utf-8"?>
<a:tblStyleLst xmlns:a="http://schemas.openxmlformats.org/drawingml/2006/main" def="{B57C3E1F-3D28-4219-A743-9F535583FDBD}">
  <a:tblStyle styleId="{B57C3E1F-3D28-4219-A743-9F535583FD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5.fntdata"/><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vina Alung" userId="S::aalung1@stevens.edu::1cfcda83-2bab-4b33-8720-366f947b89b5" providerId="AD" clId="Web-{BC6300D3-B733-4E72-02D5-73B25DBDBA95}"/>
    <pc:docChg chg="modSld">
      <pc:chgData name="Arvina Alung" userId="S::aalung1@stevens.edu::1cfcda83-2bab-4b33-8720-366f947b89b5" providerId="AD" clId="Web-{BC6300D3-B733-4E72-02D5-73B25DBDBA95}" dt="2021-12-04T18:21:00.145" v="16" actId="1076"/>
      <pc:docMkLst>
        <pc:docMk/>
      </pc:docMkLst>
      <pc:sldChg chg="modSp">
        <pc:chgData name="Arvina Alung" userId="S::aalung1@stevens.edu::1cfcda83-2bab-4b33-8720-366f947b89b5" providerId="AD" clId="Web-{BC6300D3-B733-4E72-02D5-73B25DBDBA95}" dt="2021-12-04T18:20:05.769" v="10" actId="20577"/>
        <pc:sldMkLst>
          <pc:docMk/>
          <pc:sldMk cId="909580661" sldId="285"/>
        </pc:sldMkLst>
        <pc:spChg chg="mod">
          <ac:chgData name="Arvina Alung" userId="S::aalung1@stevens.edu::1cfcda83-2bab-4b33-8720-366f947b89b5" providerId="AD" clId="Web-{BC6300D3-B733-4E72-02D5-73B25DBDBA95}" dt="2021-12-04T18:20:05.769" v="10" actId="20577"/>
          <ac:spMkLst>
            <pc:docMk/>
            <pc:sldMk cId="909580661" sldId="285"/>
            <ac:spMk id="3" creationId="{801440FA-9C7F-4921-B4FC-A8E75446DA7B}"/>
          </ac:spMkLst>
        </pc:spChg>
      </pc:sldChg>
      <pc:sldChg chg="modSp">
        <pc:chgData name="Arvina Alung" userId="S::aalung1@stevens.edu::1cfcda83-2bab-4b33-8720-366f947b89b5" providerId="AD" clId="Web-{BC6300D3-B733-4E72-02D5-73B25DBDBA95}" dt="2021-12-04T18:21:00.145" v="16" actId="1076"/>
        <pc:sldMkLst>
          <pc:docMk/>
          <pc:sldMk cId="2958798617" sldId="306"/>
        </pc:sldMkLst>
        <pc:spChg chg="mod">
          <ac:chgData name="Arvina Alung" userId="S::aalung1@stevens.edu::1cfcda83-2bab-4b33-8720-366f947b89b5" providerId="AD" clId="Web-{BC6300D3-B733-4E72-02D5-73B25DBDBA95}" dt="2021-12-04T18:20:32.457" v="14" actId="14100"/>
          <ac:spMkLst>
            <pc:docMk/>
            <pc:sldMk cId="2958798617" sldId="306"/>
            <ac:spMk id="5" creationId="{32C9E70E-E2BD-4C26-8B6D-080637CF7E8C}"/>
          </ac:spMkLst>
        </pc:spChg>
        <pc:spChg chg="mod">
          <ac:chgData name="Arvina Alung" userId="S::aalung1@stevens.edu::1cfcda83-2bab-4b33-8720-366f947b89b5" providerId="AD" clId="Web-{BC6300D3-B733-4E72-02D5-73B25DBDBA95}" dt="2021-12-04T18:21:00.145" v="16" actId="1076"/>
          <ac:spMkLst>
            <pc:docMk/>
            <pc:sldMk cId="2958798617" sldId="306"/>
            <ac:spMk id="8" creationId="{57667431-C5DD-481F-8A3F-3B0D7FD115AC}"/>
          </ac:spMkLst>
        </pc:spChg>
        <pc:picChg chg="mod ord">
          <ac:chgData name="Arvina Alung" userId="S::aalung1@stevens.edu::1cfcda83-2bab-4b33-8720-366f947b89b5" providerId="AD" clId="Web-{BC6300D3-B733-4E72-02D5-73B25DBDBA95}" dt="2021-12-04T18:20:51.380" v="15"/>
          <ac:picMkLst>
            <pc:docMk/>
            <pc:sldMk cId="2958798617" sldId="306"/>
            <ac:picMk id="7" creationId="{96279C7A-2278-46A5-858C-02B9E25634F7}"/>
          </ac:picMkLst>
        </pc:picChg>
      </pc:sldChg>
    </pc:docChg>
  </pc:docChgLst>
  <pc:docChgLst>
    <pc:chgData name="Longyue Guan" userId="S::lguan6@stevens.edu::50afbf77-558e-43bd-9147-8fceeaa95b3a" providerId="AD" clId="Web-{81159468-EB5F-96FB-1E03-6C00DAAA90C7}"/>
    <pc:docChg chg="modSld">
      <pc:chgData name="Longyue Guan" userId="S::lguan6@stevens.edu::50afbf77-558e-43bd-9147-8fceeaa95b3a" providerId="AD" clId="Web-{81159468-EB5F-96FB-1E03-6C00DAAA90C7}" dt="2021-12-08T05:47:37.139" v="172" actId="20577"/>
      <pc:docMkLst>
        <pc:docMk/>
      </pc:docMkLst>
      <pc:sldChg chg="modSp">
        <pc:chgData name="Longyue Guan" userId="S::lguan6@stevens.edu::50afbf77-558e-43bd-9147-8fceeaa95b3a" providerId="AD" clId="Web-{81159468-EB5F-96FB-1E03-6C00DAAA90C7}" dt="2021-12-08T05:47:37.139" v="172" actId="20577"/>
        <pc:sldMkLst>
          <pc:docMk/>
          <pc:sldMk cId="1642426391" sldId="312"/>
        </pc:sldMkLst>
        <pc:spChg chg="mod">
          <ac:chgData name="Longyue Guan" userId="S::lguan6@stevens.edu::50afbf77-558e-43bd-9147-8fceeaa95b3a" providerId="AD" clId="Web-{81159468-EB5F-96FB-1E03-6C00DAAA90C7}" dt="2021-12-08T05:47:37.139" v="172" actId="20577"/>
          <ac:spMkLst>
            <pc:docMk/>
            <pc:sldMk cId="1642426391" sldId="312"/>
            <ac:spMk id="6" creationId="{D9FA8410-F83B-4E4D-B260-79825BBADD78}"/>
          </ac:spMkLst>
        </pc:spChg>
      </pc:sldChg>
    </pc:docChg>
  </pc:docChgLst>
  <pc:docChgLst>
    <pc:chgData name="Shelly Gulati" userId="S::sgulati1@stevens.edu::55140c96-5f90-46c8-ba06-c0dde94e0143" providerId="AD" clId="Web-{8001C236-523A-1829-E63F-3A3E52002B65}"/>
    <pc:docChg chg="delSld modSld">
      <pc:chgData name="Shelly Gulati" userId="S::sgulati1@stevens.edu::55140c96-5f90-46c8-ba06-c0dde94e0143" providerId="AD" clId="Web-{8001C236-523A-1829-E63F-3A3E52002B65}" dt="2021-12-05T19:53:14.988" v="489"/>
      <pc:docMkLst>
        <pc:docMk/>
      </pc:docMkLst>
      <pc:sldChg chg="modSp">
        <pc:chgData name="Shelly Gulati" userId="S::sgulati1@stevens.edu::55140c96-5f90-46c8-ba06-c0dde94e0143" providerId="AD" clId="Web-{8001C236-523A-1829-E63F-3A3E52002B65}" dt="2021-12-05T19:39:41.967" v="110" actId="1076"/>
        <pc:sldMkLst>
          <pc:docMk/>
          <pc:sldMk cId="1240878353" sldId="264"/>
        </pc:sldMkLst>
        <pc:picChg chg="mod">
          <ac:chgData name="Shelly Gulati" userId="S::sgulati1@stevens.edu::55140c96-5f90-46c8-ba06-c0dde94e0143" providerId="AD" clId="Web-{8001C236-523A-1829-E63F-3A3E52002B65}" dt="2021-12-05T19:39:41.967" v="110" actId="1076"/>
          <ac:picMkLst>
            <pc:docMk/>
            <pc:sldMk cId="1240878353" sldId="264"/>
            <ac:picMk id="13" creationId="{16E828AD-9589-4AB1-9BD4-2D11F5AEA605}"/>
          </ac:picMkLst>
        </pc:picChg>
      </pc:sldChg>
      <pc:sldChg chg="modSp">
        <pc:chgData name="Shelly Gulati" userId="S::sgulati1@stevens.edu::55140c96-5f90-46c8-ba06-c0dde94e0143" providerId="AD" clId="Web-{8001C236-523A-1829-E63F-3A3E52002B65}" dt="2021-12-05T19:41:45.173" v="123" actId="20577"/>
        <pc:sldMkLst>
          <pc:docMk/>
          <pc:sldMk cId="976803352" sldId="268"/>
        </pc:sldMkLst>
        <pc:spChg chg="mod">
          <ac:chgData name="Shelly Gulati" userId="S::sgulati1@stevens.edu::55140c96-5f90-46c8-ba06-c0dde94e0143" providerId="AD" clId="Web-{8001C236-523A-1829-E63F-3A3E52002B65}" dt="2021-12-05T19:41:45.173" v="123" actId="20577"/>
          <ac:spMkLst>
            <pc:docMk/>
            <pc:sldMk cId="976803352" sldId="268"/>
            <ac:spMk id="6" creationId="{F8FCA48D-6466-4B49-9592-A2319DF5C6CF}"/>
          </ac:spMkLst>
        </pc:spChg>
      </pc:sldChg>
      <pc:sldChg chg="delSp modSp">
        <pc:chgData name="Shelly Gulati" userId="S::sgulati1@stevens.edu::55140c96-5f90-46c8-ba06-c0dde94e0143" providerId="AD" clId="Web-{8001C236-523A-1829-E63F-3A3E52002B65}" dt="2021-12-05T19:53:14.988" v="489"/>
        <pc:sldMkLst>
          <pc:docMk/>
          <pc:sldMk cId="1183088039" sldId="270"/>
        </pc:sldMkLst>
        <pc:spChg chg="mod">
          <ac:chgData name="Shelly Gulati" userId="S::sgulati1@stevens.edu::55140c96-5f90-46c8-ba06-c0dde94e0143" providerId="AD" clId="Web-{8001C236-523A-1829-E63F-3A3E52002B65}" dt="2021-12-05T19:53:00.488" v="485" actId="20577"/>
          <ac:spMkLst>
            <pc:docMk/>
            <pc:sldMk cId="1183088039" sldId="270"/>
            <ac:spMk id="2" creationId="{49782B6C-5C9B-4EBD-8620-E2990970625B}"/>
          </ac:spMkLst>
        </pc:spChg>
        <pc:spChg chg="del mod">
          <ac:chgData name="Shelly Gulati" userId="S::sgulati1@stevens.edu::55140c96-5f90-46c8-ba06-c0dde94e0143" providerId="AD" clId="Web-{8001C236-523A-1829-E63F-3A3E52002B65}" dt="2021-12-05T19:53:13.394" v="488"/>
          <ac:spMkLst>
            <pc:docMk/>
            <pc:sldMk cId="1183088039" sldId="270"/>
            <ac:spMk id="17" creationId="{8D0F2AB7-2668-4F8F-B12C-10AC68F7EA6F}"/>
          </ac:spMkLst>
        </pc:spChg>
        <pc:graphicFrameChg chg="del">
          <ac:chgData name="Shelly Gulati" userId="S::sgulati1@stevens.edu::55140c96-5f90-46c8-ba06-c0dde94e0143" providerId="AD" clId="Web-{8001C236-523A-1829-E63F-3A3E52002B65}" dt="2021-12-05T19:53:11.582" v="487"/>
          <ac:graphicFrameMkLst>
            <pc:docMk/>
            <pc:sldMk cId="1183088039" sldId="270"/>
            <ac:graphicFrameMk id="8" creationId="{B4440729-AC0D-4661-86AA-F532CEC96195}"/>
          </ac:graphicFrameMkLst>
        </pc:graphicFrameChg>
        <pc:cxnChg chg="del mod">
          <ac:chgData name="Shelly Gulati" userId="S::sgulati1@stevens.edu::55140c96-5f90-46c8-ba06-c0dde94e0143" providerId="AD" clId="Web-{8001C236-523A-1829-E63F-3A3E52002B65}" dt="2021-12-05T19:53:14.988" v="489"/>
          <ac:cxnSpMkLst>
            <pc:docMk/>
            <pc:sldMk cId="1183088039" sldId="270"/>
            <ac:cxnSpMk id="10" creationId="{E419BA2C-200D-4A58-8D04-94A220325E93}"/>
          </ac:cxnSpMkLst>
        </pc:cxnChg>
      </pc:sldChg>
      <pc:sldChg chg="del">
        <pc:chgData name="Shelly Gulati" userId="S::sgulati1@stevens.edu::55140c96-5f90-46c8-ba06-c0dde94e0143" providerId="AD" clId="Web-{8001C236-523A-1829-E63F-3A3E52002B65}" dt="2021-12-05T19:39:22.154" v="108"/>
        <pc:sldMkLst>
          <pc:docMk/>
          <pc:sldMk cId="1829625927" sldId="310"/>
        </pc:sldMkLst>
      </pc:sldChg>
      <pc:sldChg chg="addSp delSp modSp">
        <pc:chgData name="Shelly Gulati" userId="S::sgulati1@stevens.edu::55140c96-5f90-46c8-ba06-c0dde94e0143" providerId="AD" clId="Web-{8001C236-523A-1829-E63F-3A3E52002B65}" dt="2021-12-05T19:38:53.872" v="107"/>
        <pc:sldMkLst>
          <pc:docMk/>
          <pc:sldMk cId="3400386991" sldId="311"/>
        </pc:sldMkLst>
        <pc:graphicFrameChg chg="add del mod">
          <ac:chgData name="Shelly Gulati" userId="S::sgulati1@stevens.edu::55140c96-5f90-46c8-ba06-c0dde94e0143" providerId="AD" clId="Web-{8001C236-523A-1829-E63F-3A3E52002B65}" dt="2021-12-05T19:37:57.464" v="75"/>
          <ac:graphicFrameMkLst>
            <pc:docMk/>
            <pc:sldMk cId="3400386991" sldId="311"/>
            <ac:graphicFrameMk id="4" creationId="{E95039DD-AF97-4824-941C-5C536D7301FE}"/>
          </ac:graphicFrameMkLst>
        </pc:graphicFrameChg>
        <pc:graphicFrameChg chg="mod modGraphic">
          <ac:chgData name="Shelly Gulati" userId="S::sgulati1@stevens.edu::55140c96-5f90-46c8-ba06-c0dde94e0143" providerId="AD" clId="Web-{8001C236-523A-1829-E63F-3A3E52002B65}" dt="2021-12-05T19:38:53.872" v="107"/>
          <ac:graphicFrameMkLst>
            <pc:docMk/>
            <pc:sldMk cId="3400386991" sldId="311"/>
            <ac:graphicFrameMk id="5" creationId="{3A17425D-DED5-476A-B691-47A617484D6E}"/>
          </ac:graphicFrameMkLst>
        </pc:graphicFrameChg>
      </pc:sldChg>
    </pc:docChg>
  </pc:docChgLst>
  <pc:docChgLst>
    <pc:chgData name="Arvina Alung" userId="S::aalung1@stevens.edu::1cfcda83-2bab-4b33-8720-366f947b89b5" providerId="AD" clId="Web-{03CE28F2-C306-5BB5-073D-359BEE7EE059}"/>
    <pc:docChg chg="modSld">
      <pc:chgData name="Arvina Alung" userId="S::aalung1@stevens.edu::1cfcda83-2bab-4b33-8720-366f947b89b5" providerId="AD" clId="Web-{03CE28F2-C306-5BB5-073D-359BEE7EE059}" dt="2021-12-02T09:05:22.020" v="57" actId="20577"/>
      <pc:docMkLst>
        <pc:docMk/>
      </pc:docMkLst>
      <pc:sldChg chg="delSp modSp">
        <pc:chgData name="Arvina Alung" userId="S::aalung1@stevens.edu::1cfcda83-2bab-4b33-8720-366f947b89b5" providerId="AD" clId="Web-{03CE28F2-C306-5BB5-073D-359BEE7EE059}" dt="2021-12-02T09:05:22.020" v="57" actId="20577"/>
        <pc:sldMkLst>
          <pc:docMk/>
          <pc:sldMk cId="2861266365" sldId="283"/>
        </pc:sldMkLst>
        <pc:spChg chg="del">
          <ac:chgData name="Arvina Alung" userId="S::aalung1@stevens.edu::1cfcda83-2bab-4b33-8720-366f947b89b5" providerId="AD" clId="Web-{03CE28F2-C306-5BB5-073D-359BEE7EE059}" dt="2021-12-02T08:56:57.944" v="0"/>
          <ac:spMkLst>
            <pc:docMk/>
            <pc:sldMk cId="2861266365" sldId="283"/>
            <ac:spMk id="4" creationId="{0AE283D6-90E0-4918-90A2-7122CF844758}"/>
          </ac:spMkLst>
        </pc:spChg>
        <pc:spChg chg="mod">
          <ac:chgData name="Arvina Alung" userId="S::aalung1@stevens.edu::1cfcda83-2bab-4b33-8720-366f947b89b5" providerId="AD" clId="Web-{03CE28F2-C306-5BB5-073D-359BEE7EE059}" dt="2021-12-02T09:05:22.020" v="57" actId="20577"/>
          <ac:spMkLst>
            <pc:docMk/>
            <pc:sldMk cId="2861266365" sldId="283"/>
            <ac:spMk id="6" creationId="{75CAABDD-5486-47B9-9961-FDEFCA49E6FF}"/>
          </ac:spMkLst>
        </pc:spChg>
      </pc:sldChg>
    </pc:docChg>
  </pc:docChgLst>
  <pc:docChgLst>
    <pc:chgData name="Arvina Alung" userId="S::aalung1@stevens.edu::1cfcda83-2bab-4b33-8720-366f947b89b5" providerId="AD" clId="Web-{C0E8EF6A-E3AB-0F03-FC12-E9E6232B6954}"/>
    <pc:docChg chg="modSld">
      <pc:chgData name="Arvina Alung" userId="S::aalung1@stevens.edu::1cfcda83-2bab-4b33-8720-366f947b89b5" providerId="AD" clId="Web-{C0E8EF6A-E3AB-0F03-FC12-E9E6232B6954}" dt="2021-12-04T09:51:16.583" v="13" actId="1076"/>
      <pc:docMkLst>
        <pc:docMk/>
      </pc:docMkLst>
      <pc:sldChg chg="modSp">
        <pc:chgData name="Arvina Alung" userId="S::aalung1@stevens.edu::1cfcda83-2bab-4b33-8720-366f947b89b5" providerId="AD" clId="Web-{C0E8EF6A-E3AB-0F03-FC12-E9E6232B6954}" dt="2021-12-04T09:50:37.348" v="11"/>
        <pc:sldMkLst>
          <pc:docMk/>
          <pc:sldMk cId="0" sldId="260"/>
        </pc:sldMkLst>
        <pc:graphicFrameChg chg="mod modGraphic">
          <ac:chgData name="Arvina Alung" userId="S::aalung1@stevens.edu::1cfcda83-2bab-4b33-8720-366f947b89b5" providerId="AD" clId="Web-{C0E8EF6A-E3AB-0F03-FC12-E9E6232B6954}" dt="2021-12-04T09:50:37.348" v="11"/>
          <ac:graphicFrameMkLst>
            <pc:docMk/>
            <pc:sldMk cId="0" sldId="260"/>
            <ac:graphicFrameMk id="258" creationId="{00000000-0000-0000-0000-000000000000}"/>
          </ac:graphicFrameMkLst>
        </pc:graphicFrameChg>
      </pc:sldChg>
      <pc:sldChg chg="modSp">
        <pc:chgData name="Arvina Alung" userId="S::aalung1@stevens.edu::1cfcda83-2bab-4b33-8720-366f947b89b5" providerId="AD" clId="Web-{C0E8EF6A-E3AB-0F03-FC12-E9E6232B6954}" dt="2021-12-04T09:51:16.583" v="13" actId="1076"/>
        <pc:sldMkLst>
          <pc:docMk/>
          <pc:sldMk cId="1106284335" sldId="300"/>
        </pc:sldMkLst>
        <pc:graphicFrameChg chg="mod modGraphic">
          <ac:chgData name="Arvina Alung" userId="S::aalung1@stevens.edu::1cfcda83-2bab-4b33-8720-366f947b89b5" providerId="AD" clId="Web-{C0E8EF6A-E3AB-0F03-FC12-E9E6232B6954}" dt="2021-12-04T09:51:16.583" v="13" actId="1076"/>
          <ac:graphicFrameMkLst>
            <pc:docMk/>
            <pc:sldMk cId="1106284335" sldId="300"/>
            <ac:graphicFrameMk id="2" creationId="{DA50F41E-EF68-4455-AF8A-8396A7143DDE}"/>
          </ac:graphicFrameMkLst>
        </pc:graphicFrameChg>
      </pc:sldChg>
    </pc:docChg>
  </pc:docChgLst>
  <pc:docChgLst>
    <pc:chgData name="Shelly Gulati" userId="S::sgulati1@stevens.edu::55140c96-5f90-46c8-ba06-c0dde94e0143" providerId="AD" clId="Web-{F09F3D3A-FC38-F348-1EF2-E8B7F592018D}"/>
    <pc:docChg chg="modSld sldOrd">
      <pc:chgData name="Shelly Gulati" userId="S::sgulati1@stevens.edu::55140c96-5f90-46c8-ba06-c0dde94e0143" providerId="AD" clId="Web-{F09F3D3A-FC38-F348-1EF2-E8B7F592018D}" dt="2021-12-09T00:15:51.105" v="10"/>
      <pc:docMkLst>
        <pc:docMk/>
      </pc:docMkLst>
      <pc:sldChg chg="addSp delSp modSp ord">
        <pc:chgData name="Shelly Gulati" userId="S::sgulati1@stevens.edu::55140c96-5f90-46c8-ba06-c0dde94e0143" providerId="AD" clId="Web-{F09F3D3A-FC38-F348-1EF2-E8B7F592018D}" dt="2021-12-09T00:15:51.105" v="10"/>
        <pc:sldMkLst>
          <pc:docMk/>
          <pc:sldMk cId="3846046321" sldId="290"/>
        </pc:sldMkLst>
        <pc:spChg chg="mod">
          <ac:chgData name="Shelly Gulati" userId="S::sgulati1@stevens.edu::55140c96-5f90-46c8-ba06-c0dde94e0143" providerId="AD" clId="Web-{F09F3D3A-FC38-F348-1EF2-E8B7F592018D}" dt="2021-12-09T00:15:51.105" v="10"/>
          <ac:spMkLst>
            <pc:docMk/>
            <pc:sldMk cId="3846046321" sldId="290"/>
            <ac:spMk id="4" creationId="{0AE283D6-90E0-4918-90A2-7122CF844758}"/>
          </ac:spMkLst>
        </pc:spChg>
        <pc:spChg chg="del">
          <ac:chgData name="Shelly Gulati" userId="S::sgulati1@stevens.edu::55140c96-5f90-46c8-ba06-c0dde94e0143" providerId="AD" clId="Web-{F09F3D3A-FC38-F348-1EF2-E8B7F592018D}" dt="2021-12-09T00:14:19.368" v="7"/>
          <ac:spMkLst>
            <pc:docMk/>
            <pc:sldMk cId="3846046321" sldId="290"/>
            <ac:spMk id="6" creationId="{75CAABDD-5486-47B9-9961-FDEFCA49E6FF}"/>
          </ac:spMkLst>
        </pc:spChg>
        <pc:graphicFrameChg chg="add del">
          <ac:chgData name="Shelly Gulati" userId="S::sgulati1@stevens.edu::55140c96-5f90-46c8-ba06-c0dde94e0143" providerId="AD" clId="Web-{F09F3D3A-FC38-F348-1EF2-E8B7F592018D}" dt="2021-12-09T00:14:36.274" v="9"/>
          <ac:graphicFrameMkLst>
            <pc:docMk/>
            <pc:sldMk cId="3846046321" sldId="290"/>
            <ac:graphicFrameMk id="7" creationId="{E9E86321-4831-45B9-93A9-3D25D11CE186}"/>
          </ac:graphicFrameMkLst>
        </pc:graphicFrameChg>
        <pc:picChg chg="add mod">
          <ac:chgData name="Shelly Gulati" userId="S::sgulati1@stevens.edu::55140c96-5f90-46c8-ba06-c0dde94e0143" providerId="AD" clId="Web-{F09F3D3A-FC38-F348-1EF2-E8B7F592018D}" dt="2021-12-09T00:14:15.742" v="6" actId="1076"/>
          <ac:picMkLst>
            <pc:docMk/>
            <pc:sldMk cId="3846046321" sldId="290"/>
            <ac:picMk id="2" creationId="{65D1D36F-41E3-4BDB-A846-A66CC4E7DD0D}"/>
          </ac:picMkLst>
        </pc:picChg>
      </pc:sldChg>
    </pc:docChg>
  </pc:docChgLst>
  <pc:docChgLst>
    <pc:chgData clId="Web-{085F226C-9DF4-6046-847E-F9F80004611B}"/>
    <pc:docChg chg="modSld">
      <pc:chgData name="" userId="" providerId="" clId="Web-{085F226C-9DF4-6046-847E-F9F80004611B}" dt="2021-12-08T00:43:44.171" v="1"/>
      <pc:docMkLst>
        <pc:docMk/>
      </pc:docMkLst>
      <pc:sldChg chg="modSp">
        <pc:chgData name="" userId="" providerId="" clId="Web-{085F226C-9DF4-6046-847E-F9F80004611B}" dt="2021-12-08T00:43:44.171" v="1"/>
        <pc:sldMkLst>
          <pc:docMk/>
          <pc:sldMk cId="2885871853" sldId="282"/>
        </pc:sldMkLst>
        <pc:graphicFrameChg chg="mod modGraphic">
          <ac:chgData name="" userId="" providerId="" clId="Web-{085F226C-9DF4-6046-847E-F9F80004611B}" dt="2021-12-08T00:43:44.171" v="1"/>
          <ac:graphicFrameMkLst>
            <pc:docMk/>
            <pc:sldMk cId="2885871853" sldId="282"/>
            <ac:graphicFrameMk id="8" creationId="{3D2DC615-2ACB-427B-9EB5-25E55B18019C}"/>
          </ac:graphicFrameMkLst>
        </pc:graphicFrameChg>
      </pc:sldChg>
    </pc:docChg>
  </pc:docChgLst>
  <pc:docChgLst>
    <pc:chgData name="Shelly Gulati" userId="S::sgulati1@stevens.edu::55140c96-5f90-46c8-ba06-c0dde94e0143" providerId="AD" clId="Web-{67417B3E-7BA1-924C-1E73-9C8603D62395}"/>
    <pc:docChg chg="addSld delSld">
      <pc:chgData name="Shelly Gulati" userId="S::sgulati1@stevens.edu::55140c96-5f90-46c8-ba06-c0dde94e0143" providerId="AD" clId="Web-{67417B3E-7BA1-924C-1E73-9C8603D62395}" dt="2021-12-04T02:52:43.757" v="1"/>
      <pc:docMkLst>
        <pc:docMk/>
      </pc:docMkLst>
      <pc:sldChg chg="new del">
        <pc:chgData name="Shelly Gulati" userId="S::sgulati1@stevens.edu::55140c96-5f90-46c8-ba06-c0dde94e0143" providerId="AD" clId="Web-{67417B3E-7BA1-924C-1E73-9C8603D62395}" dt="2021-12-04T02:52:43.757" v="1"/>
        <pc:sldMkLst>
          <pc:docMk/>
          <pc:sldMk cId="733411236" sldId="309"/>
        </pc:sldMkLst>
      </pc:sldChg>
    </pc:docChg>
  </pc:docChgLst>
  <pc:docChgLst>
    <pc:chgData name="Longyue Guan" userId="S::lguan6@stevens.edu::50afbf77-558e-43bd-9147-8fceeaa95b3a" providerId="AD" clId="Web-{EF90F191-0895-B564-3DA6-56B9DF465D36}"/>
    <pc:docChg chg="addSld delSld modSld">
      <pc:chgData name="Longyue Guan" userId="S::lguan6@stevens.edu::50afbf77-558e-43bd-9147-8fceeaa95b3a" providerId="AD" clId="Web-{EF90F191-0895-B564-3DA6-56B9DF465D36}" dt="2021-12-08T04:51:00.213" v="727" actId="20577"/>
      <pc:docMkLst>
        <pc:docMk/>
      </pc:docMkLst>
      <pc:sldChg chg="addSp delSp modSp">
        <pc:chgData name="Longyue Guan" userId="S::lguan6@stevens.edu::50afbf77-558e-43bd-9147-8fceeaa95b3a" providerId="AD" clId="Web-{EF90F191-0895-B564-3DA6-56B9DF465D36}" dt="2021-12-08T04:51:00.213" v="727" actId="20577"/>
        <pc:sldMkLst>
          <pc:docMk/>
          <pc:sldMk cId="1642426391" sldId="312"/>
        </pc:sldMkLst>
        <pc:spChg chg="mod">
          <ac:chgData name="Longyue Guan" userId="S::lguan6@stevens.edu::50afbf77-558e-43bd-9147-8fceeaa95b3a" providerId="AD" clId="Web-{EF90F191-0895-B564-3DA6-56B9DF465D36}" dt="2021-12-08T04:43:22.080" v="445" actId="20577"/>
          <ac:spMkLst>
            <pc:docMk/>
            <pc:sldMk cId="1642426391" sldId="312"/>
            <ac:spMk id="5" creationId="{01FF3207-3D2D-42F3-A4E8-6046CA09A5FD}"/>
          </ac:spMkLst>
        </pc:spChg>
        <pc:spChg chg="mod">
          <ac:chgData name="Longyue Guan" userId="S::lguan6@stevens.edu::50afbf77-558e-43bd-9147-8fceeaa95b3a" providerId="AD" clId="Web-{EF90F191-0895-B564-3DA6-56B9DF465D36}" dt="2021-12-08T04:51:00.213" v="727" actId="20577"/>
          <ac:spMkLst>
            <pc:docMk/>
            <pc:sldMk cId="1642426391" sldId="312"/>
            <ac:spMk id="6" creationId="{D9FA8410-F83B-4E4D-B260-79825BBADD78}"/>
          </ac:spMkLst>
        </pc:spChg>
        <pc:picChg chg="add del mod">
          <ac:chgData name="Longyue Guan" userId="S::lguan6@stevens.edu::50afbf77-558e-43bd-9147-8fceeaa95b3a" providerId="AD" clId="Web-{EF90F191-0895-B564-3DA6-56B9DF465D36}" dt="2021-12-08T04:21:16.682" v="240"/>
          <ac:picMkLst>
            <pc:docMk/>
            <pc:sldMk cId="1642426391" sldId="312"/>
            <ac:picMk id="2" creationId="{F1552697-EAA1-4371-BEC2-14A986C37213}"/>
          </ac:picMkLst>
        </pc:picChg>
      </pc:sldChg>
      <pc:sldChg chg="new del">
        <pc:chgData name="Longyue Guan" userId="S::lguan6@stevens.edu::50afbf77-558e-43bd-9147-8fceeaa95b3a" providerId="AD" clId="Web-{EF90F191-0895-B564-3DA6-56B9DF465D36}" dt="2021-12-08T04:47:20.296" v="566"/>
        <pc:sldMkLst>
          <pc:docMk/>
          <pc:sldMk cId="243358655" sldId="315"/>
        </pc:sldMkLst>
      </pc:sldChg>
    </pc:docChg>
  </pc:docChgLst>
  <pc:docChgLst>
    <pc:chgData name="Arvina Alung" userId="S::aalung1@stevens.edu::1cfcda83-2bab-4b33-8720-366f947b89b5" providerId="AD" clId="Web-{5BD80B0A-1A2A-5C99-F8C2-B09F1BC766B1}"/>
    <pc:docChg chg="modSld">
      <pc:chgData name="Arvina Alung" userId="S::aalung1@stevens.edu::1cfcda83-2bab-4b33-8720-366f947b89b5" providerId="AD" clId="Web-{5BD80B0A-1A2A-5C99-F8C2-B09F1BC766B1}" dt="2021-12-05T08:49:19.899" v="8"/>
      <pc:docMkLst>
        <pc:docMk/>
      </pc:docMkLst>
      <pc:sldChg chg="modSp">
        <pc:chgData name="Arvina Alung" userId="S::aalung1@stevens.edu::1cfcda83-2bab-4b33-8720-366f947b89b5" providerId="AD" clId="Web-{5BD80B0A-1A2A-5C99-F8C2-B09F1BC766B1}" dt="2021-12-05T08:49:19.899" v="8"/>
        <pc:sldMkLst>
          <pc:docMk/>
          <pc:sldMk cId="1106284335" sldId="300"/>
        </pc:sldMkLst>
        <pc:graphicFrameChg chg="mod modGraphic">
          <ac:chgData name="Arvina Alung" userId="S::aalung1@stevens.edu::1cfcda83-2bab-4b33-8720-366f947b89b5" providerId="AD" clId="Web-{5BD80B0A-1A2A-5C99-F8C2-B09F1BC766B1}" dt="2021-12-05T08:49:19.899" v="8"/>
          <ac:graphicFrameMkLst>
            <pc:docMk/>
            <pc:sldMk cId="1106284335" sldId="300"/>
            <ac:graphicFrameMk id="2" creationId="{DA50F41E-EF68-4455-AF8A-8396A7143DDE}"/>
          </ac:graphicFrameMkLst>
        </pc:graphicFrameChg>
      </pc:sldChg>
      <pc:sldChg chg="modSp">
        <pc:chgData name="Arvina Alung" userId="S::aalung1@stevens.edu::1cfcda83-2bab-4b33-8720-366f947b89b5" providerId="AD" clId="Web-{5BD80B0A-1A2A-5C99-F8C2-B09F1BC766B1}" dt="2021-12-05T08:48:55.898" v="2" actId="20577"/>
        <pc:sldMkLst>
          <pc:docMk/>
          <pc:sldMk cId="2681727089" sldId="305"/>
        </pc:sldMkLst>
        <pc:spChg chg="mod">
          <ac:chgData name="Arvina Alung" userId="S::aalung1@stevens.edu::1cfcda83-2bab-4b33-8720-366f947b89b5" providerId="AD" clId="Web-{5BD80B0A-1A2A-5C99-F8C2-B09F1BC766B1}" dt="2021-12-05T08:48:55.898" v="2" actId="20577"/>
          <ac:spMkLst>
            <pc:docMk/>
            <pc:sldMk cId="2681727089" sldId="305"/>
            <ac:spMk id="5" creationId="{E431E744-2385-462B-8D4B-B835029EC4F6}"/>
          </ac:spMkLst>
        </pc:spChg>
      </pc:sldChg>
    </pc:docChg>
  </pc:docChgLst>
  <pc:docChgLst>
    <pc:chgData name="Apoorv Akhouri" userId="S::aakhouri@stevens.edu::88351c7a-41e0-44cc-ac65-99b426e41ffd" providerId="AD" clId="Web-{93B07D32-D7D9-8E10-FA4F-C11B67CB283E}"/>
    <pc:docChg chg="modSld">
      <pc:chgData name="Apoorv Akhouri" userId="S::aakhouri@stevens.edu::88351c7a-41e0-44cc-ac65-99b426e41ffd" providerId="AD" clId="Web-{93B07D32-D7D9-8E10-FA4F-C11B67CB283E}" dt="2021-12-09T00:09:27.279" v="1278" actId="20577"/>
      <pc:docMkLst>
        <pc:docMk/>
      </pc:docMkLst>
      <pc:sldChg chg="addSp delSp modSp">
        <pc:chgData name="Apoorv Akhouri" userId="S::aakhouri@stevens.edu::88351c7a-41e0-44cc-ac65-99b426e41ffd" providerId="AD" clId="Web-{93B07D32-D7D9-8E10-FA4F-C11B67CB283E}" dt="2021-12-09T00:04:30.786" v="1180" actId="20577"/>
        <pc:sldMkLst>
          <pc:docMk/>
          <pc:sldMk cId="818434554" sldId="286"/>
        </pc:sldMkLst>
        <pc:spChg chg="mod">
          <ac:chgData name="Apoorv Akhouri" userId="S::aakhouri@stevens.edu::88351c7a-41e0-44cc-ac65-99b426e41ffd" providerId="AD" clId="Web-{93B07D32-D7D9-8E10-FA4F-C11B67CB283E}" dt="2021-12-09T00:04:30.786" v="1180" actId="20577"/>
          <ac:spMkLst>
            <pc:docMk/>
            <pc:sldMk cId="818434554" sldId="286"/>
            <ac:spMk id="3" creationId="{801440FA-9C7F-4921-B4FC-A8E75446DA7B}"/>
          </ac:spMkLst>
        </pc:spChg>
        <pc:spChg chg="del">
          <ac:chgData name="Apoorv Akhouri" userId="S::aakhouri@stevens.edu::88351c7a-41e0-44cc-ac65-99b426e41ffd" providerId="AD" clId="Web-{93B07D32-D7D9-8E10-FA4F-C11B67CB283E}" dt="2021-12-08T22:49:23.768" v="0"/>
          <ac:spMkLst>
            <pc:docMk/>
            <pc:sldMk cId="818434554" sldId="286"/>
            <ac:spMk id="4" creationId="{0AE283D6-90E0-4918-90A2-7122CF844758}"/>
          </ac:spMkLst>
        </pc:spChg>
        <pc:spChg chg="del">
          <ac:chgData name="Apoorv Akhouri" userId="S::aakhouri@stevens.edu::88351c7a-41e0-44cc-ac65-99b426e41ffd" providerId="AD" clId="Web-{93B07D32-D7D9-8E10-FA4F-C11B67CB283E}" dt="2021-12-08T22:49:29.690" v="1"/>
          <ac:spMkLst>
            <pc:docMk/>
            <pc:sldMk cId="818434554" sldId="286"/>
            <ac:spMk id="6" creationId="{75CAABDD-5486-47B9-9961-FDEFCA49E6FF}"/>
          </ac:spMkLst>
        </pc:spChg>
        <pc:spChg chg="add mod">
          <ac:chgData name="Apoorv Akhouri" userId="S::aakhouri@stevens.edu::88351c7a-41e0-44cc-ac65-99b426e41ffd" providerId="AD" clId="Web-{93B07D32-D7D9-8E10-FA4F-C11B67CB283E}" dt="2021-12-08T22:57:07.781" v="189" actId="20577"/>
          <ac:spMkLst>
            <pc:docMk/>
            <pc:sldMk cId="818434554" sldId="286"/>
            <ac:spMk id="7" creationId="{6924244A-B15C-4A5C-9BB6-B31CF5332322}"/>
          </ac:spMkLst>
        </pc:spChg>
        <pc:picChg chg="add mod">
          <ac:chgData name="Apoorv Akhouri" userId="S::aakhouri@stevens.edu::88351c7a-41e0-44cc-ac65-99b426e41ffd" providerId="AD" clId="Web-{93B07D32-D7D9-8E10-FA4F-C11B67CB283E}" dt="2021-12-08T22:51:25.459" v="13" actId="1076"/>
          <ac:picMkLst>
            <pc:docMk/>
            <pc:sldMk cId="818434554" sldId="286"/>
            <ac:picMk id="2" creationId="{A4CDAC98-226D-49CC-B98F-45F763C2A684}"/>
          </ac:picMkLst>
        </pc:picChg>
        <pc:picChg chg="add del mod">
          <ac:chgData name="Apoorv Akhouri" userId="S::aakhouri@stevens.edu::88351c7a-41e0-44cc-ac65-99b426e41ffd" providerId="AD" clId="Web-{93B07D32-D7D9-8E10-FA4F-C11B67CB283E}" dt="2021-12-08T22:51:01.817" v="7"/>
          <ac:picMkLst>
            <pc:docMk/>
            <pc:sldMk cId="818434554" sldId="286"/>
            <ac:picMk id="5" creationId="{4A3B31AB-A9D9-45F9-8B50-EB851C709118}"/>
          </ac:picMkLst>
        </pc:picChg>
      </pc:sldChg>
      <pc:sldChg chg="addSp delSp modSp">
        <pc:chgData name="Apoorv Akhouri" userId="S::aakhouri@stevens.edu::88351c7a-41e0-44cc-ac65-99b426e41ffd" providerId="AD" clId="Web-{93B07D32-D7D9-8E10-FA4F-C11B67CB283E}" dt="2021-12-09T00:04:35.864" v="1183" actId="20577"/>
        <pc:sldMkLst>
          <pc:docMk/>
          <pc:sldMk cId="2035796738" sldId="287"/>
        </pc:sldMkLst>
        <pc:spChg chg="mod">
          <ac:chgData name="Apoorv Akhouri" userId="S::aakhouri@stevens.edu::88351c7a-41e0-44cc-ac65-99b426e41ffd" providerId="AD" clId="Web-{93B07D32-D7D9-8E10-FA4F-C11B67CB283E}" dt="2021-12-09T00:04:35.864" v="1183" actId="20577"/>
          <ac:spMkLst>
            <pc:docMk/>
            <pc:sldMk cId="2035796738" sldId="287"/>
            <ac:spMk id="3" creationId="{801440FA-9C7F-4921-B4FC-A8E75446DA7B}"/>
          </ac:spMkLst>
        </pc:spChg>
        <pc:spChg chg="del">
          <ac:chgData name="Apoorv Akhouri" userId="S::aakhouri@stevens.edu::88351c7a-41e0-44cc-ac65-99b426e41ffd" providerId="AD" clId="Web-{93B07D32-D7D9-8E10-FA4F-C11B67CB283E}" dt="2021-12-08T23:05:43.108" v="210"/>
          <ac:spMkLst>
            <pc:docMk/>
            <pc:sldMk cId="2035796738" sldId="287"/>
            <ac:spMk id="4" creationId="{0AE283D6-90E0-4918-90A2-7122CF844758}"/>
          </ac:spMkLst>
        </pc:spChg>
        <pc:spChg chg="mod">
          <ac:chgData name="Apoorv Akhouri" userId="S::aakhouri@stevens.edu::88351c7a-41e0-44cc-ac65-99b426e41ffd" providerId="AD" clId="Web-{93B07D32-D7D9-8E10-FA4F-C11B67CB283E}" dt="2021-12-08T23:24:15.265" v="655" actId="20577"/>
          <ac:spMkLst>
            <pc:docMk/>
            <pc:sldMk cId="2035796738" sldId="287"/>
            <ac:spMk id="6" creationId="{75CAABDD-5486-47B9-9961-FDEFCA49E6FF}"/>
          </ac:spMkLst>
        </pc:spChg>
        <pc:picChg chg="add del mod">
          <ac:chgData name="Apoorv Akhouri" userId="S::aakhouri@stevens.edu::88351c7a-41e0-44cc-ac65-99b426e41ffd" providerId="AD" clId="Web-{93B07D32-D7D9-8E10-FA4F-C11B67CB283E}" dt="2021-12-08T23:03:23.026" v="193"/>
          <ac:picMkLst>
            <pc:docMk/>
            <pc:sldMk cId="2035796738" sldId="287"/>
            <ac:picMk id="2" creationId="{95400352-B63C-4746-8828-5FB3C9FE361B}"/>
          </ac:picMkLst>
        </pc:picChg>
        <pc:picChg chg="add mod">
          <ac:chgData name="Apoorv Akhouri" userId="S::aakhouri@stevens.edu::88351c7a-41e0-44cc-ac65-99b426e41ffd" providerId="AD" clId="Web-{93B07D32-D7D9-8E10-FA4F-C11B67CB283E}" dt="2021-12-08T23:05:38.123" v="208" actId="1076"/>
          <ac:picMkLst>
            <pc:docMk/>
            <pc:sldMk cId="2035796738" sldId="287"/>
            <ac:picMk id="5" creationId="{9A340960-87F6-4026-A04A-77135515B51F}"/>
          </ac:picMkLst>
        </pc:picChg>
        <pc:picChg chg="add mod">
          <ac:chgData name="Apoorv Akhouri" userId="S::aakhouri@stevens.edu::88351c7a-41e0-44cc-ac65-99b426e41ffd" providerId="AD" clId="Web-{93B07D32-D7D9-8E10-FA4F-C11B67CB283E}" dt="2021-12-08T23:05:38.202" v="209" actId="1076"/>
          <ac:picMkLst>
            <pc:docMk/>
            <pc:sldMk cId="2035796738" sldId="287"/>
            <ac:picMk id="7" creationId="{D08E9887-590A-4D44-9CEE-F1A894C3B029}"/>
          </ac:picMkLst>
        </pc:picChg>
      </pc:sldChg>
      <pc:sldChg chg="addSp modSp">
        <pc:chgData name="Apoorv Akhouri" userId="S::aakhouri@stevens.edu::88351c7a-41e0-44cc-ac65-99b426e41ffd" providerId="AD" clId="Web-{93B07D32-D7D9-8E10-FA4F-C11B67CB283E}" dt="2021-12-09T00:09:27.279" v="1278" actId="20577"/>
        <pc:sldMkLst>
          <pc:docMk/>
          <pc:sldMk cId="1300727876" sldId="288"/>
        </pc:sldMkLst>
        <pc:spChg chg="mod">
          <ac:chgData name="Apoorv Akhouri" userId="S::aakhouri@stevens.edu::88351c7a-41e0-44cc-ac65-99b426e41ffd" providerId="AD" clId="Web-{93B07D32-D7D9-8E10-FA4F-C11B67CB283E}" dt="2021-12-09T00:04:41.427" v="1188" actId="20577"/>
          <ac:spMkLst>
            <pc:docMk/>
            <pc:sldMk cId="1300727876" sldId="288"/>
            <ac:spMk id="3" creationId="{801440FA-9C7F-4921-B4FC-A8E75446DA7B}"/>
          </ac:spMkLst>
        </pc:spChg>
        <pc:spChg chg="mod">
          <ac:chgData name="Apoorv Akhouri" userId="S::aakhouri@stevens.edu::88351c7a-41e0-44cc-ac65-99b426e41ffd" providerId="AD" clId="Web-{93B07D32-D7D9-8E10-FA4F-C11B67CB283E}" dt="2021-12-09T00:09:27.279" v="1278" actId="20577"/>
          <ac:spMkLst>
            <pc:docMk/>
            <pc:sldMk cId="1300727876" sldId="288"/>
            <ac:spMk id="6" creationId="{75CAABDD-5486-47B9-9961-FDEFCA49E6FF}"/>
          </ac:spMkLst>
        </pc:spChg>
        <pc:picChg chg="add mod">
          <ac:chgData name="Apoorv Akhouri" userId="S::aakhouri@stevens.edu::88351c7a-41e0-44cc-ac65-99b426e41ffd" providerId="AD" clId="Web-{93B07D32-D7D9-8E10-FA4F-C11B67CB283E}" dt="2021-12-08T23:25:28.735" v="659"/>
          <ac:picMkLst>
            <pc:docMk/>
            <pc:sldMk cId="1300727876" sldId="288"/>
            <ac:picMk id="2" creationId="{F9874285-AD06-4E03-819C-FFD8230E126F}"/>
          </ac:picMkLst>
        </pc:picChg>
        <pc:picChg chg="add mod">
          <ac:chgData name="Apoorv Akhouri" userId="S::aakhouri@stevens.edu::88351c7a-41e0-44cc-ac65-99b426e41ffd" providerId="AD" clId="Web-{93B07D32-D7D9-8E10-FA4F-C11B67CB283E}" dt="2021-12-08T23:31:28.167" v="937"/>
          <ac:picMkLst>
            <pc:docMk/>
            <pc:sldMk cId="1300727876" sldId="288"/>
            <ac:picMk id="5" creationId="{F7AB6E33-2DDF-4A3D-84E1-4AAEE660035A}"/>
          </ac:picMkLst>
        </pc:picChg>
      </pc:sldChg>
      <pc:sldChg chg="addSp modSp">
        <pc:chgData name="Apoorv Akhouri" userId="S::aakhouri@stevens.edu::88351c7a-41e0-44cc-ac65-99b426e41ffd" providerId="AD" clId="Web-{93B07D32-D7D9-8E10-FA4F-C11B67CB283E}" dt="2021-12-09T00:04:51.662" v="1192" actId="20577"/>
        <pc:sldMkLst>
          <pc:docMk/>
          <pc:sldMk cId="3382068370" sldId="289"/>
        </pc:sldMkLst>
        <pc:spChg chg="mod">
          <ac:chgData name="Apoorv Akhouri" userId="S::aakhouri@stevens.edu::88351c7a-41e0-44cc-ac65-99b426e41ffd" providerId="AD" clId="Web-{93B07D32-D7D9-8E10-FA4F-C11B67CB283E}" dt="2021-12-09T00:04:51.662" v="1192" actId="20577"/>
          <ac:spMkLst>
            <pc:docMk/>
            <pc:sldMk cId="3382068370" sldId="289"/>
            <ac:spMk id="3" creationId="{801440FA-9C7F-4921-B4FC-A8E75446DA7B}"/>
          </ac:spMkLst>
        </pc:spChg>
        <pc:spChg chg="mod">
          <ac:chgData name="Apoorv Akhouri" userId="S::aakhouri@stevens.edu::88351c7a-41e0-44cc-ac65-99b426e41ffd" providerId="AD" clId="Web-{93B07D32-D7D9-8E10-FA4F-C11B67CB283E}" dt="2021-12-08T23:55:12.645" v="1173" actId="14100"/>
          <ac:spMkLst>
            <pc:docMk/>
            <pc:sldMk cId="3382068370" sldId="289"/>
            <ac:spMk id="6" creationId="{75CAABDD-5486-47B9-9961-FDEFCA49E6FF}"/>
          </ac:spMkLst>
        </pc:spChg>
        <pc:picChg chg="add mod">
          <ac:chgData name="Apoorv Akhouri" userId="S::aakhouri@stevens.edu::88351c7a-41e0-44cc-ac65-99b426e41ffd" providerId="AD" clId="Web-{93B07D32-D7D9-8E10-FA4F-C11B67CB283E}" dt="2021-12-08T23:44:12.127" v="943" actId="14100"/>
          <ac:picMkLst>
            <pc:docMk/>
            <pc:sldMk cId="3382068370" sldId="289"/>
            <ac:picMk id="2" creationId="{FDD53641-16D1-4276-BB5D-25FDE8BB40C2}"/>
          </ac:picMkLst>
        </pc:picChg>
      </pc:sldChg>
    </pc:docChg>
  </pc:docChgLst>
  <pc:docChgLst>
    <pc:chgData name="Ilesh Sharda" userId="S::isharda@stevens.edu::eb0a5e0a-0c5d-49a2-a43f-c3f0a34e1d4b" providerId="AD" clId="Web-{085F226C-9DF4-6046-847E-F9F80004611B}"/>
    <pc:docChg chg="delSld modSld">
      <pc:chgData name="Ilesh Sharda" userId="S::isharda@stevens.edu::eb0a5e0a-0c5d-49a2-a43f-c3f0a34e1d4b" providerId="AD" clId="Web-{085F226C-9DF4-6046-847E-F9F80004611B}" dt="2021-12-08T02:49:10.760" v="60"/>
      <pc:docMkLst>
        <pc:docMk/>
      </pc:docMkLst>
      <pc:sldChg chg="modSp">
        <pc:chgData name="Ilesh Sharda" userId="S::isharda@stevens.edu::eb0a5e0a-0c5d-49a2-a43f-c3f0a34e1d4b" providerId="AD" clId="Web-{085F226C-9DF4-6046-847E-F9F80004611B}" dt="2021-12-07T20:40:04.817" v="3"/>
        <pc:sldMkLst>
          <pc:docMk/>
          <pc:sldMk cId="238784750" sldId="277"/>
        </pc:sldMkLst>
        <pc:graphicFrameChg chg="modGraphic">
          <ac:chgData name="Ilesh Sharda" userId="S::isharda@stevens.edu::eb0a5e0a-0c5d-49a2-a43f-c3f0a34e1d4b" providerId="AD" clId="Web-{085F226C-9DF4-6046-847E-F9F80004611B}" dt="2021-12-07T20:40:04.817" v="3"/>
          <ac:graphicFrameMkLst>
            <pc:docMk/>
            <pc:sldMk cId="238784750" sldId="277"/>
            <ac:graphicFrameMk id="3" creationId="{D218B5E9-FCB2-4F12-BADA-028EFFE74CE9}"/>
          </ac:graphicFrameMkLst>
        </pc:graphicFrameChg>
      </pc:sldChg>
      <pc:sldChg chg="del">
        <pc:chgData name="Ilesh Sharda" userId="S::isharda@stevens.edu::eb0a5e0a-0c5d-49a2-a43f-c3f0a34e1d4b" providerId="AD" clId="Web-{085F226C-9DF4-6046-847E-F9F80004611B}" dt="2021-12-08T01:25:00.593" v="57"/>
        <pc:sldMkLst>
          <pc:docMk/>
          <pc:sldMk cId="2696491218" sldId="281"/>
        </pc:sldMkLst>
      </pc:sldChg>
      <pc:sldChg chg="addSp delSp modSp">
        <pc:chgData name="Ilesh Sharda" userId="S::isharda@stevens.edu::eb0a5e0a-0c5d-49a2-a43f-c3f0a34e1d4b" providerId="AD" clId="Web-{085F226C-9DF4-6046-847E-F9F80004611B}" dt="2021-12-08T02:49:10.760" v="60"/>
        <pc:sldMkLst>
          <pc:docMk/>
          <pc:sldMk cId="2885871853" sldId="282"/>
        </pc:sldMkLst>
        <pc:spChg chg="add mod">
          <ac:chgData name="Ilesh Sharda" userId="S::isharda@stevens.edu::eb0a5e0a-0c5d-49a2-a43f-c3f0a34e1d4b" providerId="AD" clId="Web-{085F226C-9DF4-6046-847E-F9F80004611B}" dt="2021-12-08T02:49:10.760" v="60"/>
          <ac:spMkLst>
            <pc:docMk/>
            <pc:sldMk cId="2885871853" sldId="282"/>
            <ac:spMk id="5" creationId="{B8E282DE-006B-47BE-B91F-EF429E30D365}"/>
          </ac:spMkLst>
        </pc:spChg>
        <pc:spChg chg="add del mod">
          <ac:chgData name="Ilesh Sharda" userId="S::isharda@stevens.edu::eb0a5e0a-0c5d-49a2-a43f-c3f0a34e1d4b" providerId="AD" clId="Web-{085F226C-9DF4-6046-847E-F9F80004611B}" dt="2021-12-07T20:54:57.051" v="12"/>
          <ac:spMkLst>
            <pc:docMk/>
            <pc:sldMk cId="2885871853" sldId="282"/>
            <ac:spMk id="6" creationId="{9686D641-C2F6-42B3-A12C-9C137A905972}"/>
          </ac:spMkLst>
        </pc:spChg>
        <pc:spChg chg="add mod">
          <ac:chgData name="Ilesh Sharda" userId="S::isharda@stevens.edu::eb0a5e0a-0c5d-49a2-a43f-c3f0a34e1d4b" providerId="AD" clId="Web-{085F226C-9DF4-6046-847E-F9F80004611B}" dt="2021-12-07T20:55:06.457" v="17"/>
          <ac:spMkLst>
            <pc:docMk/>
            <pc:sldMk cId="2885871853" sldId="282"/>
            <ac:spMk id="9" creationId="{600A5DF6-616B-432C-8928-9156EEB4D06E}"/>
          </ac:spMkLst>
        </pc:spChg>
        <pc:spChg chg="del">
          <ac:chgData name="Ilesh Sharda" userId="S::isharda@stevens.edu::eb0a5e0a-0c5d-49a2-a43f-c3f0a34e1d4b" providerId="AD" clId="Web-{085F226C-9DF4-6046-847E-F9F80004611B}" dt="2021-12-07T20:52:49.564" v="5"/>
          <ac:spMkLst>
            <pc:docMk/>
            <pc:sldMk cId="2885871853" sldId="282"/>
            <ac:spMk id="32" creationId="{CF06AA31-C132-480C-9C62-2341656F8552}"/>
          </ac:spMkLst>
        </pc:spChg>
        <pc:spChg chg="del">
          <ac:chgData name="Ilesh Sharda" userId="S::isharda@stevens.edu::eb0a5e0a-0c5d-49a2-a43f-c3f0a34e1d4b" providerId="AD" clId="Web-{085F226C-9DF4-6046-847E-F9F80004611B}" dt="2021-12-07T20:52:55.674" v="6"/>
          <ac:spMkLst>
            <pc:docMk/>
            <pc:sldMk cId="2885871853" sldId="282"/>
            <ac:spMk id="33" creationId="{38E711C6-B61C-495C-B463-D0291272E17C}"/>
          </ac:spMkLst>
        </pc:spChg>
        <pc:graphicFrameChg chg="add del mod">
          <ac:chgData name="Ilesh Sharda" userId="S::isharda@stevens.edu::eb0a5e0a-0c5d-49a2-a43f-c3f0a34e1d4b" providerId="AD" clId="Web-{085F226C-9DF4-6046-847E-F9F80004611B}" dt="2021-12-07T20:55:04.707" v="14"/>
          <ac:graphicFrameMkLst>
            <pc:docMk/>
            <pc:sldMk cId="2885871853" sldId="282"/>
            <ac:graphicFrameMk id="3" creationId="{F43BEEF9-37BE-4636-9683-BFEC06B9543E}"/>
          </ac:graphicFrameMkLst>
        </pc:graphicFrameChg>
        <pc:graphicFrameChg chg="add mod">
          <ac:chgData name="Ilesh Sharda" userId="S::isharda@stevens.edu::eb0a5e0a-0c5d-49a2-a43f-c3f0a34e1d4b" providerId="AD" clId="Web-{085F226C-9DF4-6046-847E-F9F80004611B}" dt="2021-12-08T02:49:10.697" v="58"/>
          <ac:graphicFrameMkLst>
            <pc:docMk/>
            <pc:sldMk cId="2885871853" sldId="282"/>
            <ac:graphicFrameMk id="4" creationId="{6D7ACB0B-0A60-4993-A50A-916620C7C5A4}"/>
          </ac:graphicFrameMkLst>
        </pc:graphicFrameChg>
        <pc:graphicFrameChg chg="add del mod">
          <ac:chgData name="Ilesh Sharda" userId="S::isharda@stevens.edu::eb0a5e0a-0c5d-49a2-a43f-c3f0a34e1d4b" providerId="AD" clId="Web-{085F226C-9DF4-6046-847E-F9F80004611B}" dt="2021-12-07T20:54:57.051" v="13"/>
          <ac:graphicFrameMkLst>
            <pc:docMk/>
            <pc:sldMk cId="2885871853" sldId="282"/>
            <ac:graphicFrameMk id="5" creationId="{54A3927A-A00E-4A29-89D4-247EC8B87B93}"/>
          </ac:graphicFrameMkLst>
        </pc:graphicFrameChg>
        <pc:graphicFrameChg chg="add del mod modGraphic">
          <ac:chgData name="Ilesh Sharda" userId="S::isharda@stevens.edu::eb0a5e0a-0c5d-49a2-a43f-c3f0a34e1d4b" providerId="AD" clId="Web-{085F226C-9DF4-6046-847E-F9F80004611B}" dt="2021-12-08T01:24:56.984" v="56"/>
          <ac:graphicFrameMkLst>
            <pc:docMk/>
            <pc:sldMk cId="2885871853" sldId="282"/>
            <ac:graphicFrameMk id="8" creationId="{3D2DC615-2ACB-427B-9EB5-25E55B18019C}"/>
          </ac:graphicFrameMkLst>
        </pc:graphicFrameChg>
      </pc:sldChg>
    </pc:docChg>
  </pc:docChgLst>
  <pc:docChgLst>
    <pc:chgData name="Ilesh Sharda" userId="S::isharda@stevens.edu::eb0a5e0a-0c5d-49a2-a43f-c3f0a34e1d4b" providerId="AD" clId="Web-{1628D252-BA5E-8E51-B5E8-F943FA9E279A}"/>
    <pc:docChg chg="modSld">
      <pc:chgData name="Ilesh Sharda" userId="S::isharda@stevens.edu::eb0a5e0a-0c5d-49a2-a43f-c3f0a34e1d4b" providerId="AD" clId="Web-{1628D252-BA5E-8E51-B5E8-F943FA9E279A}" dt="2021-12-03T22:18:43.334" v="585"/>
      <pc:docMkLst>
        <pc:docMk/>
      </pc:docMkLst>
      <pc:sldChg chg="delSp modSp">
        <pc:chgData name="Ilesh Sharda" userId="S::isharda@stevens.edu::eb0a5e0a-0c5d-49a2-a43f-c3f0a34e1d4b" providerId="AD" clId="Web-{1628D252-BA5E-8E51-B5E8-F943FA9E279A}" dt="2021-12-03T04:56:25.080" v="1" actId="14100"/>
        <pc:sldMkLst>
          <pc:docMk/>
          <pc:sldMk cId="3867097400" sldId="274"/>
        </pc:sldMkLst>
        <pc:spChg chg="mod">
          <ac:chgData name="Ilesh Sharda" userId="S::isharda@stevens.edu::eb0a5e0a-0c5d-49a2-a43f-c3f0a34e1d4b" providerId="AD" clId="Web-{1628D252-BA5E-8E51-B5E8-F943FA9E279A}" dt="2021-12-03T04:56:25.080" v="1" actId="14100"/>
          <ac:spMkLst>
            <pc:docMk/>
            <pc:sldMk cId="3867097400" sldId="274"/>
            <ac:spMk id="32" creationId="{CF06AA31-C132-480C-9C62-2341656F8552}"/>
          </ac:spMkLst>
        </pc:spChg>
        <pc:spChg chg="del">
          <ac:chgData name="Ilesh Sharda" userId="S::isharda@stevens.edu::eb0a5e0a-0c5d-49a2-a43f-c3f0a34e1d4b" providerId="AD" clId="Web-{1628D252-BA5E-8E51-B5E8-F943FA9E279A}" dt="2021-12-03T04:56:20.674" v="0"/>
          <ac:spMkLst>
            <pc:docMk/>
            <pc:sldMk cId="3867097400" sldId="274"/>
            <ac:spMk id="33" creationId="{38E711C6-B61C-495C-B463-D0291272E17C}"/>
          </ac:spMkLst>
        </pc:spChg>
      </pc:sldChg>
      <pc:sldChg chg="addSp delSp modSp">
        <pc:chgData name="Ilesh Sharda" userId="S::isharda@stevens.edu::eb0a5e0a-0c5d-49a2-a43f-c3f0a34e1d4b" providerId="AD" clId="Web-{1628D252-BA5E-8E51-B5E8-F943FA9E279A}" dt="2021-12-03T22:18:43.334" v="585"/>
        <pc:sldMkLst>
          <pc:docMk/>
          <pc:sldMk cId="238784750" sldId="277"/>
        </pc:sldMkLst>
        <pc:spChg chg="mod">
          <ac:chgData name="Ilesh Sharda" userId="S::isharda@stevens.edu::eb0a5e0a-0c5d-49a2-a43f-c3f0a34e1d4b" providerId="AD" clId="Web-{1628D252-BA5E-8E51-B5E8-F943FA9E279A}" dt="2021-12-03T21:47:41.664" v="440" actId="14100"/>
          <ac:spMkLst>
            <pc:docMk/>
            <pc:sldMk cId="238784750" sldId="277"/>
            <ac:spMk id="32" creationId="{CF06AA31-C132-480C-9C62-2341656F8552}"/>
          </ac:spMkLst>
        </pc:spChg>
        <pc:spChg chg="del">
          <ac:chgData name="Ilesh Sharda" userId="S::isharda@stevens.edu::eb0a5e0a-0c5d-49a2-a43f-c3f0a34e1d4b" providerId="AD" clId="Web-{1628D252-BA5E-8E51-B5E8-F943FA9E279A}" dt="2021-12-03T21:47:37.477" v="439"/>
          <ac:spMkLst>
            <pc:docMk/>
            <pc:sldMk cId="238784750" sldId="277"/>
            <ac:spMk id="33" creationId="{38E711C6-B61C-495C-B463-D0291272E17C}"/>
          </ac:spMkLst>
        </pc:spChg>
        <pc:graphicFrameChg chg="add mod modGraphic">
          <ac:chgData name="Ilesh Sharda" userId="S::isharda@stevens.edu::eb0a5e0a-0c5d-49a2-a43f-c3f0a34e1d4b" providerId="AD" clId="Web-{1628D252-BA5E-8E51-B5E8-F943FA9E279A}" dt="2021-12-03T22:18:43.334" v="585"/>
          <ac:graphicFrameMkLst>
            <pc:docMk/>
            <pc:sldMk cId="238784750" sldId="277"/>
            <ac:graphicFrameMk id="3" creationId="{D218B5E9-FCB2-4F12-BADA-028EFFE74CE9}"/>
          </ac:graphicFrameMkLst>
        </pc:graphicFrameChg>
      </pc:sldChg>
      <pc:sldChg chg="addSp delSp modSp">
        <pc:chgData name="Ilesh Sharda" userId="S::isharda@stevens.edu::eb0a5e0a-0c5d-49a2-a43f-c3f0a34e1d4b" providerId="AD" clId="Web-{1628D252-BA5E-8E51-B5E8-F943FA9E279A}" dt="2021-12-03T21:47:08.570" v="438"/>
        <pc:sldMkLst>
          <pc:docMk/>
          <pc:sldMk cId="2631600840" sldId="278"/>
        </pc:sldMkLst>
        <pc:spChg chg="add del mod">
          <ac:chgData name="Ilesh Sharda" userId="S::isharda@stevens.edu::eb0a5e0a-0c5d-49a2-a43f-c3f0a34e1d4b" providerId="AD" clId="Web-{1628D252-BA5E-8E51-B5E8-F943FA9E279A}" dt="2021-12-03T05:41:16.105" v="170"/>
          <ac:spMkLst>
            <pc:docMk/>
            <pc:sldMk cId="2631600840" sldId="278"/>
            <ac:spMk id="4" creationId="{5C8B07C5-69E5-4C97-B6DD-7BF511F871C5}"/>
          </ac:spMkLst>
        </pc:spChg>
        <pc:spChg chg="mod">
          <ac:chgData name="Ilesh Sharda" userId="S::isharda@stevens.edu::eb0a5e0a-0c5d-49a2-a43f-c3f0a34e1d4b" providerId="AD" clId="Web-{1628D252-BA5E-8E51-B5E8-F943FA9E279A}" dt="2021-12-03T05:03:15.248" v="3" actId="14100"/>
          <ac:spMkLst>
            <pc:docMk/>
            <pc:sldMk cId="2631600840" sldId="278"/>
            <ac:spMk id="32" creationId="{CF06AA31-C132-480C-9C62-2341656F8552}"/>
          </ac:spMkLst>
        </pc:spChg>
        <pc:spChg chg="del">
          <ac:chgData name="Ilesh Sharda" userId="S::isharda@stevens.edu::eb0a5e0a-0c5d-49a2-a43f-c3f0a34e1d4b" providerId="AD" clId="Web-{1628D252-BA5E-8E51-B5E8-F943FA9E279A}" dt="2021-12-03T05:03:11.826" v="2"/>
          <ac:spMkLst>
            <pc:docMk/>
            <pc:sldMk cId="2631600840" sldId="278"/>
            <ac:spMk id="33" creationId="{38E711C6-B61C-495C-B463-D0291272E17C}"/>
          </ac:spMkLst>
        </pc:spChg>
        <pc:graphicFrameChg chg="add mod modGraphic">
          <ac:chgData name="Ilesh Sharda" userId="S::isharda@stevens.edu::eb0a5e0a-0c5d-49a2-a43f-c3f0a34e1d4b" providerId="AD" clId="Web-{1628D252-BA5E-8E51-B5E8-F943FA9E279A}" dt="2021-12-03T21:47:08.570" v="438"/>
          <ac:graphicFrameMkLst>
            <pc:docMk/>
            <pc:sldMk cId="2631600840" sldId="278"/>
            <ac:graphicFrameMk id="3" creationId="{3888AA02-9121-4F69-AC0A-DAE38EB87CE8}"/>
          </ac:graphicFrameMkLst>
        </pc:graphicFrameChg>
      </pc:sldChg>
    </pc:docChg>
  </pc:docChgLst>
  <pc:docChgLst>
    <pc:chgData name="Shelly Gulati" userId="S::sgulati1@stevens.edu::55140c96-5f90-46c8-ba06-c0dde94e0143" providerId="AD" clId="Web-{3EBD93AB-FE9D-DB58-197D-DD42D9C45017}"/>
    <pc:docChg chg="addSld delSld modSld">
      <pc:chgData name="Shelly Gulati" userId="S::sgulati1@stevens.edu::55140c96-5f90-46c8-ba06-c0dde94e0143" providerId="AD" clId="Web-{3EBD93AB-FE9D-DB58-197D-DD42D9C45017}" dt="2021-12-05T20:40:48.680" v="627"/>
      <pc:docMkLst>
        <pc:docMk/>
      </pc:docMkLst>
      <pc:sldChg chg="addSp modSp">
        <pc:chgData name="Shelly Gulati" userId="S::sgulati1@stevens.edu::55140c96-5f90-46c8-ba06-c0dde94e0143" providerId="AD" clId="Web-{3EBD93AB-FE9D-DB58-197D-DD42D9C45017}" dt="2021-12-05T20:35:57.769" v="514" actId="14100"/>
        <pc:sldMkLst>
          <pc:docMk/>
          <pc:sldMk cId="976803352" sldId="268"/>
        </pc:sldMkLst>
        <pc:spChg chg="add mod">
          <ac:chgData name="Shelly Gulati" userId="S::sgulati1@stevens.edu::55140c96-5f90-46c8-ba06-c0dde94e0143" providerId="AD" clId="Web-{3EBD93AB-FE9D-DB58-197D-DD42D9C45017}" dt="2021-12-05T20:35:57.769" v="514" actId="14100"/>
          <ac:spMkLst>
            <pc:docMk/>
            <pc:sldMk cId="976803352" sldId="268"/>
            <ac:spMk id="2" creationId="{F2DA63E6-F58A-4D1E-8F7D-01AAAE8BBA81}"/>
          </ac:spMkLst>
        </pc:spChg>
        <pc:spChg chg="mod">
          <ac:chgData name="Shelly Gulati" userId="S::sgulati1@stevens.edu::55140c96-5f90-46c8-ba06-c0dde94e0143" providerId="AD" clId="Web-{3EBD93AB-FE9D-DB58-197D-DD42D9C45017}" dt="2021-12-05T20:34:03.611" v="480" actId="20577"/>
          <ac:spMkLst>
            <pc:docMk/>
            <pc:sldMk cId="976803352" sldId="268"/>
            <ac:spMk id="6" creationId="{F8FCA48D-6466-4B49-9592-A2319DF5C6CF}"/>
          </ac:spMkLst>
        </pc:spChg>
        <pc:spChg chg="mod">
          <ac:chgData name="Shelly Gulati" userId="S::sgulati1@stevens.edu::55140c96-5f90-46c8-ba06-c0dde94e0143" providerId="AD" clId="Web-{3EBD93AB-FE9D-DB58-197D-DD42D9C45017}" dt="2021-12-05T20:34:43.580" v="503" actId="20577"/>
          <ac:spMkLst>
            <pc:docMk/>
            <pc:sldMk cId="976803352" sldId="268"/>
            <ac:spMk id="7" creationId="{9DFB7575-E61F-49D5-A6E9-0EE58292003D}"/>
          </ac:spMkLst>
        </pc:spChg>
      </pc:sldChg>
      <pc:sldChg chg="modSp">
        <pc:chgData name="Shelly Gulati" userId="S::sgulati1@stevens.edu::55140c96-5f90-46c8-ba06-c0dde94e0143" providerId="AD" clId="Web-{3EBD93AB-FE9D-DB58-197D-DD42D9C45017}" dt="2021-12-05T20:40:17.336" v="626" actId="20577"/>
        <pc:sldMkLst>
          <pc:docMk/>
          <pc:sldMk cId="2643546103" sldId="269"/>
        </pc:sldMkLst>
        <pc:spChg chg="mod">
          <ac:chgData name="Shelly Gulati" userId="S::sgulati1@stevens.edu::55140c96-5f90-46c8-ba06-c0dde94e0143" providerId="AD" clId="Web-{3EBD93AB-FE9D-DB58-197D-DD42D9C45017}" dt="2021-12-05T20:40:17.336" v="626" actId="20577"/>
          <ac:spMkLst>
            <pc:docMk/>
            <pc:sldMk cId="2643546103" sldId="269"/>
            <ac:spMk id="2" creationId="{F42FF7E6-D9C8-4564-935D-F000BECD6600}"/>
          </ac:spMkLst>
        </pc:spChg>
      </pc:sldChg>
      <pc:sldChg chg="addSp modSp">
        <pc:chgData name="Shelly Gulati" userId="S::sgulati1@stevens.edu::55140c96-5f90-46c8-ba06-c0dde94e0143" providerId="AD" clId="Web-{3EBD93AB-FE9D-DB58-197D-DD42D9C45017}" dt="2021-12-05T20:40:48.680" v="627"/>
        <pc:sldMkLst>
          <pc:docMk/>
          <pc:sldMk cId="1183088039" sldId="270"/>
        </pc:sldMkLst>
        <pc:spChg chg="mod">
          <ac:chgData name="Shelly Gulati" userId="S::sgulati1@stevens.edu::55140c96-5f90-46c8-ba06-c0dde94e0143" providerId="AD" clId="Web-{3EBD93AB-FE9D-DB58-197D-DD42D9C45017}" dt="2021-12-05T20:29:42.622" v="382" actId="20577"/>
          <ac:spMkLst>
            <pc:docMk/>
            <pc:sldMk cId="1183088039" sldId="270"/>
            <ac:spMk id="2" creationId="{49782B6C-5C9B-4EBD-8620-E2990970625B}"/>
          </ac:spMkLst>
        </pc:spChg>
        <pc:spChg chg="add">
          <ac:chgData name="Shelly Gulati" userId="S::sgulati1@stevens.edu::55140c96-5f90-46c8-ba06-c0dde94e0143" providerId="AD" clId="Web-{3EBD93AB-FE9D-DB58-197D-DD42D9C45017}" dt="2021-12-05T20:40:48.680" v="627"/>
          <ac:spMkLst>
            <pc:docMk/>
            <pc:sldMk cId="1183088039" sldId="270"/>
            <ac:spMk id="3" creationId="{7EED4100-BA2C-4B49-BDE2-DCFC1EB4C149}"/>
          </ac:spMkLst>
        </pc:spChg>
        <pc:spChg chg="mod">
          <ac:chgData name="Shelly Gulati" userId="S::sgulati1@stevens.edu::55140c96-5f90-46c8-ba06-c0dde94e0143" providerId="AD" clId="Web-{3EBD93AB-FE9D-DB58-197D-DD42D9C45017}" dt="2021-12-05T20:00:17.138" v="3" actId="1076"/>
          <ac:spMkLst>
            <pc:docMk/>
            <pc:sldMk cId="1183088039" sldId="270"/>
            <ac:spMk id="16" creationId="{66472106-BBD5-4BFD-9C29-620C8BF39614}"/>
          </ac:spMkLst>
        </pc:spChg>
        <pc:graphicFrameChg chg="mod">
          <ac:chgData name="Shelly Gulati" userId="S::sgulati1@stevens.edu::55140c96-5f90-46c8-ba06-c0dde94e0143" providerId="AD" clId="Web-{3EBD93AB-FE9D-DB58-197D-DD42D9C45017}" dt="2021-12-05T20:00:15.638" v="2" actId="1076"/>
          <ac:graphicFrameMkLst>
            <pc:docMk/>
            <pc:sldMk cId="1183088039" sldId="270"/>
            <ac:graphicFrameMk id="6" creationId="{02222302-26E9-4442-BC7E-98E5C6E3BDA5}"/>
          </ac:graphicFrameMkLst>
        </pc:graphicFrameChg>
      </pc:sldChg>
      <pc:sldChg chg="modSp">
        <pc:chgData name="Shelly Gulati" userId="S::sgulati1@stevens.edu::55140c96-5f90-46c8-ba06-c0dde94e0143" providerId="AD" clId="Web-{3EBD93AB-FE9D-DB58-197D-DD42D9C45017}" dt="2021-12-05T20:16:00.389" v="99" actId="20577"/>
        <pc:sldMkLst>
          <pc:docMk/>
          <pc:sldMk cId="3621501092" sldId="273"/>
        </pc:sldMkLst>
        <pc:spChg chg="mod">
          <ac:chgData name="Shelly Gulati" userId="S::sgulati1@stevens.edu::55140c96-5f90-46c8-ba06-c0dde94e0143" providerId="AD" clId="Web-{3EBD93AB-FE9D-DB58-197D-DD42D9C45017}" dt="2021-12-05T20:16:00.389" v="99" actId="20577"/>
          <ac:spMkLst>
            <pc:docMk/>
            <pc:sldMk cId="3621501092" sldId="273"/>
            <ac:spMk id="5" creationId="{01FF3207-3D2D-42F3-A4E8-6046CA09A5FD}"/>
          </ac:spMkLst>
        </pc:spChg>
      </pc:sldChg>
      <pc:sldChg chg="modSp">
        <pc:chgData name="Shelly Gulati" userId="S::sgulati1@stevens.edu::55140c96-5f90-46c8-ba06-c0dde94e0143" providerId="AD" clId="Web-{3EBD93AB-FE9D-DB58-197D-DD42D9C45017}" dt="2021-12-05T20:18:57.345" v="122" actId="20577"/>
        <pc:sldMkLst>
          <pc:docMk/>
          <pc:sldMk cId="2861266365" sldId="283"/>
        </pc:sldMkLst>
        <pc:spChg chg="mod">
          <ac:chgData name="Shelly Gulati" userId="S::sgulati1@stevens.edu::55140c96-5f90-46c8-ba06-c0dde94e0143" providerId="AD" clId="Web-{3EBD93AB-FE9D-DB58-197D-DD42D9C45017}" dt="2021-12-05T20:18:57.345" v="122" actId="20577"/>
          <ac:spMkLst>
            <pc:docMk/>
            <pc:sldMk cId="2861266365" sldId="283"/>
            <ac:spMk id="8" creationId="{C62F5F6F-0563-4F53-B71F-067BAACC6CD0}"/>
          </ac:spMkLst>
        </pc:spChg>
      </pc:sldChg>
      <pc:sldChg chg="modSp">
        <pc:chgData name="Shelly Gulati" userId="S::sgulati1@stevens.edu::55140c96-5f90-46c8-ba06-c0dde94e0143" providerId="AD" clId="Web-{3EBD93AB-FE9D-DB58-197D-DD42D9C45017}" dt="2021-12-05T20:19:20.658" v="127"/>
        <pc:sldMkLst>
          <pc:docMk/>
          <pc:sldMk cId="909580661" sldId="285"/>
        </pc:sldMkLst>
        <pc:spChg chg="mod">
          <ac:chgData name="Shelly Gulati" userId="S::sgulati1@stevens.edu::55140c96-5f90-46c8-ba06-c0dde94e0143" providerId="AD" clId="Web-{3EBD93AB-FE9D-DB58-197D-DD42D9C45017}" dt="2021-12-05T20:19:20.658" v="127"/>
          <ac:spMkLst>
            <pc:docMk/>
            <pc:sldMk cId="909580661" sldId="285"/>
            <ac:spMk id="7" creationId="{246626CB-A818-4309-B472-098E19682323}"/>
          </ac:spMkLst>
        </pc:spChg>
      </pc:sldChg>
      <pc:sldChg chg="modSp del">
        <pc:chgData name="Shelly Gulati" userId="S::sgulati1@stevens.edu::55140c96-5f90-46c8-ba06-c0dde94e0143" providerId="AD" clId="Web-{3EBD93AB-FE9D-DB58-197D-DD42D9C45017}" dt="2021-12-05T20:10:52.368" v="83"/>
        <pc:sldMkLst>
          <pc:docMk/>
          <pc:sldMk cId="3604023067" sldId="299"/>
        </pc:sldMkLst>
        <pc:spChg chg="mod">
          <ac:chgData name="Shelly Gulati" userId="S::sgulati1@stevens.edu::55140c96-5f90-46c8-ba06-c0dde94e0143" providerId="AD" clId="Web-{3EBD93AB-FE9D-DB58-197D-DD42D9C45017}" dt="2021-12-05T20:01:50.108" v="33" actId="20577"/>
          <ac:spMkLst>
            <pc:docMk/>
            <pc:sldMk cId="3604023067" sldId="299"/>
            <ac:spMk id="7" creationId="{6BCF48F5-3F9F-495D-95B6-C8E8C5013D8C}"/>
          </ac:spMkLst>
        </pc:spChg>
      </pc:sldChg>
      <pc:sldChg chg="modSp">
        <pc:chgData name="Shelly Gulati" userId="S::sgulati1@stevens.edu::55140c96-5f90-46c8-ba06-c0dde94e0143" providerId="AD" clId="Web-{3EBD93AB-FE9D-DB58-197D-DD42D9C45017}" dt="2021-12-05T20:19:00.517" v="124" actId="20577"/>
        <pc:sldMkLst>
          <pc:docMk/>
          <pc:sldMk cId="2681727089" sldId="305"/>
        </pc:sldMkLst>
        <pc:spChg chg="mod">
          <ac:chgData name="Shelly Gulati" userId="S::sgulati1@stevens.edu::55140c96-5f90-46c8-ba06-c0dde94e0143" providerId="AD" clId="Web-{3EBD93AB-FE9D-DB58-197D-DD42D9C45017}" dt="2021-12-05T20:19:00.517" v="124" actId="20577"/>
          <ac:spMkLst>
            <pc:docMk/>
            <pc:sldMk cId="2681727089" sldId="305"/>
            <ac:spMk id="5" creationId="{E431E744-2385-462B-8D4B-B835029EC4F6}"/>
          </ac:spMkLst>
        </pc:spChg>
      </pc:sldChg>
      <pc:sldChg chg="modSp">
        <pc:chgData name="Shelly Gulati" userId="S::sgulati1@stevens.edu::55140c96-5f90-46c8-ba06-c0dde94e0143" providerId="AD" clId="Web-{3EBD93AB-FE9D-DB58-197D-DD42D9C45017}" dt="2021-12-05T20:19:15.954" v="126"/>
        <pc:sldMkLst>
          <pc:docMk/>
          <pc:sldMk cId="2958798617" sldId="306"/>
        </pc:sldMkLst>
        <pc:spChg chg="mod">
          <ac:chgData name="Shelly Gulati" userId="S::sgulati1@stevens.edu::55140c96-5f90-46c8-ba06-c0dde94e0143" providerId="AD" clId="Web-{3EBD93AB-FE9D-DB58-197D-DD42D9C45017}" dt="2021-12-05T20:19:15.954" v="126"/>
          <ac:spMkLst>
            <pc:docMk/>
            <pc:sldMk cId="2958798617" sldId="306"/>
            <ac:spMk id="5" creationId="{32C9E70E-E2BD-4C26-8B6D-080637CF7E8C}"/>
          </ac:spMkLst>
        </pc:spChg>
      </pc:sldChg>
      <pc:sldChg chg="addSp delSp modSp add replId">
        <pc:chgData name="Shelly Gulati" userId="S::sgulati1@stevens.edu::55140c96-5f90-46c8-ba06-c0dde94e0143" providerId="AD" clId="Web-{3EBD93AB-FE9D-DB58-197D-DD42D9C45017}" dt="2021-12-05T20:27:11.713" v="254" actId="20577"/>
        <pc:sldMkLst>
          <pc:docMk/>
          <pc:sldMk cId="2377673381" sldId="313"/>
        </pc:sldMkLst>
        <pc:spChg chg="mod">
          <ac:chgData name="Shelly Gulati" userId="S::sgulati1@stevens.edu::55140c96-5f90-46c8-ba06-c0dde94e0143" providerId="AD" clId="Web-{3EBD93AB-FE9D-DB58-197D-DD42D9C45017}" dt="2021-12-05T20:26:04.806" v="216" actId="20577"/>
          <ac:spMkLst>
            <pc:docMk/>
            <pc:sldMk cId="2377673381" sldId="313"/>
            <ac:spMk id="2" creationId="{49782B6C-5C9B-4EBD-8620-E2990970625B}"/>
          </ac:spMkLst>
        </pc:spChg>
        <pc:spChg chg="add mod">
          <ac:chgData name="Shelly Gulati" userId="S::sgulati1@stevens.edu::55140c96-5f90-46c8-ba06-c0dde94e0143" providerId="AD" clId="Web-{3EBD93AB-FE9D-DB58-197D-DD42D9C45017}" dt="2021-12-05T20:24:47.539" v="176"/>
          <ac:spMkLst>
            <pc:docMk/>
            <pc:sldMk cId="2377673381" sldId="313"/>
            <ac:spMk id="3" creationId="{18F72E95-4EC8-4531-8D71-B4236E8190E8}"/>
          </ac:spMkLst>
        </pc:spChg>
        <pc:spChg chg="add del mod">
          <ac:chgData name="Shelly Gulati" userId="S::sgulati1@stevens.edu::55140c96-5f90-46c8-ba06-c0dde94e0143" providerId="AD" clId="Web-{3EBD93AB-FE9D-DB58-197D-DD42D9C45017}" dt="2021-12-05T20:25:05.102" v="182"/>
          <ac:spMkLst>
            <pc:docMk/>
            <pc:sldMk cId="2377673381" sldId="313"/>
            <ac:spMk id="4" creationId="{6877C31F-A432-4A95-BB78-0939F4A49F85}"/>
          </ac:spMkLst>
        </pc:spChg>
        <pc:spChg chg="add mod">
          <ac:chgData name="Shelly Gulati" userId="S::sgulati1@stevens.edu::55140c96-5f90-46c8-ba06-c0dde94e0143" providerId="AD" clId="Web-{3EBD93AB-FE9D-DB58-197D-DD42D9C45017}" dt="2021-12-05T20:26:19.400" v="222" actId="20577"/>
          <ac:spMkLst>
            <pc:docMk/>
            <pc:sldMk cId="2377673381" sldId="313"/>
            <ac:spMk id="7" creationId="{0C4AE553-8C37-4D14-80A0-D471395A381F}"/>
          </ac:spMkLst>
        </pc:spChg>
        <pc:spChg chg="add mod">
          <ac:chgData name="Shelly Gulati" userId="S::sgulati1@stevens.edu::55140c96-5f90-46c8-ba06-c0dde94e0143" providerId="AD" clId="Web-{3EBD93AB-FE9D-DB58-197D-DD42D9C45017}" dt="2021-12-05T20:27:11.713" v="254" actId="20577"/>
          <ac:spMkLst>
            <pc:docMk/>
            <pc:sldMk cId="2377673381" sldId="313"/>
            <ac:spMk id="8" creationId="{90D56147-057E-456F-A6F2-1B9269711995}"/>
          </ac:spMkLst>
        </pc:spChg>
        <pc:spChg chg="del mod">
          <ac:chgData name="Shelly Gulati" userId="S::sgulati1@stevens.edu::55140c96-5f90-46c8-ba06-c0dde94e0143" providerId="AD" clId="Web-{3EBD93AB-FE9D-DB58-197D-DD42D9C45017}" dt="2021-12-05T20:24:15.710" v="170"/>
          <ac:spMkLst>
            <pc:docMk/>
            <pc:sldMk cId="2377673381" sldId="313"/>
            <ac:spMk id="14" creationId="{7823E78B-2823-48BE-9AA0-3A853DB3E951}"/>
          </ac:spMkLst>
        </pc:spChg>
        <pc:spChg chg="del mod">
          <ac:chgData name="Shelly Gulati" userId="S::sgulati1@stevens.edu::55140c96-5f90-46c8-ba06-c0dde94e0143" providerId="AD" clId="Web-{3EBD93AB-FE9D-DB58-197D-DD42D9C45017}" dt="2021-12-05T20:23:53.897" v="163"/>
          <ac:spMkLst>
            <pc:docMk/>
            <pc:sldMk cId="2377673381" sldId="313"/>
            <ac:spMk id="15" creationId="{D7B3FE32-286D-46B3-9E61-1E5F30D142BF}"/>
          </ac:spMkLst>
        </pc:spChg>
        <pc:spChg chg="del">
          <ac:chgData name="Shelly Gulati" userId="S::sgulati1@stevens.edu::55140c96-5f90-46c8-ba06-c0dde94e0143" providerId="AD" clId="Web-{3EBD93AB-FE9D-DB58-197D-DD42D9C45017}" dt="2021-12-05T20:24:02.335" v="167"/>
          <ac:spMkLst>
            <pc:docMk/>
            <pc:sldMk cId="2377673381" sldId="313"/>
            <ac:spMk id="16" creationId="{66472106-BBD5-4BFD-9C29-620C8BF39614}"/>
          </ac:spMkLst>
        </pc:spChg>
        <pc:graphicFrameChg chg="del mod modGraphic">
          <ac:chgData name="Shelly Gulati" userId="S::sgulati1@stevens.edu::55140c96-5f90-46c8-ba06-c0dde94e0143" providerId="AD" clId="Web-{3EBD93AB-FE9D-DB58-197D-DD42D9C45017}" dt="2021-12-05T20:24:12.210" v="169"/>
          <ac:graphicFrameMkLst>
            <pc:docMk/>
            <pc:sldMk cId="2377673381" sldId="313"/>
            <ac:graphicFrameMk id="5" creationId="{E65B3051-12B1-4821-B952-DAFA7E744DAA}"/>
          </ac:graphicFrameMkLst>
        </pc:graphicFrameChg>
        <pc:graphicFrameChg chg="del mod modGraphic">
          <ac:chgData name="Shelly Gulati" userId="S::sgulati1@stevens.edu::55140c96-5f90-46c8-ba06-c0dde94e0143" providerId="AD" clId="Web-{3EBD93AB-FE9D-DB58-197D-DD42D9C45017}" dt="2021-12-05T20:24:00.179" v="166"/>
          <ac:graphicFrameMkLst>
            <pc:docMk/>
            <pc:sldMk cId="2377673381" sldId="313"/>
            <ac:graphicFrameMk id="6" creationId="{02222302-26E9-4442-BC7E-98E5C6E3BDA5}"/>
          </ac:graphicFrameMkLst>
        </pc:graphicFrameChg>
        <pc:graphicFrameChg chg="del">
          <ac:chgData name="Shelly Gulati" userId="S::sgulati1@stevens.edu::55140c96-5f90-46c8-ba06-c0dde94e0143" providerId="AD" clId="Web-{3EBD93AB-FE9D-DB58-197D-DD42D9C45017}" dt="2021-12-05T20:23:47.382" v="161"/>
          <ac:graphicFrameMkLst>
            <pc:docMk/>
            <pc:sldMk cId="2377673381" sldId="313"/>
            <ac:graphicFrameMk id="9" creationId="{3580D0D0-0CC3-4108-B0A0-0131C0681342}"/>
          </ac:graphicFrameMkLst>
        </pc:graphicFrameChg>
        <pc:cxnChg chg="del mod">
          <ac:chgData name="Shelly Gulati" userId="S::sgulati1@stevens.edu::55140c96-5f90-46c8-ba06-c0dde94e0143" providerId="AD" clId="Web-{3EBD93AB-FE9D-DB58-197D-DD42D9C45017}" dt="2021-12-05T20:24:23.960" v="172"/>
          <ac:cxnSpMkLst>
            <pc:docMk/>
            <pc:sldMk cId="2377673381" sldId="313"/>
            <ac:cxnSpMk id="11" creationId="{C2AD9D1F-96AE-4561-9A0F-AD6548509F67}"/>
          </ac:cxnSpMkLst>
        </pc:cxnChg>
        <pc:cxnChg chg="del mod">
          <ac:chgData name="Shelly Gulati" userId="S::sgulati1@stevens.edu::55140c96-5f90-46c8-ba06-c0dde94e0143" providerId="AD" clId="Web-{3EBD93AB-FE9D-DB58-197D-DD42D9C45017}" dt="2021-12-05T20:24:21.991" v="171"/>
          <ac:cxnSpMkLst>
            <pc:docMk/>
            <pc:sldMk cId="2377673381" sldId="313"/>
            <ac:cxnSpMk id="13" creationId="{ECA0E074-9E5D-487A-9749-CD1F719D3D6E}"/>
          </ac:cxnSpMkLst>
        </pc:cxnChg>
      </pc:sldChg>
    </pc:docChg>
  </pc:docChgLst>
  <pc:docChgLst>
    <pc:chgData name="Ilesh Sharda" userId="059f99ebd3600537" providerId="LiveId" clId="{9DF4BE95-874D-4E4A-8991-13170D1084F5}"/>
    <pc:docChg chg="undo redo custSel addSld delSld modSld">
      <pc:chgData name="Ilesh Sharda" userId="059f99ebd3600537" providerId="LiveId" clId="{9DF4BE95-874D-4E4A-8991-13170D1084F5}" dt="2021-12-08T09:38:39.892" v="1446" actId="20577"/>
      <pc:docMkLst>
        <pc:docMk/>
      </pc:docMkLst>
      <pc:sldChg chg="addSp modSp mod">
        <pc:chgData name="Ilesh Sharda" userId="059f99ebd3600537" providerId="LiveId" clId="{9DF4BE95-874D-4E4A-8991-13170D1084F5}" dt="2021-12-08T08:29:43.408" v="295" actId="20577"/>
        <pc:sldMkLst>
          <pc:docMk/>
          <pc:sldMk cId="3867097400" sldId="274"/>
        </pc:sldMkLst>
        <pc:spChg chg="mod">
          <ac:chgData name="Ilesh Sharda" userId="059f99ebd3600537" providerId="LiveId" clId="{9DF4BE95-874D-4E4A-8991-13170D1084F5}" dt="2021-12-08T08:29:43.408" v="295" actId="20577"/>
          <ac:spMkLst>
            <pc:docMk/>
            <pc:sldMk cId="3867097400" sldId="274"/>
            <ac:spMk id="2" creationId="{BD4EC5D5-DBCE-4344-9EC3-E286478C466A}"/>
          </ac:spMkLst>
        </pc:spChg>
        <pc:spChg chg="mod">
          <ac:chgData name="Ilesh Sharda" userId="059f99ebd3600537" providerId="LiveId" clId="{9DF4BE95-874D-4E4A-8991-13170D1084F5}" dt="2021-12-08T08:29:21.135" v="284" actId="12"/>
          <ac:spMkLst>
            <pc:docMk/>
            <pc:sldMk cId="3867097400" sldId="274"/>
            <ac:spMk id="32" creationId="{CF06AA31-C132-480C-9C62-2341656F8552}"/>
          </ac:spMkLst>
        </pc:spChg>
        <pc:picChg chg="add mod">
          <ac:chgData name="Ilesh Sharda" userId="059f99ebd3600537" providerId="LiveId" clId="{9DF4BE95-874D-4E4A-8991-13170D1084F5}" dt="2021-12-08T04:22:55.605" v="178" actId="1076"/>
          <ac:picMkLst>
            <pc:docMk/>
            <pc:sldMk cId="3867097400" sldId="274"/>
            <ac:picMk id="4" creationId="{399A96B1-177E-4AAF-817E-E99AF2208229}"/>
          </ac:picMkLst>
        </pc:picChg>
      </pc:sldChg>
      <pc:sldChg chg="delSp modSp mod">
        <pc:chgData name="Ilesh Sharda" userId="059f99ebd3600537" providerId="LiveId" clId="{9DF4BE95-874D-4E4A-8991-13170D1084F5}" dt="2021-12-08T09:13:38.493" v="591" actId="1076"/>
        <pc:sldMkLst>
          <pc:docMk/>
          <pc:sldMk cId="2852838887" sldId="276"/>
        </pc:sldMkLst>
        <pc:spChg chg="mod">
          <ac:chgData name="Ilesh Sharda" userId="059f99ebd3600537" providerId="LiveId" clId="{9DF4BE95-874D-4E4A-8991-13170D1084F5}" dt="2021-12-08T08:58:09.855" v="304" actId="20577"/>
          <ac:spMkLst>
            <pc:docMk/>
            <pc:sldMk cId="2852838887" sldId="276"/>
            <ac:spMk id="2" creationId="{BD4EC5D5-DBCE-4344-9EC3-E286478C466A}"/>
          </ac:spMkLst>
        </pc:spChg>
        <pc:spChg chg="mod">
          <ac:chgData name="Ilesh Sharda" userId="059f99ebd3600537" providerId="LiveId" clId="{9DF4BE95-874D-4E4A-8991-13170D1084F5}" dt="2021-12-08T09:13:38.493" v="591" actId="1076"/>
          <ac:spMkLst>
            <pc:docMk/>
            <pc:sldMk cId="2852838887" sldId="276"/>
            <ac:spMk id="32" creationId="{CF06AA31-C132-480C-9C62-2341656F8552}"/>
          </ac:spMkLst>
        </pc:spChg>
        <pc:spChg chg="del">
          <ac:chgData name="Ilesh Sharda" userId="059f99ebd3600537" providerId="LiveId" clId="{9DF4BE95-874D-4E4A-8991-13170D1084F5}" dt="2021-12-08T08:57:51.412" v="296" actId="478"/>
          <ac:spMkLst>
            <pc:docMk/>
            <pc:sldMk cId="2852838887" sldId="276"/>
            <ac:spMk id="33" creationId="{38E711C6-B61C-495C-B463-D0291272E17C}"/>
          </ac:spMkLst>
        </pc:spChg>
      </pc:sldChg>
      <pc:sldChg chg="modSp mod">
        <pc:chgData name="Ilesh Sharda" userId="059f99ebd3600537" providerId="LiveId" clId="{9DF4BE95-874D-4E4A-8991-13170D1084F5}" dt="2021-12-08T04:59:13.172" v="283" actId="20577"/>
        <pc:sldMkLst>
          <pc:docMk/>
          <pc:sldMk cId="238784750" sldId="277"/>
        </pc:sldMkLst>
        <pc:graphicFrameChg chg="modGraphic">
          <ac:chgData name="Ilesh Sharda" userId="059f99ebd3600537" providerId="LiveId" clId="{9DF4BE95-874D-4E4A-8991-13170D1084F5}" dt="2021-12-08T04:59:13.172" v="283" actId="20577"/>
          <ac:graphicFrameMkLst>
            <pc:docMk/>
            <pc:sldMk cId="238784750" sldId="277"/>
            <ac:graphicFrameMk id="3" creationId="{D218B5E9-FCB2-4F12-BADA-028EFFE74CE9}"/>
          </ac:graphicFrameMkLst>
        </pc:graphicFrameChg>
      </pc:sldChg>
      <pc:sldChg chg="modSp mod">
        <pc:chgData name="Ilesh Sharda" userId="059f99ebd3600537" providerId="LiveId" clId="{9DF4BE95-874D-4E4A-8991-13170D1084F5}" dt="2021-12-08T03:08:43.953" v="153" actId="207"/>
        <pc:sldMkLst>
          <pc:docMk/>
          <pc:sldMk cId="2631600840" sldId="278"/>
        </pc:sldMkLst>
        <pc:graphicFrameChg chg="modGraphic">
          <ac:chgData name="Ilesh Sharda" userId="059f99ebd3600537" providerId="LiveId" clId="{9DF4BE95-874D-4E4A-8991-13170D1084F5}" dt="2021-12-08T03:08:43.953" v="153" actId="207"/>
          <ac:graphicFrameMkLst>
            <pc:docMk/>
            <pc:sldMk cId="2631600840" sldId="278"/>
            <ac:graphicFrameMk id="3" creationId="{3888AA02-9121-4F69-AC0A-DAE38EB87CE8}"/>
          </ac:graphicFrameMkLst>
        </pc:graphicFrameChg>
      </pc:sldChg>
      <pc:sldChg chg="addSp delSp modSp mod">
        <pc:chgData name="Ilesh Sharda" userId="059f99ebd3600537" providerId="LiveId" clId="{9DF4BE95-874D-4E4A-8991-13170D1084F5}" dt="2021-12-08T09:26:59.662" v="737" actId="1076"/>
        <pc:sldMkLst>
          <pc:docMk/>
          <pc:sldMk cId="1740958922" sldId="279"/>
        </pc:sldMkLst>
        <pc:spChg chg="mod">
          <ac:chgData name="Ilesh Sharda" userId="059f99ebd3600537" providerId="LiveId" clId="{9DF4BE95-874D-4E4A-8991-13170D1084F5}" dt="2021-12-08T09:17:20.581" v="600" actId="1076"/>
          <ac:spMkLst>
            <pc:docMk/>
            <pc:sldMk cId="1740958922" sldId="279"/>
            <ac:spMk id="2" creationId="{BD4EC5D5-DBCE-4344-9EC3-E286478C466A}"/>
          </ac:spMkLst>
        </pc:spChg>
        <pc:spChg chg="add mod">
          <ac:chgData name="Ilesh Sharda" userId="059f99ebd3600537" providerId="LiveId" clId="{9DF4BE95-874D-4E4A-8991-13170D1084F5}" dt="2021-12-08T09:26:42.358" v="730" actId="1076"/>
          <ac:spMkLst>
            <pc:docMk/>
            <pc:sldMk cId="1740958922" sldId="279"/>
            <ac:spMk id="9" creationId="{B0714971-D8C6-4C69-AF52-683A9159975F}"/>
          </ac:spMkLst>
        </pc:spChg>
        <pc:spChg chg="add mod">
          <ac:chgData name="Ilesh Sharda" userId="059f99ebd3600537" providerId="LiveId" clId="{9DF4BE95-874D-4E4A-8991-13170D1084F5}" dt="2021-12-08T09:26:46.802" v="732" actId="1076"/>
          <ac:spMkLst>
            <pc:docMk/>
            <pc:sldMk cId="1740958922" sldId="279"/>
            <ac:spMk id="11" creationId="{4C347F30-94F4-49E7-9ED5-205D9F41BB10}"/>
          </ac:spMkLst>
        </pc:spChg>
        <pc:spChg chg="add mod">
          <ac:chgData name="Ilesh Sharda" userId="059f99ebd3600537" providerId="LiveId" clId="{9DF4BE95-874D-4E4A-8991-13170D1084F5}" dt="2021-12-08T09:26:44.589" v="731" actId="1076"/>
          <ac:spMkLst>
            <pc:docMk/>
            <pc:sldMk cId="1740958922" sldId="279"/>
            <ac:spMk id="12" creationId="{E22EC6FA-5673-417D-9B6A-9995BDB5159C}"/>
          </ac:spMkLst>
        </pc:spChg>
        <pc:spChg chg="add mod">
          <ac:chgData name="Ilesh Sharda" userId="059f99ebd3600537" providerId="LiveId" clId="{9DF4BE95-874D-4E4A-8991-13170D1084F5}" dt="2021-12-08T09:26:09.966" v="711" actId="1076"/>
          <ac:spMkLst>
            <pc:docMk/>
            <pc:sldMk cId="1740958922" sldId="279"/>
            <ac:spMk id="13" creationId="{D60A91E6-F790-4F25-898B-6EBDA62499F4}"/>
          </ac:spMkLst>
        </pc:spChg>
        <pc:spChg chg="add mod">
          <ac:chgData name="Ilesh Sharda" userId="059f99ebd3600537" providerId="LiveId" clId="{9DF4BE95-874D-4E4A-8991-13170D1084F5}" dt="2021-12-08T09:26:59.662" v="737" actId="1076"/>
          <ac:spMkLst>
            <pc:docMk/>
            <pc:sldMk cId="1740958922" sldId="279"/>
            <ac:spMk id="14" creationId="{49C27803-BCBE-4A13-9C3D-863A6266DC1E}"/>
          </ac:spMkLst>
        </pc:spChg>
        <pc:spChg chg="del">
          <ac:chgData name="Ilesh Sharda" userId="059f99ebd3600537" providerId="LiveId" clId="{9DF4BE95-874D-4E4A-8991-13170D1084F5}" dt="2021-12-08T09:16:58.445" v="596" actId="478"/>
          <ac:spMkLst>
            <pc:docMk/>
            <pc:sldMk cId="1740958922" sldId="279"/>
            <ac:spMk id="32" creationId="{CF06AA31-C132-480C-9C62-2341656F8552}"/>
          </ac:spMkLst>
        </pc:spChg>
        <pc:spChg chg="del">
          <ac:chgData name="Ilesh Sharda" userId="059f99ebd3600537" providerId="LiveId" clId="{9DF4BE95-874D-4E4A-8991-13170D1084F5}" dt="2021-12-08T09:16:48.601" v="594" actId="478"/>
          <ac:spMkLst>
            <pc:docMk/>
            <pc:sldMk cId="1740958922" sldId="279"/>
            <ac:spMk id="33" creationId="{38E711C6-B61C-495C-B463-D0291272E17C}"/>
          </ac:spMkLst>
        </pc:spChg>
        <pc:graphicFrameChg chg="add del mod modGraphic">
          <ac:chgData name="Ilesh Sharda" userId="059f99ebd3600537" providerId="LiveId" clId="{9DF4BE95-874D-4E4A-8991-13170D1084F5}" dt="2021-12-08T09:26:28.696" v="728" actId="478"/>
          <ac:graphicFrameMkLst>
            <pc:docMk/>
            <pc:sldMk cId="1740958922" sldId="279"/>
            <ac:graphicFrameMk id="5" creationId="{B9DD0E66-A74E-4489-98E8-D77F5AC3D583}"/>
          </ac:graphicFrameMkLst>
        </pc:graphicFrameChg>
        <pc:picChg chg="add mod">
          <ac:chgData name="Ilesh Sharda" userId="059f99ebd3600537" providerId="LiveId" clId="{9DF4BE95-874D-4E4A-8991-13170D1084F5}" dt="2021-12-08T09:26:36.318" v="729" actId="1076"/>
          <ac:picMkLst>
            <pc:docMk/>
            <pc:sldMk cId="1740958922" sldId="279"/>
            <ac:picMk id="4" creationId="{7891A941-2E7D-4495-AB2E-6B717734AAC7}"/>
          </ac:picMkLst>
        </pc:picChg>
      </pc:sldChg>
      <pc:sldChg chg="delSp modSp mod">
        <pc:chgData name="Ilesh Sharda" userId="059f99ebd3600537" providerId="LiveId" clId="{9DF4BE95-874D-4E4A-8991-13170D1084F5}" dt="2021-12-08T09:35:25.668" v="1204" actId="113"/>
        <pc:sldMkLst>
          <pc:docMk/>
          <pc:sldMk cId="3405520560" sldId="280"/>
        </pc:sldMkLst>
        <pc:spChg chg="mod">
          <ac:chgData name="Ilesh Sharda" userId="059f99ebd3600537" providerId="LiveId" clId="{9DF4BE95-874D-4E4A-8991-13170D1084F5}" dt="2021-12-08T09:35:25.668" v="1204" actId="113"/>
          <ac:spMkLst>
            <pc:docMk/>
            <pc:sldMk cId="3405520560" sldId="280"/>
            <ac:spMk id="32" creationId="{CF06AA31-C132-480C-9C62-2341656F8552}"/>
          </ac:spMkLst>
        </pc:spChg>
        <pc:spChg chg="del">
          <ac:chgData name="Ilesh Sharda" userId="059f99ebd3600537" providerId="LiveId" clId="{9DF4BE95-874D-4E4A-8991-13170D1084F5}" dt="2021-12-08T09:33:56.276" v="1134" actId="478"/>
          <ac:spMkLst>
            <pc:docMk/>
            <pc:sldMk cId="3405520560" sldId="280"/>
            <ac:spMk id="33" creationId="{38E711C6-B61C-495C-B463-D0291272E17C}"/>
          </ac:spMkLst>
        </pc:spChg>
      </pc:sldChg>
      <pc:sldChg chg="addSp delSp modSp mod">
        <pc:chgData name="Ilesh Sharda" userId="059f99ebd3600537" providerId="LiveId" clId="{9DF4BE95-874D-4E4A-8991-13170D1084F5}" dt="2021-12-08T04:58:55.464" v="277" actId="20577"/>
        <pc:sldMkLst>
          <pc:docMk/>
          <pc:sldMk cId="2885871853" sldId="282"/>
        </pc:sldMkLst>
        <pc:graphicFrameChg chg="del modGraphic">
          <ac:chgData name="Ilesh Sharda" userId="059f99ebd3600537" providerId="LiveId" clId="{9DF4BE95-874D-4E4A-8991-13170D1084F5}" dt="2021-12-08T02:55:26.386" v="1" actId="478"/>
          <ac:graphicFrameMkLst>
            <pc:docMk/>
            <pc:sldMk cId="2885871853" sldId="282"/>
            <ac:graphicFrameMk id="4" creationId="{6D7ACB0B-0A60-4993-A50A-916620C7C5A4}"/>
          </ac:graphicFrameMkLst>
        </pc:graphicFrameChg>
        <pc:graphicFrameChg chg="add mod modGraphic">
          <ac:chgData name="Ilesh Sharda" userId="059f99ebd3600537" providerId="LiveId" clId="{9DF4BE95-874D-4E4A-8991-13170D1084F5}" dt="2021-12-08T04:58:55.464" v="277" actId="20577"/>
          <ac:graphicFrameMkLst>
            <pc:docMk/>
            <pc:sldMk cId="2885871853" sldId="282"/>
            <ac:graphicFrameMk id="6" creationId="{09759ECC-5658-47A3-B9C5-7306EDD91303}"/>
          </ac:graphicFrameMkLst>
        </pc:graphicFrameChg>
      </pc:sldChg>
      <pc:sldChg chg="del">
        <pc:chgData name="Ilesh Sharda" userId="059f99ebd3600537" providerId="LiveId" clId="{9DF4BE95-874D-4E4A-8991-13170D1084F5}" dt="2021-12-08T04:17:54.802" v="161" actId="2696"/>
        <pc:sldMkLst>
          <pc:docMk/>
          <pc:sldMk cId="1642426391" sldId="312"/>
        </pc:sldMkLst>
      </pc:sldChg>
      <pc:sldChg chg="new del">
        <pc:chgData name="Ilesh Sharda" userId="059f99ebd3600537" providerId="LiveId" clId="{9DF4BE95-874D-4E4A-8991-13170D1084F5}" dt="2021-12-08T03:00:06.722" v="81" actId="680"/>
        <pc:sldMkLst>
          <pc:docMk/>
          <pc:sldMk cId="952094941" sldId="314"/>
        </pc:sldMkLst>
      </pc:sldChg>
      <pc:sldChg chg="addSp delSp modSp new del mod">
        <pc:chgData name="Ilesh Sharda" userId="059f99ebd3600537" providerId="LiveId" clId="{9DF4BE95-874D-4E4A-8991-13170D1084F5}" dt="2021-12-08T02:59:52.374" v="77" actId="680"/>
        <pc:sldMkLst>
          <pc:docMk/>
          <pc:sldMk cId="3362105275" sldId="314"/>
        </pc:sldMkLst>
        <pc:spChg chg="mod">
          <ac:chgData name="Ilesh Sharda" userId="059f99ebd3600537" providerId="LiveId" clId="{9DF4BE95-874D-4E4A-8991-13170D1084F5}" dt="2021-12-08T02:58:59.082" v="71"/>
          <ac:spMkLst>
            <pc:docMk/>
            <pc:sldMk cId="3362105275" sldId="314"/>
            <ac:spMk id="2" creationId="{A23A2BD7-FA58-4F06-9A4D-85E25736EE65}"/>
          </ac:spMkLst>
        </pc:spChg>
        <pc:graphicFrameChg chg="add del mod">
          <ac:chgData name="Ilesh Sharda" userId="059f99ebd3600537" providerId="LiveId" clId="{9DF4BE95-874D-4E4A-8991-13170D1084F5}" dt="2021-12-08T02:59:51.881" v="76" actId="3680"/>
          <ac:graphicFrameMkLst>
            <pc:docMk/>
            <pc:sldMk cId="3362105275" sldId="314"/>
            <ac:graphicFrameMk id="4" creationId="{5FA36657-DFBF-4DF9-964F-A6FAAA9633D8}"/>
          </ac:graphicFrameMkLst>
        </pc:graphicFrameChg>
      </pc:sldChg>
      <pc:sldChg chg="addSp delSp modSp new mod">
        <pc:chgData name="Ilesh Sharda" userId="059f99ebd3600537" providerId="LiveId" clId="{9DF4BE95-874D-4E4A-8991-13170D1084F5}" dt="2021-12-08T09:38:39.892" v="1446" actId="20577"/>
        <pc:sldMkLst>
          <pc:docMk/>
          <pc:sldMk cId="3826929945" sldId="314"/>
        </pc:sldMkLst>
        <pc:spChg chg="del">
          <ac:chgData name="Ilesh Sharda" userId="059f99ebd3600537" providerId="LiveId" clId="{9DF4BE95-874D-4E4A-8991-13170D1084F5}" dt="2021-12-08T03:02:09.373" v="95" actId="478"/>
          <ac:spMkLst>
            <pc:docMk/>
            <pc:sldMk cId="3826929945" sldId="314"/>
            <ac:spMk id="2" creationId="{C6B0541B-F74E-4985-8E8C-F54F2E88544D}"/>
          </ac:spMkLst>
        </pc:spChg>
        <pc:spChg chg="mod">
          <ac:chgData name="Ilesh Sharda" userId="059f99ebd3600537" providerId="LiveId" clId="{9DF4BE95-874D-4E4A-8991-13170D1084F5}" dt="2021-12-08T03:02:26.097" v="127" actId="20577"/>
          <ac:spMkLst>
            <pc:docMk/>
            <pc:sldMk cId="3826929945" sldId="314"/>
            <ac:spMk id="3" creationId="{612F3CC5-B4B8-436B-96E4-A95C4F600D7C}"/>
          </ac:spMkLst>
        </pc:spChg>
        <pc:spChg chg="del mod">
          <ac:chgData name="Ilesh Sharda" userId="059f99ebd3600537" providerId="LiveId" clId="{9DF4BE95-874D-4E4A-8991-13170D1084F5}" dt="2021-12-08T03:02:13.045" v="97" actId="478"/>
          <ac:spMkLst>
            <pc:docMk/>
            <pc:sldMk cId="3826929945" sldId="314"/>
            <ac:spMk id="4" creationId="{40926994-56F0-400F-8F9E-F02E7E50724A}"/>
          </ac:spMkLst>
        </pc:spChg>
        <pc:graphicFrameChg chg="add del mod">
          <ac:chgData name="Ilesh Sharda" userId="059f99ebd3600537" providerId="LiveId" clId="{9DF4BE95-874D-4E4A-8991-13170D1084F5}" dt="2021-12-08T03:00:51.748" v="87" actId="478"/>
          <ac:graphicFrameMkLst>
            <pc:docMk/>
            <pc:sldMk cId="3826929945" sldId="314"/>
            <ac:graphicFrameMk id="5" creationId="{51819090-05F7-425C-9D41-A68E122D404E}"/>
          </ac:graphicFrameMkLst>
        </pc:graphicFrameChg>
        <pc:graphicFrameChg chg="add mod modGraphic">
          <ac:chgData name="Ilesh Sharda" userId="059f99ebd3600537" providerId="LiveId" clId="{9DF4BE95-874D-4E4A-8991-13170D1084F5}" dt="2021-12-08T09:38:39.892" v="1446" actId="20577"/>
          <ac:graphicFrameMkLst>
            <pc:docMk/>
            <pc:sldMk cId="3826929945" sldId="314"/>
            <ac:graphicFrameMk id="6" creationId="{042B70A6-68AC-44B7-AD53-211A5EC943AF}"/>
          </ac:graphicFrameMkLst>
        </pc:graphicFrameChg>
      </pc:sldChg>
      <pc:sldChg chg="addSp delSp modSp new del mod">
        <pc:chgData name="Ilesh Sharda" userId="059f99ebd3600537" providerId="LiveId" clId="{9DF4BE95-874D-4E4A-8991-13170D1084F5}" dt="2021-12-08T03:09:37.532" v="160" actId="2696"/>
        <pc:sldMkLst>
          <pc:docMk/>
          <pc:sldMk cId="2967366679" sldId="315"/>
        </pc:sldMkLst>
        <pc:picChg chg="add del mod">
          <ac:chgData name="Ilesh Sharda" userId="059f99ebd3600537" providerId="LiveId" clId="{9DF4BE95-874D-4E4A-8991-13170D1084F5}" dt="2021-12-08T03:04:59.962" v="139" actId="478"/>
          <ac:picMkLst>
            <pc:docMk/>
            <pc:sldMk cId="2967366679" sldId="315"/>
            <ac:picMk id="5" creationId="{0609D3F4-DADB-4732-8821-B17E3AAE6CDE}"/>
          </ac:picMkLst>
        </pc:picChg>
      </pc:sldChg>
    </pc:docChg>
  </pc:docChgLst>
  <pc:docChgLst>
    <pc:chgData name="Longyue Guan" userId="S::lguan6@stevens.edu::50afbf77-558e-43bd-9147-8fceeaa95b3a" providerId="AD" clId="Web-{179CB9D4-9B0A-DB33-4708-59190E2E8CD3}"/>
    <pc:docChg chg="modSld">
      <pc:chgData name="Longyue Guan" userId="S::lguan6@stevens.edu::50afbf77-558e-43bd-9147-8fceeaa95b3a" providerId="AD" clId="Web-{179CB9D4-9B0A-DB33-4708-59190E2E8CD3}" dt="2021-12-04T01:25:32.298" v="3" actId="14100"/>
      <pc:docMkLst>
        <pc:docMk/>
      </pc:docMkLst>
      <pc:sldChg chg="modSp">
        <pc:chgData name="Longyue Guan" userId="S::lguan6@stevens.edu::50afbf77-558e-43bd-9147-8fceeaa95b3a" providerId="AD" clId="Web-{179CB9D4-9B0A-DB33-4708-59190E2E8CD3}" dt="2021-12-04T01:25:32.298" v="3" actId="14100"/>
        <pc:sldMkLst>
          <pc:docMk/>
          <pc:sldMk cId="0" sldId="259"/>
        </pc:sldMkLst>
        <pc:picChg chg="mod">
          <ac:chgData name="Longyue Guan" userId="S::lguan6@stevens.edu::50afbf77-558e-43bd-9147-8fceeaa95b3a" providerId="AD" clId="Web-{179CB9D4-9B0A-DB33-4708-59190E2E8CD3}" dt="2021-12-04T01:25:32.298" v="3" actId="14100"/>
          <ac:picMkLst>
            <pc:docMk/>
            <pc:sldMk cId="0" sldId="259"/>
            <ac:picMk id="252" creationId="{00000000-0000-0000-0000-000000000000}"/>
          </ac:picMkLst>
        </pc:picChg>
      </pc:sldChg>
      <pc:sldChg chg="modSp">
        <pc:chgData name="Longyue Guan" userId="S::lguan6@stevens.edu::50afbf77-558e-43bd-9147-8fceeaa95b3a" providerId="AD" clId="Web-{179CB9D4-9B0A-DB33-4708-59190E2E8CD3}" dt="2021-12-04T01:25:17.375" v="1" actId="20577"/>
        <pc:sldMkLst>
          <pc:docMk/>
          <pc:sldMk cId="3621501092" sldId="273"/>
        </pc:sldMkLst>
        <pc:spChg chg="mod">
          <ac:chgData name="Longyue Guan" userId="S::lguan6@stevens.edu::50afbf77-558e-43bd-9147-8fceeaa95b3a" providerId="AD" clId="Web-{179CB9D4-9B0A-DB33-4708-59190E2E8CD3}" dt="2021-12-04T01:25:17.375" v="1" actId="20577"/>
          <ac:spMkLst>
            <pc:docMk/>
            <pc:sldMk cId="3621501092" sldId="273"/>
            <ac:spMk id="5" creationId="{01FF3207-3D2D-42F3-A4E8-6046CA09A5FD}"/>
          </ac:spMkLst>
        </pc:spChg>
      </pc:sldChg>
    </pc:docChg>
  </pc:docChgLst>
  <pc:docChgLst>
    <pc:chgData name="Arvina Alung" userId="S::aalung1@stevens.edu::1cfcda83-2bab-4b33-8720-366f947b89b5" providerId="AD" clId="Web-{68AD4216-32FE-8A98-50F0-BE403480C639}"/>
    <pc:docChg chg="addSld modSld sldOrd">
      <pc:chgData name="Arvina Alung" userId="S::aalung1@stevens.edu::1cfcda83-2bab-4b33-8720-366f947b89b5" providerId="AD" clId="Web-{68AD4216-32FE-8A98-50F0-BE403480C639}" dt="2021-12-03T17:49:32.616" v="934"/>
      <pc:docMkLst>
        <pc:docMk/>
      </pc:docMkLst>
      <pc:sldChg chg="modSp">
        <pc:chgData name="Arvina Alung" userId="S::aalung1@stevens.edu::1cfcda83-2bab-4b33-8720-366f947b89b5" providerId="AD" clId="Web-{68AD4216-32FE-8A98-50F0-BE403480C639}" dt="2021-12-03T17:43:57.061" v="728"/>
        <pc:sldMkLst>
          <pc:docMk/>
          <pc:sldMk cId="0" sldId="260"/>
        </pc:sldMkLst>
        <pc:graphicFrameChg chg="mod modGraphic">
          <ac:chgData name="Arvina Alung" userId="S::aalung1@stevens.edu::1cfcda83-2bab-4b33-8720-366f947b89b5" providerId="AD" clId="Web-{68AD4216-32FE-8A98-50F0-BE403480C639}" dt="2021-12-03T17:43:57.061" v="728"/>
          <ac:graphicFrameMkLst>
            <pc:docMk/>
            <pc:sldMk cId="0" sldId="260"/>
            <ac:graphicFrameMk id="258" creationId="{00000000-0000-0000-0000-000000000000}"/>
          </ac:graphicFrameMkLst>
        </pc:graphicFrameChg>
      </pc:sldChg>
      <pc:sldChg chg="modSp">
        <pc:chgData name="Arvina Alung" userId="S::aalung1@stevens.edu::1cfcda83-2bab-4b33-8720-366f947b89b5" providerId="AD" clId="Web-{68AD4216-32FE-8A98-50F0-BE403480C639}" dt="2021-12-03T17:43:07.763" v="704"/>
        <pc:sldMkLst>
          <pc:docMk/>
          <pc:sldMk cId="0" sldId="261"/>
        </pc:sldMkLst>
        <pc:graphicFrameChg chg="mod modGraphic">
          <ac:chgData name="Arvina Alung" userId="S::aalung1@stevens.edu::1cfcda83-2bab-4b33-8720-366f947b89b5" providerId="AD" clId="Web-{68AD4216-32FE-8A98-50F0-BE403480C639}" dt="2021-12-03T17:43:07.763" v="704"/>
          <ac:graphicFrameMkLst>
            <pc:docMk/>
            <pc:sldMk cId="0" sldId="261"/>
            <ac:graphicFrameMk id="264" creationId="{00000000-0000-0000-0000-000000000000}"/>
          </ac:graphicFrameMkLst>
        </pc:graphicFrameChg>
      </pc:sldChg>
      <pc:sldChg chg="ord">
        <pc:chgData name="Arvina Alung" userId="S::aalung1@stevens.edu::1cfcda83-2bab-4b33-8720-366f947b89b5" providerId="AD" clId="Web-{68AD4216-32FE-8A98-50F0-BE403480C639}" dt="2021-12-03T17:44:34.640" v="729"/>
        <pc:sldMkLst>
          <pc:docMk/>
          <pc:sldMk cId="2861266365" sldId="283"/>
        </pc:sldMkLst>
      </pc:sldChg>
      <pc:sldChg chg="modSp">
        <pc:chgData name="Arvina Alung" userId="S::aalung1@stevens.edu::1cfcda83-2bab-4b33-8720-366f947b89b5" providerId="AD" clId="Web-{68AD4216-32FE-8A98-50F0-BE403480C639}" dt="2021-12-03T17:39:34.993" v="648" actId="20577"/>
        <pc:sldMkLst>
          <pc:docMk/>
          <pc:sldMk cId="909580661" sldId="285"/>
        </pc:sldMkLst>
        <pc:spChg chg="mod">
          <ac:chgData name="Arvina Alung" userId="S::aalung1@stevens.edu::1cfcda83-2bab-4b33-8720-366f947b89b5" providerId="AD" clId="Web-{68AD4216-32FE-8A98-50F0-BE403480C639}" dt="2021-12-03T17:39:34.993" v="648" actId="20577"/>
          <ac:spMkLst>
            <pc:docMk/>
            <pc:sldMk cId="909580661" sldId="285"/>
            <ac:spMk id="7" creationId="{246626CB-A818-4309-B472-098E19682323}"/>
          </ac:spMkLst>
        </pc:spChg>
      </pc:sldChg>
      <pc:sldChg chg="modSp">
        <pc:chgData name="Arvina Alung" userId="S::aalung1@stevens.edu::1cfcda83-2bab-4b33-8720-366f947b89b5" providerId="AD" clId="Web-{68AD4216-32FE-8A98-50F0-BE403480C639}" dt="2021-12-03T17:48:42.412" v="932" actId="20577"/>
        <pc:sldMkLst>
          <pc:docMk/>
          <pc:sldMk cId="2681727089" sldId="305"/>
        </pc:sldMkLst>
        <pc:spChg chg="mod">
          <ac:chgData name="Arvina Alung" userId="S::aalung1@stevens.edu::1cfcda83-2bab-4b33-8720-366f947b89b5" providerId="AD" clId="Web-{68AD4216-32FE-8A98-50F0-BE403480C639}" dt="2021-12-03T17:48:42.412" v="932" actId="20577"/>
          <ac:spMkLst>
            <pc:docMk/>
            <pc:sldMk cId="2681727089" sldId="305"/>
            <ac:spMk id="5" creationId="{E431E744-2385-462B-8D4B-B835029EC4F6}"/>
          </ac:spMkLst>
        </pc:spChg>
      </pc:sldChg>
      <pc:sldChg chg="addSp delSp modSp">
        <pc:chgData name="Arvina Alung" userId="S::aalung1@stevens.edu::1cfcda83-2bab-4b33-8720-366f947b89b5" providerId="AD" clId="Web-{68AD4216-32FE-8A98-50F0-BE403480C639}" dt="2021-12-03T17:35:47.816" v="539" actId="1076"/>
        <pc:sldMkLst>
          <pc:docMk/>
          <pc:sldMk cId="2204009002" sldId="307"/>
        </pc:sldMkLst>
        <pc:spChg chg="mod">
          <ac:chgData name="Arvina Alung" userId="S::aalung1@stevens.edu::1cfcda83-2bab-4b33-8720-366f947b89b5" providerId="AD" clId="Web-{68AD4216-32FE-8A98-50F0-BE403480C639}" dt="2021-12-03T17:23:24.361" v="40" actId="20577"/>
          <ac:spMkLst>
            <pc:docMk/>
            <pc:sldMk cId="2204009002" sldId="307"/>
            <ac:spMk id="3" creationId="{801440FA-9C7F-4921-B4FC-A8E75446DA7B}"/>
          </ac:spMkLst>
        </pc:spChg>
        <pc:picChg chg="add del mod">
          <ac:chgData name="Arvina Alung" userId="S::aalung1@stevens.edu::1cfcda83-2bab-4b33-8720-366f947b89b5" providerId="AD" clId="Web-{68AD4216-32FE-8A98-50F0-BE403480C639}" dt="2021-12-03T17:35:33.800" v="532"/>
          <ac:picMkLst>
            <pc:docMk/>
            <pc:sldMk cId="2204009002" sldId="307"/>
            <ac:picMk id="2" creationId="{1967F189-136C-47FD-8C67-C40D712A68C8}"/>
          </ac:picMkLst>
        </pc:picChg>
        <pc:picChg chg="add mod">
          <ac:chgData name="Arvina Alung" userId="S::aalung1@stevens.edu::1cfcda83-2bab-4b33-8720-366f947b89b5" providerId="AD" clId="Web-{68AD4216-32FE-8A98-50F0-BE403480C639}" dt="2021-12-03T17:35:47.816" v="539" actId="1076"/>
          <ac:picMkLst>
            <pc:docMk/>
            <pc:sldMk cId="2204009002" sldId="307"/>
            <ac:picMk id="4" creationId="{706BC79D-81AE-4AAA-B0AA-B0DF61DFA768}"/>
          </ac:picMkLst>
        </pc:picChg>
        <pc:picChg chg="del">
          <ac:chgData name="Arvina Alung" userId="S::aalung1@stevens.edu::1cfcda83-2bab-4b33-8720-366f947b89b5" providerId="AD" clId="Web-{68AD4216-32FE-8A98-50F0-BE403480C639}" dt="2021-12-03T17:22:21.688" v="0"/>
          <ac:picMkLst>
            <pc:docMk/>
            <pc:sldMk cId="2204009002" sldId="307"/>
            <ac:picMk id="6" creationId="{99292EC0-743B-4C20-AFBC-B8AF9B129292}"/>
          </ac:picMkLst>
        </pc:picChg>
      </pc:sldChg>
      <pc:sldChg chg="addSp delSp modSp add replId">
        <pc:chgData name="Arvina Alung" userId="S::aalung1@stevens.edu::1cfcda83-2bab-4b33-8720-366f947b89b5" providerId="AD" clId="Web-{68AD4216-32FE-8A98-50F0-BE403480C639}" dt="2021-12-03T17:49:32.616" v="934"/>
        <pc:sldMkLst>
          <pc:docMk/>
          <pc:sldMk cId="3843646139" sldId="308"/>
        </pc:sldMkLst>
        <pc:spChg chg="mod">
          <ac:chgData name="Arvina Alung" userId="S::aalung1@stevens.edu::1cfcda83-2bab-4b33-8720-366f947b89b5" providerId="AD" clId="Web-{68AD4216-32FE-8A98-50F0-BE403480C639}" dt="2021-12-03T17:25:17.442" v="63" actId="20577"/>
          <ac:spMkLst>
            <pc:docMk/>
            <pc:sldMk cId="3843646139" sldId="308"/>
            <ac:spMk id="3" creationId="{801440FA-9C7F-4921-B4FC-A8E75446DA7B}"/>
          </ac:spMkLst>
        </pc:spChg>
        <pc:spChg chg="add del mod">
          <ac:chgData name="Arvina Alung" userId="S::aalung1@stevens.edu::1cfcda83-2bab-4b33-8720-366f947b89b5" providerId="AD" clId="Web-{68AD4216-32FE-8A98-50F0-BE403480C639}" dt="2021-12-03T17:29:11.369" v="383"/>
          <ac:spMkLst>
            <pc:docMk/>
            <pc:sldMk cId="3843646139" sldId="308"/>
            <ac:spMk id="6" creationId="{21F8C99C-1D60-436F-AC40-ADDA296008CA}"/>
          </ac:spMkLst>
        </pc:spChg>
        <pc:graphicFrameChg chg="add mod modGraphic">
          <ac:chgData name="Arvina Alung" userId="S::aalung1@stevens.edu::1cfcda83-2bab-4b33-8720-366f947b89b5" providerId="AD" clId="Web-{68AD4216-32FE-8A98-50F0-BE403480C639}" dt="2021-12-03T17:49:32.616" v="934"/>
          <ac:graphicFrameMkLst>
            <pc:docMk/>
            <pc:sldMk cId="3843646139" sldId="308"/>
            <ac:graphicFrameMk id="5" creationId="{E6B314D9-D2E1-4A4F-8E47-4D88AFD4F54A}"/>
          </ac:graphicFrameMkLst>
        </pc:graphicFrameChg>
        <pc:graphicFrameChg chg="add del mod">
          <ac:chgData name="Arvina Alung" userId="S::aalung1@stevens.edu::1cfcda83-2bab-4b33-8720-366f947b89b5" providerId="AD" clId="Web-{68AD4216-32FE-8A98-50F0-BE403480C639}" dt="2021-12-03T17:31:18.903" v="408"/>
          <ac:graphicFrameMkLst>
            <pc:docMk/>
            <pc:sldMk cId="3843646139" sldId="308"/>
            <ac:graphicFrameMk id="8" creationId="{2782F08C-C34A-41B0-BC5D-A39BDDC36728}"/>
          </ac:graphicFrameMkLst>
        </pc:graphicFrameChg>
        <pc:picChg chg="del">
          <ac:chgData name="Arvina Alung" userId="S::aalung1@stevens.edu::1cfcda83-2bab-4b33-8720-366f947b89b5" providerId="AD" clId="Web-{68AD4216-32FE-8A98-50F0-BE403480C639}" dt="2021-12-03T17:23:52.877" v="42"/>
          <ac:picMkLst>
            <pc:docMk/>
            <pc:sldMk cId="3843646139" sldId="308"/>
            <ac:picMk id="2" creationId="{1967F189-136C-47FD-8C67-C40D712A68C8}"/>
          </ac:picMkLst>
        </pc:picChg>
        <pc:picChg chg="add del mod">
          <ac:chgData name="Arvina Alung" userId="S::aalung1@stevens.edu::1cfcda83-2bab-4b33-8720-366f947b89b5" providerId="AD" clId="Web-{68AD4216-32FE-8A98-50F0-BE403480C639}" dt="2021-12-03T17:28:09.086" v="370"/>
          <ac:picMkLst>
            <pc:docMk/>
            <pc:sldMk cId="3843646139" sldId="308"/>
            <ac:picMk id="4" creationId="{D9976916-2EA3-4B86-A7ED-F4CBD6968610}"/>
          </ac:picMkLst>
        </pc:picChg>
      </pc:sldChg>
    </pc:docChg>
  </pc:docChgLst>
  <pc:docChgLst>
    <pc:chgData name="Shelly Gulati" userId="S::sgulati1@stevens.edu::55140c96-5f90-46c8-ba06-c0dde94e0143" providerId="AD" clId="Web-{917A89A4-C661-9375-1289-018D52805C2E}"/>
    <pc:docChg chg="addSld delSld modSld">
      <pc:chgData name="Shelly Gulati" userId="S::sgulati1@stevens.edu::55140c96-5f90-46c8-ba06-c0dde94e0143" providerId="AD" clId="Web-{917A89A4-C661-9375-1289-018D52805C2E}" dt="2021-12-05T16:57:58.224" v="379" actId="20577"/>
      <pc:docMkLst>
        <pc:docMk/>
      </pc:docMkLst>
      <pc:sldChg chg="addSp delSp modSp mod modClrScheme chgLayout">
        <pc:chgData name="Shelly Gulati" userId="S::sgulati1@stevens.edu::55140c96-5f90-46c8-ba06-c0dde94e0143" providerId="AD" clId="Web-{917A89A4-C661-9375-1289-018D52805C2E}" dt="2021-12-05T16:57:58.224" v="379" actId="20577"/>
        <pc:sldMkLst>
          <pc:docMk/>
          <pc:sldMk cId="1183088039" sldId="270"/>
        </pc:sldMkLst>
        <pc:spChg chg="add mod ord">
          <ac:chgData name="Shelly Gulati" userId="S::sgulati1@stevens.edu::55140c96-5f90-46c8-ba06-c0dde94e0143" providerId="AD" clId="Web-{917A89A4-C661-9375-1289-018D52805C2E}" dt="2021-12-05T16:57:58.224" v="379" actId="20577"/>
          <ac:spMkLst>
            <pc:docMk/>
            <pc:sldMk cId="1183088039" sldId="270"/>
            <ac:spMk id="2" creationId="{49782B6C-5C9B-4EBD-8620-E2990970625B}"/>
          </ac:spMkLst>
        </pc:spChg>
        <pc:spChg chg="add del mod ord">
          <ac:chgData name="Shelly Gulati" userId="S::sgulati1@stevens.edu::55140c96-5f90-46c8-ba06-c0dde94e0143" providerId="AD" clId="Web-{917A89A4-C661-9375-1289-018D52805C2E}" dt="2021-12-05T16:56:42.003" v="333"/>
          <ac:spMkLst>
            <pc:docMk/>
            <pc:sldMk cId="1183088039" sldId="270"/>
            <ac:spMk id="3" creationId="{C7094697-89D4-4562-B123-FFB27021D475}"/>
          </ac:spMkLst>
        </pc:spChg>
        <pc:spChg chg="mod">
          <ac:chgData name="Shelly Gulati" userId="S::sgulati1@stevens.edu::55140c96-5f90-46c8-ba06-c0dde94e0143" providerId="AD" clId="Web-{917A89A4-C661-9375-1289-018D52805C2E}" dt="2021-12-05T16:55:48.048" v="307" actId="1076"/>
          <ac:spMkLst>
            <pc:docMk/>
            <pc:sldMk cId="1183088039" sldId="270"/>
            <ac:spMk id="15" creationId="{D7B3FE32-286D-46B3-9E61-1E5F30D142BF}"/>
          </ac:spMkLst>
        </pc:spChg>
        <pc:spChg chg="mod">
          <ac:chgData name="Shelly Gulati" userId="S::sgulati1@stevens.edu::55140c96-5f90-46c8-ba06-c0dde94e0143" providerId="AD" clId="Web-{917A89A4-C661-9375-1289-018D52805C2E}" dt="2021-12-05T16:56:06.627" v="311" actId="1076"/>
          <ac:spMkLst>
            <pc:docMk/>
            <pc:sldMk cId="1183088039" sldId="270"/>
            <ac:spMk id="17" creationId="{8D0F2AB7-2668-4F8F-B12C-10AC68F7EA6F}"/>
          </ac:spMkLst>
        </pc:spChg>
        <pc:spChg chg="del mod">
          <ac:chgData name="Shelly Gulati" userId="S::sgulati1@stevens.edu::55140c96-5f90-46c8-ba06-c0dde94e0143" providerId="AD" clId="Web-{917A89A4-C661-9375-1289-018D52805C2E}" dt="2021-12-05T16:57:23.957" v="357"/>
          <ac:spMkLst>
            <pc:docMk/>
            <pc:sldMk cId="1183088039" sldId="270"/>
            <ac:spMk id="24" creationId="{EAA6DDA2-DAE0-41DF-9B33-0D85EE05A19A}"/>
          </ac:spMkLst>
        </pc:spChg>
        <pc:spChg chg="mod ord">
          <ac:chgData name="Shelly Gulati" userId="S::sgulati1@stevens.edu::55140c96-5f90-46c8-ba06-c0dde94e0143" providerId="AD" clId="Web-{917A89A4-C661-9375-1289-018D52805C2E}" dt="2021-12-05T16:56:27.659" v="329"/>
          <ac:spMkLst>
            <pc:docMk/>
            <pc:sldMk cId="1183088039" sldId="270"/>
            <ac:spMk id="269" creationId="{00000000-0000-0000-0000-000000000000}"/>
          </ac:spMkLst>
        </pc:spChg>
        <pc:graphicFrameChg chg="modGraphic">
          <ac:chgData name="Shelly Gulati" userId="S::sgulati1@stevens.edu::55140c96-5f90-46c8-ba06-c0dde94e0143" providerId="AD" clId="Web-{917A89A4-C661-9375-1289-018D52805C2E}" dt="2021-12-05T16:55:18.985" v="301"/>
          <ac:graphicFrameMkLst>
            <pc:docMk/>
            <pc:sldMk cId="1183088039" sldId="270"/>
            <ac:graphicFrameMk id="5" creationId="{E65B3051-12B1-4821-B952-DAFA7E744DAA}"/>
          </ac:graphicFrameMkLst>
        </pc:graphicFrameChg>
        <pc:graphicFrameChg chg="modGraphic">
          <ac:chgData name="Shelly Gulati" userId="S::sgulati1@stevens.edu::55140c96-5f90-46c8-ba06-c0dde94e0143" providerId="AD" clId="Web-{917A89A4-C661-9375-1289-018D52805C2E}" dt="2021-12-05T16:55:27.704" v="303"/>
          <ac:graphicFrameMkLst>
            <pc:docMk/>
            <pc:sldMk cId="1183088039" sldId="270"/>
            <ac:graphicFrameMk id="6" creationId="{02222302-26E9-4442-BC7E-98E5C6E3BDA5}"/>
          </ac:graphicFrameMkLst>
        </pc:graphicFrameChg>
        <pc:graphicFrameChg chg="modGraphic">
          <ac:chgData name="Shelly Gulati" userId="S::sgulati1@stevens.edu::55140c96-5f90-46c8-ba06-c0dde94e0143" providerId="AD" clId="Web-{917A89A4-C661-9375-1289-018D52805C2E}" dt="2021-12-05T16:55:31.126" v="304"/>
          <ac:graphicFrameMkLst>
            <pc:docMk/>
            <pc:sldMk cId="1183088039" sldId="270"/>
            <ac:graphicFrameMk id="7" creationId="{3791B6B2-A963-4F6A-B3F4-9AF702C0B10D}"/>
          </ac:graphicFrameMkLst>
        </pc:graphicFrameChg>
        <pc:graphicFrameChg chg="mod modGraphic">
          <ac:chgData name="Shelly Gulati" userId="S::sgulati1@stevens.edu::55140c96-5f90-46c8-ba06-c0dde94e0143" providerId="AD" clId="Web-{917A89A4-C661-9375-1289-018D52805C2E}" dt="2021-12-05T16:56:02.142" v="310" actId="1076"/>
          <ac:graphicFrameMkLst>
            <pc:docMk/>
            <pc:sldMk cId="1183088039" sldId="270"/>
            <ac:graphicFrameMk id="8" creationId="{B4440729-AC0D-4661-86AA-F532CEC96195}"/>
          </ac:graphicFrameMkLst>
        </pc:graphicFrameChg>
        <pc:graphicFrameChg chg="mod modGraphic">
          <ac:chgData name="Shelly Gulati" userId="S::sgulati1@stevens.edu::55140c96-5f90-46c8-ba06-c0dde94e0143" providerId="AD" clId="Web-{917A89A4-C661-9375-1289-018D52805C2E}" dt="2021-12-05T16:55:42.892" v="306" actId="1076"/>
          <ac:graphicFrameMkLst>
            <pc:docMk/>
            <pc:sldMk cId="1183088039" sldId="270"/>
            <ac:graphicFrameMk id="9" creationId="{3580D0D0-0CC3-4108-B0A0-0131C0681342}"/>
          </ac:graphicFrameMkLst>
        </pc:graphicFrameChg>
        <pc:cxnChg chg="mod">
          <ac:chgData name="Shelly Gulati" userId="S::sgulati1@stevens.edu::55140c96-5f90-46c8-ba06-c0dde94e0143" providerId="AD" clId="Web-{917A89A4-C661-9375-1289-018D52805C2E}" dt="2021-12-05T16:56:02.142" v="310" actId="1076"/>
          <ac:cxnSpMkLst>
            <pc:docMk/>
            <pc:sldMk cId="1183088039" sldId="270"/>
            <ac:cxnSpMk id="10" creationId="{E419BA2C-200D-4A58-8D04-94A220325E93}"/>
          </ac:cxnSpMkLst>
        </pc:cxnChg>
      </pc:sldChg>
      <pc:sldChg chg="new del">
        <pc:chgData name="Shelly Gulati" userId="S::sgulati1@stevens.edu::55140c96-5f90-46c8-ba06-c0dde94e0143" providerId="AD" clId="Web-{917A89A4-C661-9375-1289-018D52805C2E}" dt="2021-12-05T16:42:02.019" v="2"/>
        <pc:sldMkLst>
          <pc:docMk/>
          <pc:sldMk cId="2262183902" sldId="309"/>
        </pc:sldMkLst>
      </pc:sldChg>
      <pc:sldChg chg="modSp new">
        <pc:chgData name="Shelly Gulati" userId="S::sgulati1@stevens.edu::55140c96-5f90-46c8-ba06-c0dde94e0143" providerId="AD" clId="Web-{917A89A4-C661-9375-1289-018D52805C2E}" dt="2021-12-05T16:54:40" v="298" actId="20577"/>
        <pc:sldMkLst>
          <pc:docMk/>
          <pc:sldMk cId="1829625927" sldId="310"/>
        </pc:sldMkLst>
        <pc:spChg chg="mod">
          <ac:chgData name="Shelly Gulati" userId="S::sgulati1@stevens.edu::55140c96-5f90-46c8-ba06-c0dde94e0143" providerId="AD" clId="Web-{917A89A4-C661-9375-1289-018D52805C2E}" dt="2021-12-05T16:54:40" v="298" actId="20577"/>
          <ac:spMkLst>
            <pc:docMk/>
            <pc:sldMk cId="1829625927" sldId="310"/>
            <ac:spMk id="3" creationId="{4087EF8D-F77E-42D0-802F-4405827797DC}"/>
          </ac:spMkLst>
        </pc:spChg>
      </pc:sldChg>
      <pc:sldChg chg="addSp delSp modSp new mod modClrScheme chgLayout">
        <pc:chgData name="Shelly Gulati" userId="S::sgulati1@stevens.edu::55140c96-5f90-46c8-ba06-c0dde94e0143" providerId="AD" clId="Web-{917A89A4-C661-9375-1289-018D52805C2E}" dt="2021-12-05T16:52:38.777" v="274"/>
        <pc:sldMkLst>
          <pc:docMk/>
          <pc:sldMk cId="3400386991" sldId="311"/>
        </pc:sldMkLst>
        <pc:spChg chg="del">
          <ac:chgData name="Shelly Gulati" userId="S::sgulati1@stevens.edu::55140c96-5f90-46c8-ba06-c0dde94e0143" providerId="AD" clId="Web-{917A89A4-C661-9375-1289-018D52805C2E}" dt="2021-12-05T16:46:31.917" v="33"/>
          <ac:spMkLst>
            <pc:docMk/>
            <pc:sldMk cId="3400386991" sldId="311"/>
            <ac:spMk id="2" creationId="{D3BA79D8-E183-440E-9F44-02FBB1041FC6}"/>
          </ac:spMkLst>
        </pc:spChg>
        <pc:spChg chg="mod ord">
          <ac:chgData name="Shelly Gulati" userId="S::sgulati1@stevens.edu::55140c96-5f90-46c8-ba06-c0dde94e0143" providerId="AD" clId="Web-{917A89A4-C661-9375-1289-018D52805C2E}" dt="2021-12-05T16:47:19.793" v="37"/>
          <ac:spMkLst>
            <pc:docMk/>
            <pc:sldMk cId="3400386991" sldId="311"/>
            <ac:spMk id="3" creationId="{E9918C3B-E2B9-4EA7-83FA-0811BA370789}"/>
          </ac:spMkLst>
        </pc:spChg>
        <pc:spChg chg="del">
          <ac:chgData name="Shelly Gulati" userId="S::sgulati1@stevens.edu::55140c96-5f90-46c8-ba06-c0dde94e0143" providerId="AD" clId="Web-{917A89A4-C661-9375-1289-018D52805C2E}" dt="2021-12-05T16:46:33.667" v="34"/>
          <ac:spMkLst>
            <pc:docMk/>
            <pc:sldMk cId="3400386991" sldId="311"/>
            <ac:spMk id="4" creationId="{9FEC35C0-A78E-4F52-9846-C3C66CC0F9A7}"/>
          </ac:spMkLst>
        </pc:spChg>
        <pc:spChg chg="add del mod ord">
          <ac:chgData name="Shelly Gulati" userId="S::sgulati1@stevens.edu::55140c96-5f90-46c8-ba06-c0dde94e0143" providerId="AD" clId="Web-{917A89A4-C661-9375-1289-018D52805C2E}" dt="2021-12-05T16:47:28.841" v="39"/>
          <ac:spMkLst>
            <pc:docMk/>
            <pc:sldMk cId="3400386991" sldId="311"/>
            <ac:spMk id="6" creationId="{7C8C8B48-F190-457F-978B-6181F8E061FE}"/>
          </ac:spMkLst>
        </pc:spChg>
        <pc:graphicFrameChg chg="add mod modGraphic">
          <ac:chgData name="Shelly Gulati" userId="S::sgulati1@stevens.edu::55140c96-5f90-46c8-ba06-c0dde94e0143" providerId="AD" clId="Web-{917A89A4-C661-9375-1289-018D52805C2E}" dt="2021-12-05T16:52:38.777" v="274"/>
          <ac:graphicFrameMkLst>
            <pc:docMk/>
            <pc:sldMk cId="3400386991" sldId="311"/>
            <ac:graphicFrameMk id="5" creationId="{3A17425D-DED5-476A-B691-47A617484D6E}"/>
          </ac:graphicFrameMkLst>
        </pc:graphicFrameChg>
      </pc:sldChg>
      <pc:sldChg chg="modSp add replId">
        <pc:chgData name="Shelly Gulati" userId="S::sgulati1@stevens.edu::55140c96-5f90-46c8-ba06-c0dde94e0143" providerId="AD" clId="Web-{917A89A4-C661-9375-1289-018D52805C2E}" dt="2021-12-05T16:53:54.201" v="285" actId="20577"/>
        <pc:sldMkLst>
          <pc:docMk/>
          <pc:sldMk cId="1642426391" sldId="312"/>
        </pc:sldMkLst>
        <pc:spChg chg="mod">
          <ac:chgData name="Shelly Gulati" userId="S::sgulati1@stevens.edu::55140c96-5f90-46c8-ba06-c0dde94e0143" providerId="AD" clId="Web-{917A89A4-C661-9375-1289-018D52805C2E}" dt="2021-12-05T16:53:46.498" v="283" actId="20577"/>
          <ac:spMkLst>
            <pc:docMk/>
            <pc:sldMk cId="1642426391" sldId="312"/>
            <ac:spMk id="4" creationId="{CB115EFF-6316-4BAE-953F-193D46C03191}"/>
          </ac:spMkLst>
        </pc:spChg>
        <pc:spChg chg="mod">
          <ac:chgData name="Shelly Gulati" userId="S::sgulati1@stevens.edu::55140c96-5f90-46c8-ba06-c0dde94e0143" providerId="AD" clId="Web-{917A89A4-C661-9375-1289-018D52805C2E}" dt="2021-12-05T16:53:52.217" v="284" actId="20577"/>
          <ac:spMkLst>
            <pc:docMk/>
            <pc:sldMk cId="1642426391" sldId="312"/>
            <ac:spMk id="5" creationId="{01FF3207-3D2D-42F3-A4E8-6046CA09A5FD}"/>
          </ac:spMkLst>
        </pc:spChg>
        <pc:spChg chg="mod">
          <ac:chgData name="Shelly Gulati" userId="S::sgulati1@stevens.edu::55140c96-5f90-46c8-ba06-c0dde94e0143" providerId="AD" clId="Web-{917A89A4-C661-9375-1289-018D52805C2E}" dt="2021-12-05T16:53:54.201" v="285" actId="20577"/>
          <ac:spMkLst>
            <pc:docMk/>
            <pc:sldMk cId="1642426391" sldId="312"/>
            <ac:spMk id="6" creationId="{D9FA8410-F83B-4E4D-B260-79825BBADD78}"/>
          </ac:spMkLst>
        </pc:spChg>
      </pc:sldChg>
    </pc:docChg>
  </pc:docChgLst>
  <pc:docChgLst>
    <pc:chgData name="Arvina Alung" userId="1cfcda83-2bab-4b33-8720-366f947b89b5" providerId="ADAL" clId="{9B5E66FC-ED07-415A-AFC9-608E51D4301A}"/>
    <pc:docChg chg="undo redo custSel addSld delSld modSld sldOrd">
      <pc:chgData name="Arvina Alung" userId="1cfcda83-2bab-4b33-8720-366f947b89b5" providerId="ADAL" clId="{9B5E66FC-ED07-415A-AFC9-608E51D4301A}" dt="2021-12-03T17:12:44.538" v="2169" actId="47"/>
      <pc:docMkLst>
        <pc:docMk/>
      </pc:docMkLst>
      <pc:sldChg chg="addSp delSp modSp mod ord">
        <pc:chgData name="Arvina Alung" userId="1cfcda83-2bab-4b33-8720-366f947b89b5" providerId="ADAL" clId="{9B5E66FC-ED07-415A-AFC9-608E51D4301A}" dt="2021-12-03T14:00:54.409" v="839" actId="20577"/>
        <pc:sldMkLst>
          <pc:docMk/>
          <pc:sldMk cId="2861266365" sldId="283"/>
        </pc:sldMkLst>
        <pc:spChg chg="del mod">
          <ac:chgData name="Arvina Alung" userId="1cfcda83-2bab-4b33-8720-366f947b89b5" providerId="ADAL" clId="{9B5E66FC-ED07-415A-AFC9-608E51D4301A}" dt="2021-12-03T13:55:35.889" v="754" actId="478"/>
          <ac:spMkLst>
            <pc:docMk/>
            <pc:sldMk cId="2861266365" sldId="283"/>
            <ac:spMk id="6" creationId="{75CAABDD-5486-47B9-9961-FDEFCA49E6FF}"/>
          </ac:spMkLst>
        </pc:spChg>
        <pc:spChg chg="add del">
          <ac:chgData name="Arvina Alung" userId="1cfcda83-2bab-4b33-8720-366f947b89b5" providerId="ADAL" clId="{9B5E66FC-ED07-415A-AFC9-608E51D4301A}" dt="2021-12-03T13:55:38.118" v="756" actId="22"/>
          <ac:spMkLst>
            <pc:docMk/>
            <pc:sldMk cId="2861266365" sldId="283"/>
            <ac:spMk id="7" creationId="{663C1259-E813-4C8D-BA32-8727664F508E}"/>
          </ac:spMkLst>
        </pc:spChg>
        <pc:spChg chg="add mod">
          <ac:chgData name="Arvina Alung" userId="1cfcda83-2bab-4b33-8720-366f947b89b5" providerId="ADAL" clId="{9B5E66FC-ED07-415A-AFC9-608E51D4301A}" dt="2021-12-03T14:00:54.409" v="839" actId="20577"/>
          <ac:spMkLst>
            <pc:docMk/>
            <pc:sldMk cId="2861266365" sldId="283"/>
            <ac:spMk id="8" creationId="{C62F5F6F-0563-4F53-B71F-067BAACC6CD0}"/>
          </ac:spMkLst>
        </pc:spChg>
      </pc:sldChg>
      <pc:sldChg chg="addSp delSp modSp del mod">
        <pc:chgData name="Arvina Alung" userId="1cfcda83-2bab-4b33-8720-366f947b89b5" providerId="ADAL" clId="{9B5E66FC-ED07-415A-AFC9-608E51D4301A}" dt="2021-12-02T12:20:15.354" v="557" actId="2696"/>
        <pc:sldMkLst>
          <pc:docMk/>
          <pc:sldMk cId="1115259009" sldId="284"/>
        </pc:sldMkLst>
        <pc:spChg chg="mod">
          <ac:chgData name="Arvina Alung" userId="1cfcda83-2bab-4b33-8720-366f947b89b5" providerId="ADAL" clId="{9B5E66FC-ED07-415A-AFC9-608E51D4301A}" dt="2021-12-02T09:25:31.584" v="182" actId="1076"/>
          <ac:spMkLst>
            <pc:docMk/>
            <pc:sldMk cId="1115259009" sldId="284"/>
            <ac:spMk id="3" creationId="{801440FA-9C7F-4921-B4FC-A8E75446DA7B}"/>
          </ac:spMkLst>
        </pc:spChg>
        <pc:spChg chg="del mod">
          <ac:chgData name="Arvina Alung" userId="1cfcda83-2bab-4b33-8720-366f947b89b5" providerId="ADAL" clId="{9B5E66FC-ED07-415A-AFC9-608E51D4301A}" dt="2021-12-02T09:25:36.836" v="184" actId="478"/>
          <ac:spMkLst>
            <pc:docMk/>
            <pc:sldMk cId="1115259009" sldId="284"/>
            <ac:spMk id="4" creationId="{0AE283D6-90E0-4918-90A2-7122CF844758}"/>
          </ac:spMkLst>
        </pc:spChg>
        <pc:spChg chg="del">
          <ac:chgData name="Arvina Alung" userId="1cfcda83-2bab-4b33-8720-366f947b89b5" providerId="ADAL" clId="{9B5E66FC-ED07-415A-AFC9-608E51D4301A}" dt="2021-12-02T09:25:39.577" v="185" actId="478"/>
          <ac:spMkLst>
            <pc:docMk/>
            <pc:sldMk cId="1115259009" sldId="284"/>
            <ac:spMk id="6" creationId="{75CAABDD-5486-47B9-9961-FDEFCA49E6FF}"/>
          </ac:spMkLst>
        </pc:spChg>
        <pc:picChg chg="add mod">
          <ac:chgData name="Arvina Alung" userId="1cfcda83-2bab-4b33-8720-366f947b89b5" providerId="ADAL" clId="{9B5E66FC-ED07-415A-AFC9-608E51D4301A}" dt="2021-12-02T12:07:49.277" v="262" actId="1076"/>
          <ac:picMkLst>
            <pc:docMk/>
            <pc:sldMk cId="1115259009" sldId="284"/>
            <ac:picMk id="5" creationId="{84537178-5F8C-4434-BEF9-9F195D8B7DBC}"/>
          </ac:picMkLst>
        </pc:picChg>
      </pc:sldChg>
      <pc:sldChg chg="addSp delSp modSp mod ord">
        <pc:chgData name="Arvina Alung" userId="1cfcda83-2bab-4b33-8720-366f947b89b5" providerId="ADAL" clId="{9B5E66FC-ED07-415A-AFC9-608E51D4301A}" dt="2021-12-03T17:11:08.211" v="2168" actId="20577"/>
        <pc:sldMkLst>
          <pc:docMk/>
          <pc:sldMk cId="909580661" sldId="285"/>
        </pc:sldMkLst>
        <pc:spChg chg="mod">
          <ac:chgData name="Arvina Alung" userId="1cfcda83-2bab-4b33-8720-366f947b89b5" providerId="ADAL" clId="{9B5E66FC-ED07-415A-AFC9-608E51D4301A}" dt="2021-12-03T13:58:52.317" v="800" actId="255"/>
          <ac:spMkLst>
            <pc:docMk/>
            <pc:sldMk cId="909580661" sldId="285"/>
            <ac:spMk id="3" creationId="{801440FA-9C7F-4921-B4FC-A8E75446DA7B}"/>
          </ac:spMkLst>
        </pc:spChg>
        <pc:spChg chg="del">
          <ac:chgData name="Arvina Alung" userId="1cfcda83-2bab-4b33-8720-366f947b89b5" providerId="ADAL" clId="{9B5E66FC-ED07-415A-AFC9-608E51D4301A}" dt="2021-12-03T16:58:35.980" v="1570" actId="478"/>
          <ac:spMkLst>
            <pc:docMk/>
            <pc:sldMk cId="909580661" sldId="285"/>
            <ac:spMk id="4" creationId="{0AE283D6-90E0-4918-90A2-7122CF844758}"/>
          </ac:spMkLst>
        </pc:spChg>
        <pc:spChg chg="del">
          <ac:chgData name="Arvina Alung" userId="1cfcda83-2bab-4b33-8720-366f947b89b5" providerId="ADAL" clId="{9B5E66FC-ED07-415A-AFC9-608E51D4301A}" dt="2021-12-03T11:56:18.864" v="752" actId="478"/>
          <ac:spMkLst>
            <pc:docMk/>
            <pc:sldMk cId="909580661" sldId="285"/>
            <ac:spMk id="6" creationId="{75CAABDD-5486-47B9-9961-FDEFCA49E6FF}"/>
          </ac:spMkLst>
        </pc:spChg>
        <pc:spChg chg="add mod">
          <ac:chgData name="Arvina Alung" userId="1cfcda83-2bab-4b33-8720-366f947b89b5" providerId="ADAL" clId="{9B5E66FC-ED07-415A-AFC9-608E51D4301A}" dt="2021-12-03T17:11:08.211" v="2168" actId="20577"/>
          <ac:spMkLst>
            <pc:docMk/>
            <pc:sldMk cId="909580661" sldId="285"/>
            <ac:spMk id="7" creationId="{246626CB-A818-4309-B472-098E19682323}"/>
          </ac:spMkLst>
        </pc:spChg>
      </pc:sldChg>
      <pc:sldChg chg="addSp delSp modSp add mod ord">
        <pc:chgData name="Arvina Alung" userId="1cfcda83-2bab-4b33-8720-366f947b89b5" providerId="ADAL" clId="{9B5E66FC-ED07-415A-AFC9-608E51D4301A}" dt="2021-12-03T16:32:12.678" v="1204" actId="1076"/>
        <pc:sldMkLst>
          <pc:docMk/>
          <pc:sldMk cId="1106284335" sldId="300"/>
        </pc:sldMkLst>
        <pc:spChg chg="mod">
          <ac:chgData name="Arvina Alung" userId="1cfcda83-2bab-4b33-8720-366f947b89b5" providerId="ADAL" clId="{9B5E66FC-ED07-415A-AFC9-608E51D4301A}" dt="2021-12-02T09:30:28.528" v="251" actId="1076"/>
          <ac:spMkLst>
            <pc:docMk/>
            <pc:sldMk cId="1106284335" sldId="300"/>
            <ac:spMk id="3" creationId="{801440FA-9C7F-4921-B4FC-A8E75446DA7B}"/>
          </ac:spMkLst>
        </pc:spChg>
        <pc:graphicFrameChg chg="add mod modGraphic">
          <ac:chgData name="Arvina Alung" userId="1cfcda83-2bab-4b33-8720-366f947b89b5" providerId="ADAL" clId="{9B5E66FC-ED07-415A-AFC9-608E51D4301A}" dt="2021-12-03T16:32:12.678" v="1204" actId="1076"/>
          <ac:graphicFrameMkLst>
            <pc:docMk/>
            <pc:sldMk cId="1106284335" sldId="300"/>
            <ac:graphicFrameMk id="2" creationId="{DA50F41E-EF68-4455-AF8A-8396A7143DDE}"/>
          </ac:graphicFrameMkLst>
        </pc:graphicFrameChg>
        <pc:graphicFrameChg chg="add del mod modGraphic">
          <ac:chgData name="Arvina Alung" userId="1cfcda83-2bab-4b33-8720-366f947b89b5" providerId="ADAL" clId="{9B5E66FC-ED07-415A-AFC9-608E51D4301A}" dt="2021-12-02T10:43:41.500" v="258" actId="478"/>
          <ac:graphicFrameMkLst>
            <pc:docMk/>
            <pc:sldMk cId="1106284335" sldId="300"/>
            <ac:graphicFrameMk id="6" creationId="{577F74D1-6F65-417C-83B0-698DFD1CCB02}"/>
          </ac:graphicFrameMkLst>
        </pc:graphicFrameChg>
        <pc:picChg chg="del">
          <ac:chgData name="Arvina Alung" userId="1cfcda83-2bab-4b33-8720-366f947b89b5" providerId="ADAL" clId="{9B5E66FC-ED07-415A-AFC9-608E51D4301A}" dt="2021-12-02T09:26:33.442" v="197" actId="478"/>
          <ac:picMkLst>
            <pc:docMk/>
            <pc:sldMk cId="1106284335" sldId="300"/>
            <ac:picMk id="5" creationId="{84537178-5F8C-4434-BEF9-9F195D8B7DBC}"/>
          </ac:picMkLst>
        </pc:picChg>
      </pc:sldChg>
      <pc:sldChg chg="add del">
        <pc:chgData name="Arvina Alung" userId="1cfcda83-2bab-4b33-8720-366f947b89b5" providerId="ADAL" clId="{9B5E66FC-ED07-415A-AFC9-608E51D4301A}" dt="2021-12-03T14:17:33.803" v="841" actId="47"/>
        <pc:sldMkLst>
          <pc:docMk/>
          <pc:sldMk cId="2219430221" sldId="301"/>
        </pc:sldMkLst>
      </pc:sldChg>
      <pc:sldChg chg="modSp add del mod">
        <pc:chgData name="Arvina Alung" userId="1cfcda83-2bab-4b33-8720-366f947b89b5" providerId="ADAL" clId="{9B5E66FC-ED07-415A-AFC9-608E51D4301A}" dt="2021-12-03T14:25:44.033" v="1076" actId="2696"/>
        <pc:sldMkLst>
          <pc:docMk/>
          <pc:sldMk cId="3129551140" sldId="302"/>
        </pc:sldMkLst>
        <pc:spChg chg="mod">
          <ac:chgData name="Arvina Alung" userId="1cfcda83-2bab-4b33-8720-366f947b89b5" providerId="ADAL" clId="{9B5E66FC-ED07-415A-AFC9-608E51D4301A}" dt="2021-12-03T14:24:58.488" v="1070" actId="20577"/>
          <ac:spMkLst>
            <pc:docMk/>
            <pc:sldMk cId="3129551140" sldId="302"/>
            <ac:spMk id="2" creationId="{00000000-0000-0000-0000-000000000000}"/>
          </ac:spMkLst>
        </pc:spChg>
        <pc:spChg chg="mod">
          <ac:chgData name="Arvina Alung" userId="1cfcda83-2bab-4b33-8720-366f947b89b5" providerId="ADAL" clId="{9B5E66FC-ED07-415A-AFC9-608E51D4301A}" dt="2021-12-03T14:19:50.294" v="918" actId="255"/>
          <ac:spMkLst>
            <pc:docMk/>
            <pc:sldMk cId="3129551140" sldId="302"/>
            <ac:spMk id="8" creationId="{00000000-0000-0000-0000-000000000000}"/>
          </ac:spMkLst>
        </pc:spChg>
        <pc:spChg chg="mod">
          <ac:chgData name="Arvina Alung" userId="1cfcda83-2bab-4b33-8720-366f947b89b5" providerId="ADAL" clId="{9B5E66FC-ED07-415A-AFC9-608E51D4301A}" dt="2021-12-03T14:21:44.397" v="957" actId="1076"/>
          <ac:spMkLst>
            <pc:docMk/>
            <pc:sldMk cId="3129551140" sldId="302"/>
            <ac:spMk id="9" creationId="{00000000-0000-0000-0000-000000000000}"/>
          </ac:spMkLst>
        </pc:spChg>
        <pc:spChg chg="mod">
          <ac:chgData name="Arvina Alung" userId="1cfcda83-2bab-4b33-8720-366f947b89b5" providerId="ADAL" clId="{9B5E66FC-ED07-415A-AFC9-608E51D4301A}" dt="2021-12-03T14:19:18.047" v="896" actId="255"/>
          <ac:spMkLst>
            <pc:docMk/>
            <pc:sldMk cId="3129551140" sldId="302"/>
            <ac:spMk id="10" creationId="{00000000-0000-0000-0000-000000000000}"/>
          </ac:spMkLst>
        </pc:spChg>
        <pc:spChg chg="mod">
          <ac:chgData name="Arvina Alung" userId="1cfcda83-2bab-4b33-8720-366f947b89b5" providerId="ADAL" clId="{9B5E66FC-ED07-415A-AFC9-608E51D4301A}" dt="2021-12-03T14:23:37.034" v="1032" actId="14100"/>
          <ac:spMkLst>
            <pc:docMk/>
            <pc:sldMk cId="3129551140" sldId="302"/>
            <ac:spMk id="11" creationId="{00000000-0000-0000-0000-000000000000}"/>
          </ac:spMkLst>
        </pc:spChg>
        <pc:spChg chg="mod">
          <ac:chgData name="Arvina Alung" userId="1cfcda83-2bab-4b33-8720-366f947b89b5" providerId="ADAL" clId="{9B5E66FC-ED07-415A-AFC9-608E51D4301A}" dt="2021-12-03T14:20:01.112" v="920" actId="1076"/>
          <ac:spMkLst>
            <pc:docMk/>
            <pc:sldMk cId="3129551140" sldId="302"/>
            <ac:spMk id="12" creationId="{00000000-0000-0000-0000-000000000000}"/>
          </ac:spMkLst>
        </pc:spChg>
        <pc:spChg chg="mod">
          <ac:chgData name="Arvina Alung" userId="1cfcda83-2bab-4b33-8720-366f947b89b5" providerId="ADAL" clId="{9B5E66FC-ED07-415A-AFC9-608E51D4301A}" dt="2021-12-03T14:23:08.087" v="1011" actId="255"/>
          <ac:spMkLst>
            <pc:docMk/>
            <pc:sldMk cId="3129551140" sldId="302"/>
            <ac:spMk id="13" creationId="{00000000-0000-0000-0000-000000000000}"/>
          </ac:spMkLst>
        </pc:spChg>
        <pc:spChg chg="mod">
          <ac:chgData name="Arvina Alung" userId="1cfcda83-2bab-4b33-8720-366f947b89b5" providerId="ADAL" clId="{9B5E66FC-ED07-415A-AFC9-608E51D4301A}" dt="2021-12-03T14:20:19.443" v="928" actId="1076"/>
          <ac:spMkLst>
            <pc:docMk/>
            <pc:sldMk cId="3129551140" sldId="302"/>
            <ac:spMk id="14" creationId="{00000000-0000-0000-0000-000000000000}"/>
          </ac:spMkLst>
        </pc:spChg>
        <pc:spChg chg="mod">
          <ac:chgData name="Arvina Alung" userId="1cfcda83-2bab-4b33-8720-366f947b89b5" providerId="ADAL" clId="{9B5E66FC-ED07-415A-AFC9-608E51D4301A}" dt="2021-12-03T14:19:35.276" v="908" actId="255"/>
          <ac:spMkLst>
            <pc:docMk/>
            <pc:sldMk cId="3129551140" sldId="302"/>
            <ac:spMk id="15" creationId="{00000000-0000-0000-0000-000000000000}"/>
          </ac:spMkLst>
        </pc:spChg>
        <pc:spChg chg="mod">
          <ac:chgData name="Arvina Alung" userId="1cfcda83-2bab-4b33-8720-366f947b89b5" providerId="ADAL" clId="{9B5E66FC-ED07-415A-AFC9-608E51D4301A}" dt="2021-12-03T14:21:48.057" v="958" actId="1076"/>
          <ac:spMkLst>
            <pc:docMk/>
            <pc:sldMk cId="3129551140" sldId="302"/>
            <ac:spMk id="16" creationId="{00000000-0000-0000-0000-000000000000}"/>
          </ac:spMkLst>
        </pc:spChg>
        <pc:spChg chg="mod">
          <ac:chgData name="Arvina Alung" userId="1cfcda83-2bab-4b33-8720-366f947b89b5" providerId="ADAL" clId="{9B5E66FC-ED07-415A-AFC9-608E51D4301A}" dt="2021-12-03T14:22:42.089" v="998" actId="1076"/>
          <ac:spMkLst>
            <pc:docMk/>
            <pc:sldMk cId="3129551140" sldId="302"/>
            <ac:spMk id="17" creationId="{00000000-0000-0000-0000-000000000000}"/>
          </ac:spMkLst>
        </pc:spChg>
        <pc:spChg chg="mod">
          <ac:chgData name="Arvina Alung" userId="1cfcda83-2bab-4b33-8720-366f947b89b5" providerId="ADAL" clId="{9B5E66FC-ED07-415A-AFC9-608E51D4301A}" dt="2021-12-03T14:24:24.341" v="1047" actId="1076"/>
          <ac:spMkLst>
            <pc:docMk/>
            <pc:sldMk cId="3129551140" sldId="302"/>
            <ac:spMk id="18" creationId="{00000000-0000-0000-0000-000000000000}"/>
          </ac:spMkLst>
        </pc:spChg>
        <pc:spChg chg="mod">
          <ac:chgData name="Arvina Alung" userId="1cfcda83-2bab-4b33-8720-366f947b89b5" providerId="ADAL" clId="{9B5E66FC-ED07-415A-AFC9-608E51D4301A}" dt="2021-12-03T14:24:48.350" v="1064" actId="14100"/>
          <ac:spMkLst>
            <pc:docMk/>
            <pc:sldMk cId="3129551140" sldId="302"/>
            <ac:spMk id="19" creationId="{00000000-0000-0000-0000-000000000000}"/>
          </ac:spMkLst>
        </pc:spChg>
        <pc:picChg chg="mod">
          <ac:chgData name="Arvina Alung" userId="1cfcda83-2bab-4b33-8720-366f947b89b5" providerId="ADAL" clId="{9B5E66FC-ED07-415A-AFC9-608E51D4301A}" dt="2021-12-03T14:24:09.118" v="1045" actId="1076"/>
          <ac:picMkLst>
            <pc:docMk/>
            <pc:sldMk cId="3129551140" sldId="302"/>
            <ac:picMk id="7" creationId="{00000000-0000-0000-0000-000000000000}"/>
          </ac:picMkLst>
        </pc:picChg>
      </pc:sldChg>
      <pc:sldChg chg="add del">
        <pc:chgData name="Arvina Alung" userId="1cfcda83-2bab-4b33-8720-366f947b89b5" providerId="ADAL" clId="{9B5E66FC-ED07-415A-AFC9-608E51D4301A}" dt="2021-12-03T16:28:31.355" v="1079" actId="47"/>
        <pc:sldMkLst>
          <pc:docMk/>
          <pc:sldMk cId="4007028419" sldId="303"/>
        </pc:sldMkLst>
      </pc:sldChg>
      <pc:sldChg chg="add del">
        <pc:chgData name="Arvina Alung" userId="1cfcda83-2bab-4b33-8720-366f947b89b5" providerId="ADAL" clId="{9B5E66FC-ED07-415A-AFC9-608E51D4301A}" dt="2021-12-03T16:29:53.903" v="1085" actId="47"/>
        <pc:sldMkLst>
          <pc:docMk/>
          <pc:sldMk cId="2853693223" sldId="304"/>
        </pc:sldMkLst>
      </pc:sldChg>
      <pc:sldChg chg="addSp delSp modSp add mod">
        <pc:chgData name="Arvina Alung" userId="1cfcda83-2bab-4b33-8720-366f947b89b5" providerId="ADAL" clId="{9B5E66FC-ED07-415A-AFC9-608E51D4301A}" dt="2021-12-03T16:44:24.134" v="1497" actId="1076"/>
        <pc:sldMkLst>
          <pc:docMk/>
          <pc:sldMk cId="2681727089" sldId="305"/>
        </pc:sldMkLst>
        <pc:spChg chg="add mod">
          <ac:chgData name="Arvina Alung" userId="1cfcda83-2bab-4b33-8720-366f947b89b5" providerId="ADAL" clId="{9B5E66FC-ED07-415A-AFC9-608E51D4301A}" dt="2021-12-03T16:44:00.325" v="1496" actId="1076"/>
          <ac:spMkLst>
            <pc:docMk/>
            <pc:sldMk cId="2681727089" sldId="305"/>
            <ac:spMk id="5" creationId="{E431E744-2385-462B-8D4B-B835029EC4F6}"/>
          </ac:spMkLst>
        </pc:spChg>
        <pc:spChg chg="del mod">
          <ac:chgData name="Arvina Alung" userId="1cfcda83-2bab-4b33-8720-366f947b89b5" providerId="ADAL" clId="{9B5E66FC-ED07-415A-AFC9-608E51D4301A}" dt="2021-12-03T14:25:35.457" v="1073" actId="478"/>
          <ac:spMkLst>
            <pc:docMk/>
            <pc:sldMk cId="2681727089" sldId="305"/>
            <ac:spMk id="8" creationId="{C62F5F6F-0563-4F53-B71F-067BAACC6CD0}"/>
          </ac:spMkLst>
        </pc:spChg>
        <pc:picChg chg="add mod modCrop">
          <ac:chgData name="Arvina Alung" userId="1cfcda83-2bab-4b33-8720-366f947b89b5" providerId="ADAL" clId="{9B5E66FC-ED07-415A-AFC9-608E51D4301A}" dt="2021-12-03T16:44:24.134" v="1497" actId="1076"/>
          <ac:picMkLst>
            <pc:docMk/>
            <pc:sldMk cId="2681727089" sldId="305"/>
            <ac:picMk id="4" creationId="{ADFDF77C-E1E4-4DD1-8666-F748C918F722}"/>
          </ac:picMkLst>
        </pc:picChg>
      </pc:sldChg>
      <pc:sldChg chg="addSp delSp modSp add mod">
        <pc:chgData name="Arvina Alung" userId="1cfcda83-2bab-4b33-8720-366f947b89b5" providerId="ADAL" clId="{9B5E66FC-ED07-415A-AFC9-608E51D4301A}" dt="2021-12-03T16:58:21.277" v="1569" actId="1076"/>
        <pc:sldMkLst>
          <pc:docMk/>
          <pc:sldMk cId="2958798617" sldId="306"/>
        </pc:sldMkLst>
        <pc:spChg chg="add del mod">
          <ac:chgData name="Arvina Alung" userId="1cfcda83-2bab-4b33-8720-366f947b89b5" providerId="ADAL" clId="{9B5E66FC-ED07-415A-AFC9-608E51D4301A}" dt="2021-12-03T16:34:19.599" v="1213"/>
          <ac:spMkLst>
            <pc:docMk/>
            <pc:sldMk cId="2958798617" sldId="306"/>
            <ac:spMk id="2" creationId="{F979C9E8-376E-4F5D-843C-559C1956B9D7}"/>
          </ac:spMkLst>
        </pc:spChg>
        <pc:spChg chg="add mod">
          <ac:chgData name="Arvina Alung" userId="1cfcda83-2bab-4b33-8720-366f947b89b5" providerId="ADAL" clId="{9B5E66FC-ED07-415A-AFC9-608E51D4301A}" dt="2021-12-03T16:57:20.260" v="1531" actId="14100"/>
          <ac:spMkLst>
            <pc:docMk/>
            <pc:sldMk cId="2958798617" sldId="306"/>
            <ac:spMk id="5" creationId="{32C9E70E-E2BD-4C26-8B6D-080637CF7E8C}"/>
          </ac:spMkLst>
        </pc:spChg>
        <pc:spChg chg="add mod">
          <ac:chgData name="Arvina Alung" userId="1cfcda83-2bab-4b33-8720-366f947b89b5" providerId="ADAL" clId="{9B5E66FC-ED07-415A-AFC9-608E51D4301A}" dt="2021-12-03T16:58:17.533" v="1568" actId="1076"/>
          <ac:spMkLst>
            <pc:docMk/>
            <pc:sldMk cId="2958798617" sldId="306"/>
            <ac:spMk id="8" creationId="{57667431-C5DD-481F-8A3F-3B0D7FD115AC}"/>
          </ac:spMkLst>
        </pc:spChg>
        <pc:picChg chg="del mod modCrop">
          <ac:chgData name="Arvina Alung" userId="1cfcda83-2bab-4b33-8720-366f947b89b5" providerId="ADAL" clId="{9B5E66FC-ED07-415A-AFC9-608E51D4301A}" dt="2021-12-03T16:47:38.102" v="1518" actId="478"/>
          <ac:picMkLst>
            <pc:docMk/>
            <pc:sldMk cId="2958798617" sldId="306"/>
            <ac:picMk id="4" creationId="{ADFDF77C-E1E4-4DD1-8666-F748C918F722}"/>
          </ac:picMkLst>
        </pc:picChg>
        <pc:picChg chg="add mod">
          <ac:chgData name="Arvina Alung" userId="1cfcda83-2bab-4b33-8720-366f947b89b5" providerId="ADAL" clId="{9B5E66FC-ED07-415A-AFC9-608E51D4301A}" dt="2021-12-03T16:58:21.277" v="1569" actId="1076"/>
          <ac:picMkLst>
            <pc:docMk/>
            <pc:sldMk cId="2958798617" sldId="306"/>
            <ac:picMk id="7" creationId="{96279C7A-2278-46A5-858C-02B9E25634F7}"/>
          </ac:picMkLst>
        </pc:picChg>
      </pc:sldChg>
      <pc:sldChg chg="addSp delSp modSp add mod ord">
        <pc:chgData name="Arvina Alung" userId="1cfcda83-2bab-4b33-8720-366f947b89b5" providerId="ADAL" clId="{9B5E66FC-ED07-415A-AFC9-608E51D4301A}" dt="2021-12-03T16:59:45.960" v="1580" actId="1076"/>
        <pc:sldMkLst>
          <pc:docMk/>
          <pc:sldMk cId="2204009002" sldId="307"/>
        </pc:sldMkLst>
        <pc:spChg chg="mod">
          <ac:chgData name="Arvina Alung" userId="1cfcda83-2bab-4b33-8720-366f947b89b5" providerId="ADAL" clId="{9B5E66FC-ED07-415A-AFC9-608E51D4301A}" dt="2021-12-03T16:45:08.943" v="1517" actId="20577"/>
          <ac:spMkLst>
            <pc:docMk/>
            <pc:sldMk cId="2204009002" sldId="307"/>
            <ac:spMk id="3" creationId="{801440FA-9C7F-4921-B4FC-A8E75446DA7B}"/>
          </ac:spMkLst>
        </pc:spChg>
        <pc:spChg chg="del">
          <ac:chgData name="Arvina Alung" userId="1cfcda83-2bab-4b33-8720-366f947b89b5" providerId="ADAL" clId="{9B5E66FC-ED07-415A-AFC9-608E51D4301A}" dt="2021-12-03T16:58:42.862" v="1571" actId="478"/>
          <ac:spMkLst>
            <pc:docMk/>
            <pc:sldMk cId="2204009002" sldId="307"/>
            <ac:spMk id="5" creationId="{32C9E70E-E2BD-4C26-8B6D-080637CF7E8C}"/>
          </ac:spMkLst>
        </pc:spChg>
        <pc:picChg chg="del">
          <ac:chgData name="Arvina Alung" userId="1cfcda83-2bab-4b33-8720-366f947b89b5" providerId="ADAL" clId="{9B5E66FC-ED07-415A-AFC9-608E51D4301A}" dt="2021-12-03T16:58:44.802" v="1572" actId="478"/>
          <ac:picMkLst>
            <pc:docMk/>
            <pc:sldMk cId="2204009002" sldId="307"/>
            <ac:picMk id="4" creationId="{ADFDF77C-E1E4-4DD1-8666-F748C918F722}"/>
          </ac:picMkLst>
        </pc:picChg>
        <pc:picChg chg="add mod">
          <ac:chgData name="Arvina Alung" userId="1cfcda83-2bab-4b33-8720-366f947b89b5" providerId="ADAL" clId="{9B5E66FC-ED07-415A-AFC9-608E51D4301A}" dt="2021-12-03T16:59:45.960" v="1580" actId="1076"/>
          <ac:picMkLst>
            <pc:docMk/>
            <pc:sldMk cId="2204009002" sldId="307"/>
            <ac:picMk id="6" creationId="{99292EC0-743B-4C20-AFBC-B8AF9B129292}"/>
          </ac:picMkLst>
        </pc:picChg>
      </pc:sldChg>
      <pc:sldChg chg="new del">
        <pc:chgData name="Arvina Alung" userId="1cfcda83-2bab-4b33-8720-366f947b89b5" providerId="ADAL" clId="{9B5E66FC-ED07-415A-AFC9-608E51D4301A}" dt="2021-12-03T17:01:26.510" v="1582" actId="680"/>
        <pc:sldMkLst>
          <pc:docMk/>
          <pc:sldMk cId="2767703204" sldId="308"/>
        </pc:sldMkLst>
      </pc:sldChg>
      <pc:sldChg chg="add del ord">
        <pc:chgData name="Arvina Alung" userId="1cfcda83-2bab-4b33-8720-366f947b89b5" providerId="ADAL" clId="{9B5E66FC-ED07-415A-AFC9-608E51D4301A}" dt="2021-12-03T17:12:44.538" v="2169" actId="47"/>
        <pc:sldMkLst>
          <pc:docMk/>
          <pc:sldMk cId="4181817464" sldId="308"/>
        </pc:sldMkLst>
      </pc:sldChg>
      <pc:sldMasterChg chg="delSldLayout">
        <pc:chgData name="Arvina Alung" userId="1cfcda83-2bab-4b33-8720-366f947b89b5" providerId="ADAL" clId="{9B5E66FC-ED07-415A-AFC9-608E51D4301A}" dt="2021-12-03T16:29:53.903" v="1085" actId="47"/>
        <pc:sldMasterMkLst>
          <pc:docMk/>
          <pc:sldMasterMk cId="0" sldId="2147483676"/>
        </pc:sldMasterMkLst>
        <pc:sldLayoutChg chg="del">
          <pc:chgData name="Arvina Alung" userId="1cfcda83-2bab-4b33-8720-366f947b89b5" providerId="ADAL" clId="{9B5E66FC-ED07-415A-AFC9-608E51D4301A}" dt="2021-12-03T16:29:53.903" v="1085" actId="47"/>
          <pc:sldLayoutMkLst>
            <pc:docMk/>
            <pc:sldMasterMk cId="0" sldId="2147483676"/>
            <pc:sldLayoutMk cId="3783866627" sldId="2147483679"/>
          </pc:sldLayoutMkLst>
        </pc:sldLayoutChg>
      </pc:sldMasterChg>
    </pc:docChg>
  </pc:docChgLst>
  <pc:docChgLst>
    <pc:chgData name="Ilesh Sharda" userId="S::isharda@stevens.edu::eb0a5e0a-0c5d-49a2-a43f-c3f0a34e1d4b" providerId="AD" clId="Web-{B244ED4E-B6F1-6559-A894-07F2CFF82F5D}"/>
    <pc:docChg chg="modSld">
      <pc:chgData name="Ilesh Sharda" userId="S::isharda@stevens.edu::eb0a5e0a-0c5d-49a2-a43f-c3f0a34e1d4b" providerId="AD" clId="Web-{B244ED4E-B6F1-6559-A894-07F2CFF82F5D}" dt="2021-12-08T09:45:29.673" v="78"/>
      <pc:docMkLst>
        <pc:docMk/>
      </pc:docMkLst>
      <pc:sldChg chg="delSp modSp">
        <pc:chgData name="Ilesh Sharda" userId="S::isharda@stevens.edu::eb0a5e0a-0c5d-49a2-a43f-c3f0a34e1d4b" providerId="AD" clId="Web-{B244ED4E-B6F1-6559-A894-07F2CFF82F5D}" dt="2021-12-08T09:44:47.109" v="65"/>
        <pc:sldMkLst>
          <pc:docMk/>
          <pc:sldMk cId="238784750" sldId="277"/>
        </pc:sldMkLst>
        <pc:spChg chg="del">
          <ac:chgData name="Ilesh Sharda" userId="S::isharda@stevens.edu::eb0a5e0a-0c5d-49a2-a43f-c3f0a34e1d4b" providerId="AD" clId="Web-{B244ED4E-B6F1-6559-A894-07F2CFF82F5D}" dt="2021-12-08T09:43:48.717" v="24"/>
          <ac:spMkLst>
            <pc:docMk/>
            <pc:sldMk cId="238784750" sldId="277"/>
            <ac:spMk id="32" creationId="{CF06AA31-C132-480C-9C62-2341656F8552}"/>
          </ac:spMkLst>
        </pc:spChg>
        <pc:graphicFrameChg chg="mod modGraphic">
          <ac:chgData name="Ilesh Sharda" userId="S::isharda@stevens.edu::eb0a5e0a-0c5d-49a2-a43f-c3f0a34e1d4b" providerId="AD" clId="Web-{B244ED4E-B6F1-6559-A894-07F2CFF82F5D}" dt="2021-12-08T09:44:47.109" v="65"/>
          <ac:graphicFrameMkLst>
            <pc:docMk/>
            <pc:sldMk cId="238784750" sldId="277"/>
            <ac:graphicFrameMk id="3" creationId="{D218B5E9-FCB2-4F12-BADA-028EFFE74CE9}"/>
          </ac:graphicFrameMkLst>
        </pc:graphicFrameChg>
      </pc:sldChg>
      <pc:sldChg chg="delSp modSp">
        <pc:chgData name="Ilesh Sharda" userId="S::isharda@stevens.edu::eb0a5e0a-0c5d-49a2-a43f-c3f0a34e1d4b" providerId="AD" clId="Web-{B244ED4E-B6F1-6559-A894-07F2CFF82F5D}" dt="2021-12-08T09:45:29.673" v="78"/>
        <pc:sldMkLst>
          <pc:docMk/>
          <pc:sldMk cId="2631600840" sldId="278"/>
        </pc:sldMkLst>
        <pc:spChg chg="del">
          <ac:chgData name="Ilesh Sharda" userId="S::isharda@stevens.edu::eb0a5e0a-0c5d-49a2-a43f-c3f0a34e1d4b" providerId="AD" clId="Web-{B244ED4E-B6F1-6559-A894-07F2CFF82F5D}" dt="2021-12-08T09:45:29.673" v="78"/>
          <ac:spMkLst>
            <pc:docMk/>
            <pc:sldMk cId="2631600840" sldId="278"/>
            <ac:spMk id="32" creationId="{CF06AA31-C132-480C-9C62-2341656F8552}"/>
          </ac:spMkLst>
        </pc:spChg>
        <pc:graphicFrameChg chg="mod modGraphic">
          <ac:chgData name="Ilesh Sharda" userId="S::isharda@stevens.edu::eb0a5e0a-0c5d-49a2-a43f-c3f0a34e1d4b" providerId="AD" clId="Web-{B244ED4E-B6F1-6559-A894-07F2CFF82F5D}" dt="2021-12-08T09:45:14.719" v="77"/>
          <ac:graphicFrameMkLst>
            <pc:docMk/>
            <pc:sldMk cId="2631600840" sldId="278"/>
            <ac:graphicFrameMk id="3" creationId="{3888AA02-9121-4F69-AC0A-DAE38EB87CE8}"/>
          </ac:graphicFrameMkLst>
        </pc:graphicFrameChg>
      </pc:sldChg>
      <pc:sldChg chg="modSp">
        <pc:chgData name="Ilesh Sharda" userId="S::isharda@stevens.edu::eb0a5e0a-0c5d-49a2-a43f-c3f0a34e1d4b" providerId="AD" clId="Web-{B244ED4E-B6F1-6559-A894-07F2CFF82F5D}" dt="2021-12-08T09:43:44.045" v="23" actId="20577"/>
        <pc:sldMkLst>
          <pc:docMk/>
          <pc:sldMk cId="3405520560" sldId="280"/>
        </pc:sldMkLst>
        <pc:spChg chg="mod">
          <ac:chgData name="Ilesh Sharda" userId="S::isharda@stevens.edu::eb0a5e0a-0c5d-49a2-a43f-c3f0a34e1d4b" providerId="AD" clId="Web-{B244ED4E-B6F1-6559-A894-07F2CFF82F5D}" dt="2021-12-08T09:43:44.045" v="23" actId="20577"/>
          <ac:spMkLst>
            <pc:docMk/>
            <pc:sldMk cId="3405520560" sldId="280"/>
            <ac:spMk id="32" creationId="{CF06AA31-C132-480C-9C62-2341656F8552}"/>
          </ac:spMkLst>
        </pc:spChg>
      </pc:sldChg>
    </pc:docChg>
  </pc:docChgLst>
  <pc:docChgLst>
    <pc:chgData name="Shelly Gulati" userId="S::sgulati1@stevens.edu::55140c96-5f90-46c8-ba06-c0dde94e0143" providerId="AD" clId="Web-{C8274942-ED02-174C-BA8F-014FA2D74774}"/>
    <pc:docChg chg="delSld modSld">
      <pc:chgData name="Shelly Gulati" userId="S::sgulati1@stevens.edu::55140c96-5f90-46c8-ba06-c0dde94e0143" providerId="AD" clId="Web-{C8274942-ED02-174C-BA8F-014FA2D74774}" dt="2021-12-05T19:59:43.953" v="14"/>
      <pc:docMkLst>
        <pc:docMk/>
      </pc:docMkLst>
      <pc:sldChg chg="del">
        <pc:chgData name="Shelly Gulati" userId="S::sgulati1@stevens.edu::55140c96-5f90-46c8-ba06-c0dde94e0143" providerId="AD" clId="Web-{C8274942-ED02-174C-BA8F-014FA2D74774}" dt="2021-12-05T19:57:03.537" v="2"/>
        <pc:sldMkLst>
          <pc:docMk/>
          <pc:sldMk cId="1240878353" sldId="264"/>
        </pc:sldMkLst>
      </pc:sldChg>
      <pc:sldChg chg="del">
        <pc:chgData name="Shelly Gulati" userId="S::sgulati1@stevens.edu::55140c96-5f90-46c8-ba06-c0dde94e0143" providerId="AD" clId="Web-{C8274942-ED02-174C-BA8F-014FA2D74774}" dt="2021-12-05T19:57:00.037" v="0"/>
        <pc:sldMkLst>
          <pc:docMk/>
          <pc:sldMk cId="1445353725" sldId="265"/>
        </pc:sldMkLst>
      </pc:sldChg>
      <pc:sldChg chg="del">
        <pc:chgData name="Shelly Gulati" userId="S::sgulati1@stevens.edu::55140c96-5f90-46c8-ba06-c0dde94e0143" providerId="AD" clId="Web-{C8274942-ED02-174C-BA8F-014FA2D74774}" dt="2021-12-05T19:57:02.334" v="1"/>
        <pc:sldMkLst>
          <pc:docMk/>
          <pc:sldMk cId="4064554021" sldId="266"/>
        </pc:sldMkLst>
      </pc:sldChg>
      <pc:sldChg chg="delSp modSp">
        <pc:chgData name="Shelly Gulati" userId="S::sgulati1@stevens.edu::55140c96-5f90-46c8-ba06-c0dde94e0143" providerId="AD" clId="Web-{C8274942-ED02-174C-BA8F-014FA2D74774}" dt="2021-12-05T19:59:43.953" v="14"/>
        <pc:sldMkLst>
          <pc:docMk/>
          <pc:sldMk cId="1183088039" sldId="270"/>
        </pc:sldMkLst>
        <pc:spChg chg="mod">
          <ac:chgData name="Shelly Gulati" userId="S::sgulati1@stevens.edu::55140c96-5f90-46c8-ba06-c0dde94e0143" providerId="AD" clId="Web-{C8274942-ED02-174C-BA8F-014FA2D74774}" dt="2021-12-05T19:58:09.291" v="5"/>
          <ac:spMkLst>
            <pc:docMk/>
            <pc:sldMk cId="1183088039" sldId="270"/>
            <ac:spMk id="2" creationId="{49782B6C-5C9B-4EBD-8620-E2990970625B}"/>
          </ac:spMkLst>
        </pc:spChg>
        <pc:spChg chg="mod">
          <ac:chgData name="Shelly Gulati" userId="S::sgulati1@stevens.edu::55140c96-5f90-46c8-ba06-c0dde94e0143" providerId="AD" clId="Web-{C8274942-ED02-174C-BA8F-014FA2D74774}" dt="2021-12-05T19:59:32.484" v="12" actId="1076"/>
          <ac:spMkLst>
            <pc:docMk/>
            <pc:sldMk cId="1183088039" sldId="270"/>
            <ac:spMk id="14" creationId="{7823E78B-2823-48BE-9AA0-3A853DB3E951}"/>
          </ac:spMkLst>
        </pc:spChg>
        <pc:spChg chg="del">
          <ac:chgData name="Shelly Gulati" userId="S::sgulati1@stevens.edu::55140c96-5f90-46c8-ba06-c0dde94e0143" providerId="AD" clId="Web-{C8274942-ED02-174C-BA8F-014FA2D74774}" dt="2021-12-05T19:59:10.373" v="10"/>
          <ac:spMkLst>
            <pc:docMk/>
            <pc:sldMk cId="1183088039" sldId="270"/>
            <ac:spMk id="18" creationId="{A1E5DA35-B54A-4C01-BFF6-9D8DC9C3577A}"/>
          </ac:spMkLst>
        </pc:spChg>
        <pc:graphicFrameChg chg="mod">
          <ac:chgData name="Shelly Gulati" userId="S::sgulati1@stevens.edu::55140c96-5f90-46c8-ba06-c0dde94e0143" providerId="AD" clId="Web-{C8274942-ED02-174C-BA8F-014FA2D74774}" dt="2021-12-05T19:59:35.640" v="13" actId="1076"/>
          <ac:graphicFrameMkLst>
            <pc:docMk/>
            <pc:sldMk cId="1183088039" sldId="270"/>
            <ac:graphicFrameMk id="5" creationId="{E65B3051-12B1-4821-B952-DAFA7E744DAA}"/>
          </ac:graphicFrameMkLst>
        </pc:graphicFrameChg>
        <pc:graphicFrameChg chg="del">
          <ac:chgData name="Shelly Gulati" userId="S::sgulati1@stevens.edu::55140c96-5f90-46c8-ba06-c0dde94e0143" providerId="AD" clId="Web-{C8274942-ED02-174C-BA8F-014FA2D74774}" dt="2021-12-05T19:59:12.264" v="11"/>
          <ac:graphicFrameMkLst>
            <pc:docMk/>
            <pc:sldMk cId="1183088039" sldId="270"/>
            <ac:graphicFrameMk id="7" creationId="{3791B6B2-A963-4F6A-B3F4-9AF702C0B10D}"/>
          </ac:graphicFrameMkLst>
        </pc:graphicFrameChg>
        <pc:cxnChg chg="mod">
          <ac:chgData name="Shelly Gulati" userId="S::sgulati1@stevens.edu::55140c96-5f90-46c8-ba06-c0dde94e0143" providerId="AD" clId="Web-{C8274942-ED02-174C-BA8F-014FA2D74774}" dt="2021-12-05T19:59:35.640" v="13" actId="1076"/>
          <ac:cxnSpMkLst>
            <pc:docMk/>
            <pc:sldMk cId="1183088039" sldId="270"/>
            <ac:cxnSpMk id="11" creationId="{C2AD9D1F-96AE-4561-9A0F-AD6548509F67}"/>
          </ac:cxnSpMkLst>
        </pc:cxnChg>
        <pc:cxnChg chg="del mod">
          <ac:chgData name="Shelly Gulati" userId="S::sgulati1@stevens.edu::55140c96-5f90-46c8-ba06-c0dde94e0143" providerId="AD" clId="Web-{C8274942-ED02-174C-BA8F-014FA2D74774}" dt="2021-12-05T19:59:43.953" v="14"/>
          <ac:cxnSpMkLst>
            <pc:docMk/>
            <pc:sldMk cId="1183088039" sldId="270"/>
            <ac:cxnSpMk id="12" creationId="{A7D91985-D51D-4F6B-B6E4-D57B35EBBCDF}"/>
          </ac:cxnSpMkLst>
        </pc:cxnChg>
        <pc:cxnChg chg="mod">
          <ac:chgData name="Shelly Gulati" userId="S::sgulati1@stevens.edu::55140c96-5f90-46c8-ba06-c0dde94e0143" providerId="AD" clId="Web-{C8274942-ED02-174C-BA8F-014FA2D74774}" dt="2021-12-05T19:59:32.484" v="12" actId="1076"/>
          <ac:cxnSpMkLst>
            <pc:docMk/>
            <pc:sldMk cId="1183088039" sldId="270"/>
            <ac:cxnSpMk id="13" creationId="{ECA0E074-9E5D-487A-9749-CD1F719D3D6E}"/>
          </ac:cxnSpMkLst>
        </pc:cxnChg>
      </pc:sldChg>
      <pc:sldChg chg="modSp">
        <pc:chgData name="Shelly Gulati" userId="S::sgulati1@stevens.edu::55140c96-5f90-46c8-ba06-c0dde94e0143" providerId="AD" clId="Web-{C8274942-ED02-174C-BA8F-014FA2D74774}" dt="2021-12-05T19:58:18.245" v="6"/>
        <pc:sldMkLst>
          <pc:docMk/>
          <pc:sldMk cId="2861266365" sldId="283"/>
        </pc:sldMkLst>
        <pc:spChg chg="mod">
          <ac:chgData name="Shelly Gulati" userId="S::sgulati1@stevens.edu::55140c96-5f90-46c8-ba06-c0dde94e0143" providerId="AD" clId="Web-{C8274942-ED02-174C-BA8F-014FA2D74774}" dt="2021-12-05T19:58:18.245" v="6"/>
          <ac:spMkLst>
            <pc:docMk/>
            <pc:sldMk cId="2861266365" sldId="283"/>
            <ac:spMk id="8" creationId="{C62F5F6F-0563-4F53-B71F-067BAACC6CD0}"/>
          </ac:spMkLst>
        </pc:spChg>
      </pc:sldChg>
      <pc:sldChg chg="modSp">
        <pc:chgData name="Shelly Gulati" userId="S::sgulati1@stevens.edu::55140c96-5f90-46c8-ba06-c0dde94e0143" providerId="AD" clId="Web-{C8274942-ED02-174C-BA8F-014FA2D74774}" dt="2021-12-05T19:58:29.339" v="9"/>
        <pc:sldMkLst>
          <pc:docMk/>
          <pc:sldMk cId="909580661" sldId="285"/>
        </pc:sldMkLst>
        <pc:spChg chg="mod">
          <ac:chgData name="Shelly Gulati" userId="S::sgulati1@stevens.edu::55140c96-5f90-46c8-ba06-c0dde94e0143" providerId="AD" clId="Web-{C8274942-ED02-174C-BA8F-014FA2D74774}" dt="2021-12-05T19:58:29.339" v="9"/>
          <ac:spMkLst>
            <pc:docMk/>
            <pc:sldMk cId="909580661" sldId="285"/>
            <ac:spMk id="7" creationId="{246626CB-A818-4309-B472-098E19682323}"/>
          </ac:spMkLst>
        </pc:spChg>
      </pc:sldChg>
      <pc:sldChg chg="modSp">
        <pc:chgData name="Shelly Gulati" userId="S::sgulati1@stevens.edu::55140c96-5f90-46c8-ba06-c0dde94e0143" providerId="AD" clId="Web-{C8274942-ED02-174C-BA8F-014FA2D74774}" dt="2021-12-05T19:58:22.214" v="7"/>
        <pc:sldMkLst>
          <pc:docMk/>
          <pc:sldMk cId="2681727089" sldId="305"/>
        </pc:sldMkLst>
        <pc:spChg chg="mod">
          <ac:chgData name="Shelly Gulati" userId="S::sgulati1@stevens.edu::55140c96-5f90-46c8-ba06-c0dde94e0143" providerId="AD" clId="Web-{C8274942-ED02-174C-BA8F-014FA2D74774}" dt="2021-12-05T19:58:22.214" v="7"/>
          <ac:spMkLst>
            <pc:docMk/>
            <pc:sldMk cId="2681727089" sldId="305"/>
            <ac:spMk id="5" creationId="{E431E744-2385-462B-8D4B-B835029EC4F6}"/>
          </ac:spMkLst>
        </pc:spChg>
      </pc:sldChg>
      <pc:sldChg chg="modSp">
        <pc:chgData name="Shelly Gulati" userId="S::sgulati1@stevens.edu::55140c96-5f90-46c8-ba06-c0dde94e0143" providerId="AD" clId="Web-{C8274942-ED02-174C-BA8F-014FA2D74774}" dt="2021-12-05T19:58:25.464" v="8"/>
        <pc:sldMkLst>
          <pc:docMk/>
          <pc:sldMk cId="2958798617" sldId="306"/>
        </pc:sldMkLst>
        <pc:spChg chg="mod">
          <ac:chgData name="Shelly Gulati" userId="S::sgulati1@stevens.edu::55140c96-5f90-46c8-ba06-c0dde94e0143" providerId="AD" clId="Web-{C8274942-ED02-174C-BA8F-014FA2D74774}" dt="2021-12-05T19:58:25.464" v="8"/>
          <ac:spMkLst>
            <pc:docMk/>
            <pc:sldMk cId="2958798617" sldId="306"/>
            <ac:spMk id="5" creationId="{32C9E70E-E2BD-4C26-8B6D-080637CF7E8C}"/>
          </ac:spMkLst>
        </pc:spChg>
      </pc:sldChg>
    </pc:docChg>
  </pc:docChgLst>
  <pc:docChgLst>
    <pc:chgData name="Arvina Alung" userId="S::aalung1@stevens.edu::1cfcda83-2bab-4b33-8720-366f947b89b5" providerId="AD" clId="Web-{1E91A16C-F02D-9452-2B78-9026A6F1C077}"/>
    <pc:docChg chg="modSld">
      <pc:chgData name="Arvina Alung" userId="S::aalung1@stevens.edu::1cfcda83-2bab-4b33-8720-366f947b89b5" providerId="AD" clId="Web-{1E91A16C-F02D-9452-2B78-9026A6F1C077}" dt="2021-12-08T17:39:59.708" v="1" actId="14100"/>
      <pc:docMkLst>
        <pc:docMk/>
      </pc:docMkLst>
      <pc:sldChg chg="modSp">
        <pc:chgData name="Arvina Alung" userId="S::aalung1@stevens.edu::1cfcda83-2bab-4b33-8720-366f947b89b5" providerId="AD" clId="Web-{1E91A16C-F02D-9452-2B78-9026A6F1C077}" dt="2021-12-08T17:39:51.130" v="0" actId="14100"/>
        <pc:sldMkLst>
          <pc:docMk/>
          <pc:sldMk cId="2681727089" sldId="305"/>
        </pc:sldMkLst>
        <pc:spChg chg="mod">
          <ac:chgData name="Arvina Alung" userId="S::aalung1@stevens.edu::1cfcda83-2bab-4b33-8720-366f947b89b5" providerId="AD" clId="Web-{1E91A16C-F02D-9452-2B78-9026A6F1C077}" dt="2021-12-08T17:39:51.130" v="0" actId="14100"/>
          <ac:spMkLst>
            <pc:docMk/>
            <pc:sldMk cId="2681727089" sldId="305"/>
            <ac:spMk id="5" creationId="{E431E744-2385-462B-8D4B-B835029EC4F6}"/>
          </ac:spMkLst>
        </pc:spChg>
      </pc:sldChg>
      <pc:sldChg chg="modSp">
        <pc:chgData name="Arvina Alung" userId="S::aalung1@stevens.edu::1cfcda83-2bab-4b33-8720-366f947b89b5" providerId="AD" clId="Web-{1E91A16C-F02D-9452-2B78-9026A6F1C077}" dt="2021-12-08T17:39:59.708" v="1" actId="14100"/>
        <pc:sldMkLst>
          <pc:docMk/>
          <pc:sldMk cId="2958798617" sldId="306"/>
        </pc:sldMkLst>
        <pc:spChg chg="mod">
          <ac:chgData name="Arvina Alung" userId="S::aalung1@stevens.edu::1cfcda83-2bab-4b33-8720-366f947b89b5" providerId="AD" clId="Web-{1E91A16C-F02D-9452-2B78-9026A6F1C077}" dt="2021-12-08T17:39:59.708" v="1" actId="14100"/>
          <ac:spMkLst>
            <pc:docMk/>
            <pc:sldMk cId="2958798617" sldId="306"/>
            <ac:spMk id="5" creationId="{32C9E70E-E2BD-4C26-8B6D-080637CF7E8C}"/>
          </ac:spMkLst>
        </pc:spChg>
      </pc:sldChg>
    </pc:docChg>
  </pc:docChgLst>
  <pc:docChgLst>
    <pc:chgData name="Shelly Gulati" userId="S::sgulati1@stevens.edu::55140c96-5f90-46c8-ba06-c0dde94e0143" providerId="AD" clId="Web-{07B1F33A-9DF5-8C7F-66CA-B78C21B56291}"/>
    <pc:docChg chg="addSld delSld modSld sldOrd">
      <pc:chgData name="Shelly Gulati" userId="S::sgulati1@stevens.edu::55140c96-5f90-46c8-ba06-c0dde94e0143" providerId="AD" clId="Web-{07B1F33A-9DF5-8C7F-66CA-B78C21B56291}" dt="2021-12-08T23:32:44.036" v="1577"/>
      <pc:docMkLst>
        <pc:docMk/>
      </pc:docMkLst>
      <pc:sldChg chg="modSp">
        <pc:chgData name="Shelly Gulati" userId="S::sgulati1@stevens.edu::55140c96-5f90-46c8-ba06-c0dde94e0143" providerId="AD" clId="Web-{07B1F33A-9DF5-8C7F-66CA-B78C21B56291}" dt="2021-12-08T23:29:25.961" v="1541" actId="20577"/>
        <pc:sldMkLst>
          <pc:docMk/>
          <pc:sldMk cId="0" sldId="256"/>
        </pc:sldMkLst>
        <pc:spChg chg="mod">
          <ac:chgData name="Shelly Gulati" userId="S::sgulati1@stevens.edu::55140c96-5f90-46c8-ba06-c0dde94e0143" providerId="AD" clId="Web-{07B1F33A-9DF5-8C7F-66CA-B78C21B56291}" dt="2021-12-08T23:29:25.961" v="1541" actId="20577"/>
          <ac:spMkLst>
            <pc:docMk/>
            <pc:sldMk cId="0" sldId="256"/>
            <ac:spMk id="2" creationId="{EE9E7E76-17DD-4DE4-8DA7-0F1C77F86C48}"/>
          </ac:spMkLst>
        </pc:spChg>
        <pc:spChg chg="mod">
          <ac:chgData name="Shelly Gulati" userId="S::sgulati1@stevens.edu::55140c96-5f90-46c8-ba06-c0dde94e0143" providerId="AD" clId="Web-{07B1F33A-9DF5-8C7F-66CA-B78C21B56291}" dt="2021-12-08T23:28:57.318" v="1511" actId="20577"/>
          <ac:spMkLst>
            <pc:docMk/>
            <pc:sldMk cId="0" sldId="256"/>
            <ac:spMk id="3" creationId="{7D2E1DF3-05DB-4261-8970-61D61A1E9085}"/>
          </ac:spMkLst>
        </pc:spChg>
      </pc:sldChg>
      <pc:sldChg chg="delSp modSp mod modClrScheme chgLayout">
        <pc:chgData name="Shelly Gulati" userId="S::sgulati1@stevens.edu::55140c96-5f90-46c8-ba06-c0dde94e0143" providerId="AD" clId="Web-{07B1F33A-9DF5-8C7F-66CA-B78C21B56291}" dt="2021-12-08T23:28:08.143" v="1494"/>
        <pc:sldMkLst>
          <pc:docMk/>
          <pc:sldMk cId="3867097400" sldId="274"/>
        </pc:sldMkLst>
        <pc:spChg chg="mod ord">
          <ac:chgData name="Shelly Gulati" userId="S::sgulati1@stevens.edu::55140c96-5f90-46c8-ba06-c0dde94e0143" providerId="AD" clId="Web-{07B1F33A-9DF5-8C7F-66CA-B78C21B56291}" dt="2021-12-08T22:39:05.255" v="229"/>
          <ac:spMkLst>
            <pc:docMk/>
            <pc:sldMk cId="3867097400" sldId="274"/>
            <ac:spMk id="2" creationId="{BD4EC5D5-DBCE-4344-9EC3-E286478C466A}"/>
          </ac:spMkLst>
        </pc:spChg>
        <pc:spChg chg="mod ord">
          <ac:chgData name="Shelly Gulati" userId="S::sgulati1@stevens.edu::55140c96-5f90-46c8-ba06-c0dde94e0143" providerId="AD" clId="Web-{07B1F33A-9DF5-8C7F-66CA-B78C21B56291}" dt="2021-12-08T23:28:08.143" v="1494"/>
          <ac:spMkLst>
            <pc:docMk/>
            <pc:sldMk cId="3867097400" sldId="274"/>
            <ac:spMk id="32" creationId="{CF06AA31-C132-480C-9C62-2341656F8552}"/>
          </ac:spMkLst>
        </pc:spChg>
        <pc:picChg chg="del">
          <ac:chgData name="Shelly Gulati" userId="S::sgulati1@stevens.edu::55140c96-5f90-46c8-ba06-c0dde94e0143" providerId="AD" clId="Web-{07B1F33A-9DF5-8C7F-66CA-B78C21B56291}" dt="2021-12-08T22:38:59.474" v="228"/>
          <ac:picMkLst>
            <pc:docMk/>
            <pc:sldMk cId="3867097400" sldId="274"/>
            <ac:picMk id="4" creationId="{399A96B1-177E-4AAF-817E-E99AF2208229}"/>
          </ac:picMkLst>
        </pc:picChg>
      </pc:sldChg>
      <pc:sldChg chg="addSp modSp del mod modClrScheme chgLayout">
        <pc:chgData name="Shelly Gulati" userId="S::sgulati1@stevens.edu::55140c96-5f90-46c8-ba06-c0dde94e0143" providerId="AD" clId="Web-{07B1F33A-9DF5-8C7F-66CA-B78C21B56291}" dt="2021-12-08T23:03:27.106" v="866"/>
        <pc:sldMkLst>
          <pc:docMk/>
          <pc:sldMk cId="2852838887" sldId="276"/>
        </pc:sldMkLst>
        <pc:spChg chg="mod ord">
          <ac:chgData name="Shelly Gulati" userId="S::sgulati1@stevens.edu::55140c96-5f90-46c8-ba06-c0dde94e0143" providerId="AD" clId="Web-{07B1F33A-9DF5-8C7F-66CA-B78C21B56291}" dt="2021-12-08T22:51:17.133" v="502" actId="20577"/>
          <ac:spMkLst>
            <pc:docMk/>
            <pc:sldMk cId="2852838887" sldId="276"/>
            <ac:spMk id="2" creationId="{BD4EC5D5-DBCE-4344-9EC3-E286478C466A}"/>
          </ac:spMkLst>
        </pc:spChg>
        <pc:spChg chg="add mod ord">
          <ac:chgData name="Shelly Gulati" userId="S::sgulati1@stevens.edu::55140c96-5f90-46c8-ba06-c0dde94e0143" providerId="AD" clId="Web-{07B1F33A-9DF5-8C7F-66CA-B78C21B56291}" dt="2021-12-08T22:51:13.038" v="501" actId="20577"/>
          <ac:spMkLst>
            <pc:docMk/>
            <pc:sldMk cId="2852838887" sldId="276"/>
            <ac:spMk id="3" creationId="{F1010FE5-18B1-47FF-B887-D65007EA8F36}"/>
          </ac:spMkLst>
        </pc:spChg>
        <pc:spChg chg="mod ord">
          <ac:chgData name="Shelly Gulati" userId="S::sgulati1@stevens.edu::55140c96-5f90-46c8-ba06-c0dde94e0143" providerId="AD" clId="Web-{07B1F33A-9DF5-8C7F-66CA-B78C21B56291}" dt="2021-12-08T22:50:41.552" v="486" actId="20577"/>
          <ac:spMkLst>
            <pc:docMk/>
            <pc:sldMk cId="2852838887" sldId="276"/>
            <ac:spMk id="32" creationId="{CF06AA31-C132-480C-9C62-2341656F8552}"/>
          </ac:spMkLst>
        </pc:spChg>
      </pc:sldChg>
      <pc:sldChg chg="addSp delSp modSp mod modClrScheme chgLayout">
        <pc:chgData name="Shelly Gulati" userId="S::sgulati1@stevens.edu::55140c96-5f90-46c8-ba06-c0dde94e0143" providerId="AD" clId="Web-{07B1F33A-9DF5-8C7F-66CA-B78C21B56291}" dt="2021-12-08T23:06:12.023" v="1009"/>
        <pc:sldMkLst>
          <pc:docMk/>
          <pc:sldMk cId="238784750" sldId="277"/>
        </pc:sldMkLst>
        <pc:spChg chg="mod ord">
          <ac:chgData name="Shelly Gulati" userId="S::sgulati1@stevens.edu::55140c96-5f90-46c8-ba06-c0dde94e0143" providerId="AD" clId="Web-{07B1F33A-9DF5-8C7F-66CA-B78C21B56291}" dt="2021-12-08T23:05:22.036" v="888"/>
          <ac:spMkLst>
            <pc:docMk/>
            <pc:sldMk cId="238784750" sldId="277"/>
            <ac:spMk id="2" creationId="{BD4EC5D5-DBCE-4344-9EC3-E286478C466A}"/>
          </ac:spMkLst>
        </pc:spChg>
        <pc:spChg chg="add del mod ord">
          <ac:chgData name="Shelly Gulati" userId="S::sgulati1@stevens.edu::55140c96-5f90-46c8-ba06-c0dde94e0143" providerId="AD" clId="Web-{07B1F33A-9DF5-8C7F-66CA-B78C21B56291}" dt="2021-12-08T23:05:32.677" v="890"/>
          <ac:spMkLst>
            <pc:docMk/>
            <pc:sldMk cId="238784750" sldId="277"/>
            <ac:spMk id="4" creationId="{CB09EBAB-DA4E-4668-9DFC-4D535E1B5616}"/>
          </ac:spMkLst>
        </pc:spChg>
        <pc:graphicFrameChg chg="mod modGraphic">
          <ac:chgData name="Shelly Gulati" userId="S::sgulati1@stevens.edu::55140c96-5f90-46c8-ba06-c0dde94e0143" providerId="AD" clId="Web-{07B1F33A-9DF5-8C7F-66CA-B78C21B56291}" dt="2021-12-08T23:06:12.023" v="1009"/>
          <ac:graphicFrameMkLst>
            <pc:docMk/>
            <pc:sldMk cId="238784750" sldId="277"/>
            <ac:graphicFrameMk id="3" creationId="{D218B5E9-FCB2-4F12-BADA-028EFFE74CE9}"/>
          </ac:graphicFrameMkLst>
        </pc:graphicFrameChg>
      </pc:sldChg>
      <pc:sldChg chg="addSp delSp modSp mod modClrScheme chgLayout">
        <pc:chgData name="Shelly Gulati" userId="S::sgulati1@stevens.edu::55140c96-5f90-46c8-ba06-c0dde94e0143" providerId="AD" clId="Web-{07B1F33A-9DF5-8C7F-66CA-B78C21B56291}" dt="2021-12-08T23:06:33.790" v="1053"/>
        <pc:sldMkLst>
          <pc:docMk/>
          <pc:sldMk cId="2631600840" sldId="278"/>
        </pc:sldMkLst>
        <pc:spChg chg="mod ord">
          <ac:chgData name="Shelly Gulati" userId="S::sgulati1@stevens.edu::55140c96-5f90-46c8-ba06-c0dde94e0143" providerId="AD" clId="Web-{07B1F33A-9DF5-8C7F-66CA-B78C21B56291}" dt="2021-12-08T23:04:46.721" v="884"/>
          <ac:spMkLst>
            <pc:docMk/>
            <pc:sldMk cId="2631600840" sldId="278"/>
            <ac:spMk id="2" creationId="{BD4EC5D5-DBCE-4344-9EC3-E286478C466A}"/>
          </ac:spMkLst>
        </pc:spChg>
        <pc:spChg chg="add del mod ord">
          <ac:chgData name="Shelly Gulati" userId="S::sgulati1@stevens.edu::55140c96-5f90-46c8-ba06-c0dde94e0143" providerId="AD" clId="Web-{07B1F33A-9DF5-8C7F-66CA-B78C21B56291}" dt="2021-12-08T23:04:56.534" v="886"/>
          <ac:spMkLst>
            <pc:docMk/>
            <pc:sldMk cId="2631600840" sldId="278"/>
            <ac:spMk id="4" creationId="{42588A32-1B23-4ECE-986E-E2387F3D9515}"/>
          </ac:spMkLst>
        </pc:spChg>
        <pc:graphicFrameChg chg="mod modGraphic">
          <ac:chgData name="Shelly Gulati" userId="S::sgulati1@stevens.edu::55140c96-5f90-46c8-ba06-c0dde94e0143" providerId="AD" clId="Web-{07B1F33A-9DF5-8C7F-66CA-B78C21B56291}" dt="2021-12-08T23:06:33.790" v="1053"/>
          <ac:graphicFrameMkLst>
            <pc:docMk/>
            <pc:sldMk cId="2631600840" sldId="278"/>
            <ac:graphicFrameMk id="3" creationId="{3888AA02-9121-4F69-AC0A-DAE38EB87CE8}"/>
          </ac:graphicFrameMkLst>
        </pc:graphicFrameChg>
      </pc:sldChg>
      <pc:sldChg chg="addSp delSp modSp del">
        <pc:chgData name="Shelly Gulati" userId="S::sgulati1@stevens.edu::55140c96-5f90-46c8-ba06-c0dde94e0143" providerId="AD" clId="Web-{07B1F33A-9DF5-8C7F-66CA-B78C21B56291}" dt="2021-12-08T23:20:12.924" v="1230"/>
        <pc:sldMkLst>
          <pc:docMk/>
          <pc:sldMk cId="1740958922" sldId="279"/>
        </pc:sldMkLst>
        <pc:spChg chg="mod">
          <ac:chgData name="Shelly Gulati" userId="S::sgulati1@stevens.edu::55140c96-5f90-46c8-ba06-c0dde94e0143" providerId="AD" clId="Web-{07B1F33A-9DF5-8C7F-66CA-B78C21B56291}" dt="2021-12-08T23:16:20.361" v="1180" actId="1076"/>
          <ac:spMkLst>
            <pc:docMk/>
            <pc:sldMk cId="1740958922" sldId="279"/>
            <ac:spMk id="9" creationId="{B0714971-D8C6-4C69-AF52-683A9159975F}"/>
          </ac:spMkLst>
        </pc:spChg>
        <pc:spChg chg="add del mod">
          <ac:chgData name="Shelly Gulati" userId="S::sgulati1@stevens.edu::55140c96-5f90-46c8-ba06-c0dde94e0143" providerId="AD" clId="Web-{07B1F33A-9DF5-8C7F-66CA-B78C21B56291}" dt="2021-12-08T22:41:43.282" v="252"/>
          <ac:spMkLst>
            <pc:docMk/>
            <pc:sldMk cId="1740958922" sldId="279"/>
            <ac:spMk id="10" creationId="{E025996B-E92A-4C60-88BE-BC337132574F}"/>
          </ac:spMkLst>
        </pc:spChg>
        <pc:spChg chg="mod">
          <ac:chgData name="Shelly Gulati" userId="S::sgulati1@stevens.edu::55140c96-5f90-46c8-ba06-c0dde94e0143" providerId="AD" clId="Web-{07B1F33A-9DF5-8C7F-66CA-B78C21B56291}" dt="2021-12-08T23:16:13.048" v="1178" actId="1076"/>
          <ac:spMkLst>
            <pc:docMk/>
            <pc:sldMk cId="1740958922" sldId="279"/>
            <ac:spMk id="11" creationId="{4C347F30-94F4-49E7-9ED5-205D9F41BB10}"/>
          </ac:spMkLst>
        </pc:spChg>
        <pc:spChg chg="mod">
          <ac:chgData name="Shelly Gulati" userId="S::sgulati1@stevens.edu::55140c96-5f90-46c8-ba06-c0dde94e0143" providerId="AD" clId="Web-{07B1F33A-9DF5-8C7F-66CA-B78C21B56291}" dt="2021-12-08T23:16:17.001" v="1179" actId="1076"/>
          <ac:spMkLst>
            <pc:docMk/>
            <pc:sldMk cId="1740958922" sldId="279"/>
            <ac:spMk id="12" creationId="{E22EC6FA-5673-417D-9B6A-9995BDB5159C}"/>
          </ac:spMkLst>
        </pc:spChg>
        <pc:spChg chg="mod">
          <ac:chgData name="Shelly Gulati" userId="S::sgulati1@stevens.edu::55140c96-5f90-46c8-ba06-c0dde94e0143" providerId="AD" clId="Web-{07B1F33A-9DF5-8C7F-66CA-B78C21B56291}" dt="2021-12-08T23:16:27.971" v="1182" actId="1076"/>
          <ac:spMkLst>
            <pc:docMk/>
            <pc:sldMk cId="1740958922" sldId="279"/>
            <ac:spMk id="13" creationId="{D60A91E6-F790-4F25-898B-6EBDA62499F4}"/>
          </ac:spMkLst>
        </pc:spChg>
        <pc:spChg chg="mod">
          <ac:chgData name="Shelly Gulati" userId="S::sgulati1@stevens.edu::55140c96-5f90-46c8-ba06-c0dde94e0143" providerId="AD" clId="Web-{07B1F33A-9DF5-8C7F-66CA-B78C21B56291}" dt="2021-12-08T23:16:24.377" v="1181" actId="1076"/>
          <ac:spMkLst>
            <pc:docMk/>
            <pc:sldMk cId="1740958922" sldId="279"/>
            <ac:spMk id="14" creationId="{49C27803-BCBE-4A13-9C3D-863A6266DC1E}"/>
          </ac:spMkLst>
        </pc:spChg>
        <pc:picChg chg="mod">
          <ac:chgData name="Shelly Gulati" userId="S::sgulati1@stevens.edu::55140c96-5f90-46c8-ba06-c0dde94e0143" providerId="AD" clId="Web-{07B1F33A-9DF5-8C7F-66CA-B78C21B56291}" dt="2021-12-08T23:16:09.892" v="1177" actId="1076"/>
          <ac:picMkLst>
            <pc:docMk/>
            <pc:sldMk cId="1740958922" sldId="279"/>
            <ac:picMk id="4" creationId="{7891A941-2E7D-4495-AB2E-6B717734AAC7}"/>
          </ac:picMkLst>
        </pc:picChg>
      </pc:sldChg>
      <pc:sldChg chg="modSp del mod modClrScheme chgLayout">
        <pc:chgData name="Shelly Gulati" userId="S::sgulati1@stevens.edu::55140c96-5f90-46c8-ba06-c0dde94e0143" providerId="AD" clId="Web-{07B1F33A-9DF5-8C7F-66CA-B78C21B56291}" dt="2021-12-08T23:15:38.858" v="1176"/>
        <pc:sldMkLst>
          <pc:docMk/>
          <pc:sldMk cId="3405520560" sldId="280"/>
        </pc:sldMkLst>
        <pc:spChg chg="mod ord">
          <ac:chgData name="Shelly Gulati" userId="S::sgulati1@stevens.edu::55140c96-5f90-46c8-ba06-c0dde94e0143" providerId="AD" clId="Web-{07B1F33A-9DF5-8C7F-66CA-B78C21B56291}" dt="2021-12-08T23:07:47.920" v="1054"/>
          <ac:spMkLst>
            <pc:docMk/>
            <pc:sldMk cId="3405520560" sldId="280"/>
            <ac:spMk id="2" creationId="{BD4EC5D5-DBCE-4344-9EC3-E286478C466A}"/>
          </ac:spMkLst>
        </pc:spChg>
        <pc:spChg chg="mod ord">
          <ac:chgData name="Shelly Gulati" userId="S::sgulati1@stevens.edu::55140c96-5f90-46c8-ba06-c0dde94e0143" providerId="AD" clId="Web-{07B1F33A-9DF5-8C7F-66CA-B78C21B56291}" dt="2021-12-08T23:07:47.920" v="1054"/>
          <ac:spMkLst>
            <pc:docMk/>
            <pc:sldMk cId="3405520560" sldId="280"/>
            <ac:spMk id="32" creationId="{CF06AA31-C132-480C-9C62-2341656F8552}"/>
          </ac:spMkLst>
        </pc:spChg>
      </pc:sldChg>
      <pc:sldChg chg="modSp">
        <pc:chgData name="Shelly Gulati" userId="S::sgulati1@stevens.edu::55140c96-5f90-46c8-ba06-c0dde94e0143" providerId="AD" clId="Web-{07B1F33A-9DF5-8C7F-66CA-B78C21B56291}" dt="2021-12-08T22:37:26.624" v="171"/>
        <pc:sldMkLst>
          <pc:docMk/>
          <pc:sldMk cId="2885871853" sldId="282"/>
        </pc:sldMkLst>
        <pc:graphicFrameChg chg="mod modGraphic">
          <ac:chgData name="Shelly Gulati" userId="S::sgulati1@stevens.edu::55140c96-5f90-46c8-ba06-c0dde94e0143" providerId="AD" clId="Web-{07B1F33A-9DF5-8C7F-66CA-B78C21B56291}" dt="2021-12-08T22:37:26.624" v="171"/>
          <ac:graphicFrameMkLst>
            <pc:docMk/>
            <pc:sldMk cId="2885871853" sldId="282"/>
            <ac:graphicFrameMk id="6" creationId="{09759ECC-5658-47A3-B9C5-7306EDD91303}"/>
          </ac:graphicFrameMkLst>
        </pc:graphicFrameChg>
      </pc:sldChg>
      <pc:sldChg chg="modSp">
        <pc:chgData name="Shelly Gulati" userId="S::sgulati1@stevens.edu::55140c96-5f90-46c8-ba06-c0dde94e0143" providerId="AD" clId="Web-{07B1F33A-9DF5-8C7F-66CA-B78C21B56291}" dt="2021-12-08T23:31:12.061" v="1557" actId="14100"/>
        <pc:sldMkLst>
          <pc:docMk/>
          <pc:sldMk cId="818434554" sldId="286"/>
        </pc:sldMkLst>
        <pc:spChg chg="mod">
          <ac:chgData name="Shelly Gulati" userId="S::sgulati1@stevens.edu::55140c96-5f90-46c8-ba06-c0dde94e0143" providerId="AD" clId="Web-{07B1F33A-9DF5-8C7F-66CA-B78C21B56291}" dt="2021-12-08T23:31:04.436" v="1556" actId="20577"/>
          <ac:spMkLst>
            <pc:docMk/>
            <pc:sldMk cId="818434554" sldId="286"/>
            <ac:spMk id="7" creationId="{6924244A-B15C-4A5C-9BB6-B31CF5332322}"/>
          </ac:spMkLst>
        </pc:spChg>
        <pc:picChg chg="mod">
          <ac:chgData name="Shelly Gulati" userId="S::sgulati1@stevens.edu::55140c96-5f90-46c8-ba06-c0dde94e0143" providerId="AD" clId="Web-{07B1F33A-9DF5-8C7F-66CA-B78C21B56291}" dt="2021-12-08T23:31:12.061" v="1557" actId="14100"/>
          <ac:picMkLst>
            <pc:docMk/>
            <pc:sldMk cId="818434554" sldId="286"/>
            <ac:picMk id="2" creationId="{A4CDAC98-226D-49CC-B98F-45F763C2A684}"/>
          </ac:picMkLst>
        </pc:picChg>
      </pc:sldChg>
      <pc:sldChg chg="modSp">
        <pc:chgData name="Shelly Gulati" userId="S::sgulati1@stevens.edu::55140c96-5f90-46c8-ba06-c0dde94e0143" providerId="AD" clId="Web-{07B1F33A-9DF5-8C7F-66CA-B78C21B56291}" dt="2021-12-08T23:30:12.386" v="1550" actId="1076"/>
        <pc:sldMkLst>
          <pc:docMk/>
          <pc:sldMk cId="2681727089" sldId="305"/>
        </pc:sldMkLst>
        <pc:spChg chg="mod">
          <ac:chgData name="Shelly Gulati" userId="S::sgulati1@stevens.edu::55140c96-5f90-46c8-ba06-c0dde94e0143" providerId="AD" clId="Web-{07B1F33A-9DF5-8C7F-66CA-B78C21B56291}" dt="2021-12-08T23:30:12.386" v="1550" actId="1076"/>
          <ac:spMkLst>
            <pc:docMk/>
            <pc:sldMk cId="2681727089" sldId="305"/>
            <ac:spMk id="5" creationId="{E431E744-2385-462B-8D4B-B835029EC4F6}"/>
          </ac:spMkLst>
        </pc:spChg>
      </pc:sldChg>
      <pc:sldChg chg="modSp">
        <pc:chgData name="Shelly Gulati" userId="S::sgulati1@stevens.edu::55140c96-5f90-46c8-ba06-c0dde94e0143" providerId="AD" clId="Web-{07B1F33A-9DF5-8C7F-66CA-B78C21B56291}" dt="2021-12-08T22:34:59.083" v="74"/>
        <pc:sldMkLst>
          <pc:docMk/>
          <pc:sldMk cId="3826929945" sldId="314"/>
        </pc:sldMkLst>
        <pc:spChg chg="mod">
          <ac:chgData name="Shelly Gulati" userId="S::sgulati1@stevens.edu::55140c96-5f90-46c8-ba06-c0dde94e0143" providerId="AD" clId="Web-{07B1F33A-9DF5-8C7F-66CA-B78C21B56291}" dt="2021-12-08T22:31:48.773" v="0" actId="20577"/>
          <ac:spMkLst>
            <pc:docMk/>
            <pc:sldMk cId="3826929945" sldId="314"/>
            <ac:spMk id="3" creationId="{612F3CC5-B4B8-436B-96E4-A95C4F600D7C}"/>
          </ac:spMkLst>
        </pc:spChg>
        <pc:graphicFrameChg chg="mod modGraphic">
          <ac:chgData name="Shelly Gulati" userId="S::sgulati1@stevens.edu::55140c96-5f90-46c8-ba06-c0dde94e0143" providerId="AD" clId="Web-{07B1F33A-9DF5-8C7F-66CA-B78C21B56291}" dt="2021-12-08T22:34:59.083" v="74"/>
          <ac:graphicFrameMkLst>
            <pc:docMk/>
            <pc:sldMk cId="3826929945" sldId="314"/>
            <ac:graphicFrameMk id="6" creationId="{042B70A6-68AC-44B7-AD53-211A5EC943AF}"/>
          </ac:graphicFrameMkLst>
        </pc:graphicFrameChg>
      </pc:sldChg>
      <pc:sldChg chg="addSp modSp add mod replId modClrScheme chgLayout">
        <pc:chgData name="Shelly Gulati" userId="S::sgulati1@stevens.edu::55140c96-5f90-46c8-ba06-c0dde94e0143" providerId="AD" clId="Web-{07B1F33A-9DF5-8C7F-66CA-B78C21B56291}" dt="2021-12-08T23:28:05.377" v="1493"/>
        <pc:sldMkLst>
          <pc:docMk/>
          <pc:sldMk cId="3374501865" sldId="315"/>
        </pc:sldMkLst>
        <pc:spChg chg="mod ord">
          <ac:chgData name="Shelly Gulati" userId="S::sgulati1@stevens.edu::55140c96-5f90-46c8-ba06-c0dde94e0143" providerId="AD" clId="Web-{07B1F33A-9DF5-8C7F-66CA-B78C21B56291}" dt="2021-12-08T22:51:59.651" v="525" actId="20577"/>
          <ac:spMkLst>
            <pc:docMk/>
            <pc:sldMk cId="3374501865" sldId="315"/>
            <ac:spMk id="2" creationId="{BD4EC5D5-DBCE-4344-9EC3-E286478C466A}"/>
          </ac:spMkLst>
        </pc:spChg>
        <pc:spChg chg="add mod ord">
          <ac:chgData name="Shelly Gulati" userId="S::sgulati1@stevens.edu::55140c96-5f90-46c8-ba06-c0dde94e0143" providerId="AD" clId="Web-{07B1F33A-9DF5-8C7F-66CA-B78C21B56291}" dt="2021-12-08T23:28:05.377" v="1493"/>
          <ac:spMkLst>
            <pc:docMk/>
            <pc:sldMk cId="3374501865" sldId="315"/>
            <ac:spMk id="3" creationId="{5701E099-8FAA-4792-BB5F-527749E29002}"/>
          </ac:spMkLst>
        </pc:spChg>
        <pc:spChg chg="mod ord">
          <ac:chgData name="Shelly Gulati" userId="S::sgulati1@stevens.edu::55140c96-5f90-46c8-ba06-c0dde94e0143" providerId="AD" clId="Web-{07B1F33A-9DF5-8C7F-66CA-B78C21B56291}" dt="2021-12-08T23:28:03.893" v="1492"/>
          <ac:spMkLst>
            <pc:docMk/>
            <pc:sldMk cId="3374501865" sldId="315"/>
            <ac:spMk id="32" creationId="{CF06AA31-C132-480C-9C62-2341656F8552}"/>
          </ac:spMkLst>
        </pc:spChg>
      </pc:sldChg>
      <pc:sldChg chg="addSp delSp modSp add replId">
        <pc:chgData name="Shelly Gulati" userId="S::sgulati1@stevens.edu::55140c96-5f90-46c8-ba06-c0dde94e0143" providerId="AD" clId="Web-{07B1F33A-9DF5-8C7F-66CA-B78C21B56291}" dt="2021-12-08T23:27:50.985" v="1488"/>
        <pc:sldMkLst>
          <pc:docMk/>
          <pc:sldMk cId="1135760932" sldId="316"/>
        </pc:sldMkLst>
        <pc:spChg chg="add mod">
          <ac:chgData name="Shelly Gulati" userId="S::sgulati1@stevens.edu::55140c96-5f90-46c8-ba06-c0dde94e0143" providerId="AD" clId="Web-{07B1F33A-9DF5-8C7F-66CA-B78C21B56291}" dt="2021-12-08T23:27:50.985" v="1488"/>
          <ac:spMkLst>
            <pc:docMk/>
            <pc:sldMk cId="1135760932" sldId="316"/>
            <ac:spMk id="4" creationId="{0C8E9048-1B07-4DF7-8DCD-B90A83E23BB3}"/>
          </ac:spMkLst>
        </pc:spChg>
        <pc:spChg chg="del mod">
          <ac:chgData name="Shelly Gulati" userId="S::sgulati1@stevens.edu::55140c96-5f90-46c8-ba06-c0dde94e0143" providerId="AD" clId="Web-{07B1F33A-9DF5-8C7F-66CA-B78C21B56291}" dt="2021-12-08T23:08:05.734" v="1058"/>
          <ac:spMkLst>
            <pc:docMk/>
            <pc:sldMk cId="1135760932" sldId="316"/>
            <ac:spMk id="32" creationId="{CF06AA31-C132-480C-9C62-2341656F8552}"/>
          </ac:spMkLst>
        </pc:spChg>
      </pc:sldChg>
      <pc:sldChg chg="add del replId">
        <pc:chgData name="Shelly Gulati" userId="S::sgulati1@stevens.edu::55140c96-5f90-46c8-ba06-c0dde94e0143" providerId="AD" clId="Web-{07B1F33A-9DF5-8C7F-66CA-B78C21B56291}" dt="2021-12-08T23:08:11.125" v="1060"/>
        <pc:sldMkLst>
          <pc:docMk/>
          <pc:sldMk cId="2300619127" sldId="317"/>
        </pc:sldMkLst>
      </pc:sldChg>
      <pc:sldChg chg="addSp delSp modSp add mod ord replId modClrScheme chgLayout">
        <pc:chgData name="Shelly Gulati" userId="S::sgulati1@stevens.edu::55140c96-5f90-46c8-ba06-c0dde94e0143" providerId="AD" clId="Web-{07B1F33A-9DF5-8C7F-66CA-B78C21B56291}" dt="2021-12-08T23:27:55.079" v="1489"/>
        <pc:sldMkLst>
          <pc:docMk/>
          <pc:sldMk cId="3180918968" sldId="317"/>
        </pc:sldMkLst>
        <pc:spChg chg="mod ord">
          <ac:chgData name="Shelly Gulati" userId="S::sgulati1@stevens.edu::55140c96-5f90-46c8-ba06-c0dde94e0143" providerId="AD" clId="Web-{07B1F33A-9DF5-8C7F-66CA-B78C21B56291}" dt="2021-12-08T23:20:10.142" v="1229" actId="20577"/>
          <ac:spMkLst>
            <pc:docMk/>
            <pc:sldMk cId="3180918968" sldId="317"/>
            <ac:spMk id="2" creationId="{BD4EC5D5-DBCE-4344-9EC3-E286478C466A}"/>
          </ac:spMkLst>
        </pc:spChg>
        <pc:spChg chg="add del mod ord">
          <ac:chgData name="Shelly Gulati" userId="S::sgulati1@stevens.edu::55140c96-5f90-46c8-ba06-c0dde94e0143" providerId="AD" clId="Web-{07B1F33A-9DF5-8C7F-66CA-B78C21B56291}" dt="2021-12-08T23:18:20.947" v="1192"/>
          <ac:spMkLst>
            <pc:docMk/>
            <pc:sldMk cId="3180918968" sldId="317"/>
            <ac:spMk id="3" creationId="{F7059275-9A00-45D4-BF8D-3FF818E50B4C}"/>
          </ac:spMkLst>
        </pc:spChg>
        <pc:spChg chg="mod ord">
          <ac:chgData name="Shelly Gulati" userId="S::sgulati1@stevens.edu::55140c96-5f90-46c8-ba06-c0dde94e0143" providerId="AD" clId="Web-{07B1F33A-9DF5-8C7F-66CA-B78C21B56291}" dt="2021-12-08T23:27:55.079" v="1489"/>
          <ac:spMkLst>
            <pc:docMk/>
            <pc:sldMk cId="3180918968" sldId="317"/>
            <ac:spMk id="4" creationId="{0C8E9048-1B07-4DF7-8DCD-B90A83E23BB3}"/>
          </ac:spMkLst>
        </pc:spChg>
        <pc:spChg chg="add mod">
          <ac:chgData name="Shelly Gulati" userId="S::sgulati1@stevens.edu::55140c96-5f90-46c8-ba06-c0dde94e0143" providerId="AD" clId="Web-{07B1F33A-9DF5-8C7F-66CA-B78C21B56291}" dt="2021-12-08T23:19:15.326" v="1206" actId="1076"/>
          <ac:spMkLst>
            <pc:docMk/>
            <pc:sldMk cId="3180918968" sldId="317"/>
            <ac:spMk id="8" creationId="{355B41B9-2A6F-453F-8D6E-9128C98C3322}"/>
          </ac:spMkLst>
        </pc:spChg>
        <pc:spChg chg="add mod">
          <ac:chgData name="Shelly Gulati" userId="S::sgulati1@stevens.edu::55140c96-5f90-46c8-ba06-c0dde94e0143" providerId="AD" clId="Web-{07B1F33A-9DF5-8C7F-66CA-B78C21B56291}" dt="2021-12-08T23:18:55.840" v="1201" actId="20577"/>
          <ac:spMkLst>
            <pc:docMk/>
            <pc:sldMk cId="3180918968" sldId="317"/>
            <ac:spMk id="10" creationId="{E752B65C-2C92-43EF-8438-39EEAFAF56CA}"/>
          </ac:spMkLst>
        </pc:spChg>
        <pc:spChg chg="add mod">
          <ac:chgData name="Shelly Gulati" userId="S::sgulati1@stevens.edu::55140c96-5f90-46c8-ba06-c0dde94e0143" providerId="AD" clId="Web-{07B1F33A-9DF5-8C7F-66CA-B78C21B56291}" dt="2021-12-08T23:19:10.294" v="1205" actId="20577"/>
          <ac:spMkLst>
            <pc:docMk/>
            <pc:sldMk cId="3180918968" sldId="317"/>
            <ac:spMk id="12" creationId="{C8905843-31FE-442C-AE14-11BA9394A2CF}"/>
          </ac:spMkLst>
        </pc:spChg>
        <pc:spChg chg="add mod">
          <ac:chgData name="Shelly Gulati" userId="S::sgulati1@stevens.edu::55140c96-5f90-46c8-ba06-c0dde94e0143" providerId="AD" clId="Web-{07B1F33A-9DF5-8C7F-66CA-B78C21B56291}" dt="2021-12-08T23:19:37.437" v="1212" actId="1076"/>
          <ac:spMkLst>
            <pc:docMk/>
            <pc:sldMk cId="3180918968" sldId="317"/>
            <ac:spMk id="14" creationId="{BB8D76BD-B9CC-4BE6-8267-71DCE4D121F5}"/>
          </ac:spMkLst>
        </pc:spChg>
        <pc:spChg chg="add mod">
          <ac:chgData name="Shelly Gulati" userId="S::sgulati1@stevens.edu::55140c96-5f90-46c8-ba06-c0dde94e0143" providerId="AD" clId="Web-{07B1F33A-9DF5-8C7F-66CA-B78C21B56291}" dt="2021-12-08T23:19:54.704" v="1217" actId="1076"/>
          <ac:spMkLst>
            <pc:docMk/>
            <pc:sldMk cId="3180918968" sldId="317"/>
            <ac:spMk id="16" creationId="{2CEEE207-5F8B-4480-B422-CA78349647B7}"/>
          </ac:spMkLst>
        </pc:spChg>
        <pc:picChg chg="add mod">
          <ac:chgData name="Shelly Gulati" userId="S::sgulati1@stevens.edu::55140c96-5f90-46c8-ba06-c0dde94e0143" providerId="AD" clId="Web-{07B1F33A-9DF5-8C7F-66CA-B78C21B56291}" dt="2021-12-08T23:18:17.900" v="1191" actId="14100"/>
          <ac:picMkLst>
            <pc:docMk/>
            <pc:sldMk cId="3180918968" sldId="317"/>
            <ac:picMk id="6" creationId="{E8DB3999-5A28-49F0-93E8-511EE9AD6FD3}"/>
          </ac:picMkLst>
        </pc:picChg>
      </pc:sldChg>
      <pc:sldChg chg="addSp delSp modSp add del replId">
        <pc:chgData name="Shelly Gulati" userId="S::sgulati1@stevens.edu::55140c96-5f90-46c8-ba06-c0dde94e0143" providerId="AD" clId="Web-{07B1F33A-9DF5-8C7F-66CA-B78C21B56291}" dt="2021-12-08T23:31:38.844" v="1562"/>
        <pc:sldMkLst>
          <pc:docMk/>
          <pc:sldMk cId="3365749565" sldId="318"/>
        </pc:sldMkLst>
        <pc:spChg chg="del">
          <ac:chgData name="Shelly Gulati" userId="S::sgulati1@stevens.edu::55140c96-5f90-46c8-ba06-c0dde94e0143" providerId="AD" clId="Web-{07B1F33A-9DF5-8C7F-66CA-B78C21B56291}" dt="2021-12-08T23:31:24.140" v="1560"/>
          <ac:spMkLst>
            <pc:docMk/>
            <pc:sldMk cId="3365749565" sldId="318"/>
            <ac:spMk id="3" creationId="{801440FA-9C7F-4921-B4FC-A8E75446DA7B}"/>
          </ac:spMkLst>
        </pc:spChg>
        <pc:spChg chg="add mod">
          <ac:chgData name="Shelly Gulati" userId="S::sgulati1@stevens.edu::55140c96-5f90-46c8-ba06-c0dde94e0143" providerId="AD" clId="Web-{07B1F33A-9DF5-8C7F-66CA-B78C21B56291}" dt="2021-12-08T23:31:24.140" v="1560"/>
          <ac:spMkLst>
            <pc:docMk/>
            <pc:sldMk cId="3365749565" sldId="318"/>
            <ac:spMk id="4" creationId="{E74602BF-F961-4BB0-8A1B-9763C813D60C}"/>
          </ac:spMkLst>
        </pc:spChg>
        <pc:graphicFrameChg chg="del">
          <ac:chgData name="Shelly Gulati" userId="S::sgulati1@stevens.edu::55140c96-5f90-46c8-ba06-c0dde94e0143" providerId="AD" clId="Web-{07B1F33A-9DF5-8C7F-66CA-B78C21B56291}" dt="2021-12-08T23:31:21.078" v="1559"/>
          <ac:graphicFrameMkLst>
            <pc:docMk/>
            <pc:sldMk cId="3365749565" sldId="318"/>
            <ac:graphicFrameMk id="5" creationId="{E6B314D9-D2E1-4A4F-8E47-4D88AFD4F54A}"/>
          </ac:graphicFrameMkLst>
        </pc:graphicFrameChg>
      </pc:sldChg>
      <pc:sldChg chg="new del">
        <pc:chgData name="Shelly Gulati" userId="S::sgulati1@stevens.edu::55140c96-5f90-46c8-ba06-c0dde94e0143" providerId="AD" clId="Web-{07B1F33A-9DF5-8C7F-66CA-B78C21B56291}" dt="2021-12-08T23:30:14.120" v="1551"/>
        <pc:sldMkLst>
          <pc:docMk/>
          <pc:sldMk cId="4070316042" sldId="318"/>
        </pc:sldMkLst>
      </pc:sldChg>
      <pc:sldChg chg="modSp new del">
        <pc:chgData name="Shelly Gulati" userId="S::sgulati1@stevens.edu::55140c96-5f90-46c8-ba06-c0dde94e0143" providerId="AD" clId="Web-{07B1F33A-9DF5-8C7F-66CA-B78C21B56291}" dt="2021-12-08T23:32:44.036" v="1577"/>
        <pc:sldMkLst>
          <pc:docMk/>
          <pc:sldMk cId="3087845714" sldId="319"/>
        </pc:sldMkLst>
        <pc:spChg chg="mod">
          <ac:chgData name="Shelly Gulati" userId="S::sgulati1@stevens.edu::55140c96-5f90-46c8-ba06-c0dde94e0143" providerId="AD" clId="Web-{07B1F33A-9DF5-8C7F-66CA-B78C21B56291}" dt="2021-12-08T23:31:57.689" v="1576" actId="20577"/>
          <ac:spMkLst>
            <pc:docMk/>
            <pc:sldMk cId="3087845714" sldId="319"/>
            <ac:spMk id="3" creationId="{9C42596F-A69F-4155-80D1-B76F18B3A09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1FAD4-745D-4AAC-B9B1-A38B14AD5053}" type="doc">
      <dgm:prSet loTypeId="urn:microsoft.com/office/officeart/2005/8/layout/radial4" loCatId="relationship" qsTypeId="urn:microsoft.com/office/officeart/2005/8/quickstyle/simple1" qsCatId="simple" csTypeId="urn:microsoft.com/office/officeart/2005/8/colors/accent1_1" csCatId="accent1" phldr="1"/>
      <dgm:spPr/>
      <dgm:t>
        <a:bodyPr/>
        <a:lstStyle/>
        <a:p>
          <a:endParaRPr lang="en-IN"/>
        </a:p>
      </dgm:t>
    </dgm:pt>
    <dgm:pt modelId="{22BAED74-C973-4DBC-B58D-0DD420EDF0EF}">
      <dgm:prSet phldrT="[Text]" custT="1"/>
      <dgm:spPr>
        <a:solidFill>
          <a:schemeClr val="bg2">
            <a:lumMod val="20000"/>
            <a:lumOff val="80000"/>
          </a:schemeClr>
        </a:solidFill>
      </dgm:spPr>
      <dgm:t>
        <a:bodyPr/>
        <a:lstStyle/>
        <a:p>
          <a:r>
            <a:rPr lang="en-US" sz="1600"/>
            <a:t>Seller</a:t>
          </a:r>
          <a:endParaRPr lang="en-IN" sz="1600"/>
        </a:p>
      </dgm:t>
    </dgm:pt>
    <dgm:pt modelId="{E7DE3FEC-D37F-41BD-9036-781EB1233EA0}" type="parTrans" cxnId="{B1F71214-BFE2-47C3-9488-7707F3530CC0}">
      <dgm:prSet/>
      <dgm:spPr/>
      <dgm:t>
        <a:bodyPr/>
        <a:lstStyle/>
        <a:p>
          <a:endParaRPr lang="en-IN"/>
        </a:p>
      </dgm:t>
    </dgm:pt>
    <dgm:pt modelId="{27F430F2-DF20-463B-84CC-67331BE01B7D}" type="sibTrans" cxnId="{B1F71214-BFE2-47C3-9488-7707F3530CC0}">
      <dgm:prSet/>
      <dgm:spPr/>
      <dgm:t>
        <a:bodyPr/>
        <a:lstStyle/>
        <a:p>
          <a:endParaRPr lang="en-IN"/>
        </a:p>
      </dgm:t>
    </dgm:pt>
    <dgm:pt modelId="{4529E9F8-6A40-494F-845B-E54877EB9A6B}">
      <dgm:prSet phldrT="[Text]" custT="1"/>
      <dgm:spPr>
        <a:solidFill>
          <a:schemeClr val="bg2">
            <a:lumMod val="20000"/>
            <a:lumOff val="80000"/>
          </a:schemeClr>
        </a:solidFill>
      </dgm:spPr>
      <dgm:t>
        <a:bodyPr/>
        <a:lstStyle/>
        <a:p>
          <a:r>
            <a:rPr lang="en-US" sz="1200">
              <a:latin typeface="+mn-lt"/>
            </a:rPr>
            <a:t>Types (3)</a:t>
          </a:r>
          <a:endParaRPr lang="en-IN" sz="1200">
            <a:latin typeface="+mn-lt"/>
          </a:endParaRPr>
        </a:p>
      </dgm:t>
    </dgm:pt>
    <dgm:pt modelId="{640DC184-D940-4C57-AB09-B08D35A556AC}" type="parTrans" cxnId="{D3564E40-C72E-4583-915A-0CBD191C484E}">
      <dgm:prSet/>
      <dgm:spPr/>
      <dgm:t>
        <a:bodyPr/>
        <a:lstStyle/>
        <a:p>
          <a:endParaRPr lang="en-IN"/>
        </a:p>
      </dgm:t>
    </dgm:pt>
    <dgm:pt modelId="{BD86CF5B-48E5-4476-A783-EAE5AEE70894}" type="sibTrans" cxnId="{D3564E40-C72E-4583-915A-0CBD191C484E}">
      <dgm:prSet/>
      <dgm:spPr/>
      <dgm:t>
        <a:bodyPr/>
        <a:lstStyle/>
        <a:p>
          <a:endParaRPr lang="en-IN"/>
        </a:p>
      </dgm:t>
    </dgm:pt>
    <dgm:pt modelId="{B08B51E9-ACF4-43A0-A4CB-20881F48048A}">
      <dgm:prSet phldrT="[Text]"/>
      <dgm:spPr>
        <a:solidFill>
          <a:schemeClr val="bg2">
            <a:lumMod val="20000"/>
            <a:lumOff val="80000"/>
          </a:schemeClr>
        </a:solidFill>
      </dgm:spPr>
      <dgm:t>
        <a:bodyPr/>
        <a:lstStyle/>
        <a:p>
          <a:r>
            <a:rPr lang="en-US"/>
            <a:t>Gender (3)</a:t>
          </a:r>
          <a:endParaRPr lang="en-IN"/>
        </a:p>
      </dgm:t>
    </dgm:pt>
    <dgm:pt modelId="{75CF3816-81CE-446B-A7AD-5D6374C3829F}" type="parTrans" cxnId="{508C32CE-15E6-4B89-90DE-E56747A530EA}">
      <dgm:prSet/>
      <dgm:spPr/>
      <dgm:t>
        <a:bodyPr/>
        <a:lstStyle/>
        <a:p>
          <a:endParaRPr lang="en-IN"/>
        </a:p>
      </dgm:t>
    </dgm:pt>
    <dgm:pt modelId="{A423DDDD-8C2C-4820-A702-92A765271DAB}" type="sibTrans" cxnId="{508C32CE-15E6-4B89-90DE-E56747A530EA}">
      <dgm:prSet/>
      <dgm:spPr/>
      <dgm:t>
        <a:bodyPr/>
        <a:lstStyle/>
        <a:p>
          <a:endParaRPr lang="en-IN"/>
        </a:p>
      </dgm:t>
    </dgm:pt>
    <dgm:pt modelId="{9641224D-B06C-4D48-B753-09431255B373}">
      <dgm:prSet phldrT="[Text]"/>
      <dgm:spPr>
        <a:solidFill>
          <a:schemeClr val="bg2">
            <a:lumMod val="20000"/>
            <a:lumOff val="80000"/>
          </a:schemeClr>
        </a:solidFill>
      </dgm:spPr>
      <dgm:t>
        <a:bodyPr/>
        <a:lstStyle/>
        <a:p>
          <a:r>
            <a:rPr lang="en-US"/>
            <a:t>Seller Background Information (3095)</a:t>
          </a:r>
          <a:endParaRPr lang="en-IN"/>
        </a:p>
      </dgm:t>
    </dgm:pt>
    <dgm:pt modelId="{3BF17483-1005-4CFB-9470-1AEC3C1A1310}" type="parTrans" cxnId="{604F2B53-63B8-4EB3-913D-D8E147974C4F}">
      <dgm:prSet/>
      <dgm:spPr/>
      <dgm:t>
        <a:bodyPr/>
        <a:lstStyle/>
        <a:p>
          <a:endParaRPr lang="en-IN"/>
        </a:p>
      </dgm:t>
    </dgm:pt>
    <dgm:pt modelId="{D1C0DC33-A4BC-44FD-AF78-27742844CD4D}" type="sibTrans" cxnId="{604F2B53-63B8-4EB3-913D-D8E147974C4F}">
      <dgm:prSet/>
      <dgm:spPr/>
      <dgm:t>
        <a:bodyPr/>
        <a:lstStyle/>
        <a:p>
          <a:endParaRPr lang="en-IN"/>
        </a:p>
      </dgm:t>
    </dgm:pt>
    <dgm:pt modelId="{F9B2507B-ED21-4AD7-B098-EDDD9C9AA4FC}">
      <dgm:prSet phldrT="[Text]"/>
      <dgm:spPr>
        <a:solidFill>
          <a:schemeClr val="bg2">
            <a:lumMod val="20000"/>
            <a:lumOff val="80000"/>
          </a:schemeClr>
        </a:solidFill>
      </dgm:spPr>
      <dgm:t>
        <a:bodyPr/>
        <a:lstStyle/>
        <a:p>
          <a:r>
            <a:rPr lang="en-US"/>
            <a:t>Marital Status (7)</a:t>
          </a:r>
          <a:endParaRPr lang="en-IN"/>
        </a:p>
      </dgm:t>
    </dgm:pt>
    <dgm:pt modelId="{6133BB97-ECEE-48ED-B737-9D38DF0900B9}" type="parTrans" cxnId="{364EA56F-F6D0-463A-95FC-4E36238BA581}">
      <dgm:prSet/>
      <dgm:spPr/>
      <dgm:t>
        <a:bodyPr/>
        <a:lstStyle/>
        <a:p>
          <a:endParaRPr lang="en-IN"/>
        </a:p>
      </dgm:t>
    </dgm:pt>
    <dgm:pt modelId="{2BE7C820-322E-47D2-BA2A-9BAAEBA25823}" type="sibTrans" cxnId="{364EA56F-F6D0-463A-95FC-4E36238BA581}">
      <dgm:prSet/>
      <dgm:spPr/>
      <dgm:t>
        <a:bodyPr/>
        <a:lstStyle/>
        <a:p>
          <a:endParaRPr lang="en-IN"/>
        </a:p>
      </dgm:t>
    </dgm:pt>
    <dgm:pt modelId="{C3C4C21A-D50B-4D40-990F-9E70A7401CC8}">
      <dgm:prSet phldrT="[Text]"/>
      <dgm:spPr>
        <a:solidFill>
          <a:schemeClr val="bg2">
            <a:lumMod val="20000"/>
            <a:lumOff val="80000"/>
          </a:schemeClr>
        </a:solidFill>
      </dgm:spPr>
      <dgm:t>
        <a:bodyPr/>
        <a:lstStyle/>
        <a:p>
          <a:r>
            <a:rPr lang="en-US"/>
            <a:t>Age (2050)</a:t>
          </a:r>
          <a:endParaRPr lang="en-IN"/>
        </a:p>
      </dgm:t>
    </dgm:pt>
    <dgm:pt modelId="{D78465FD-74A6-4A19-A5B9-E1A01E35379D}" type="parTrans" cxnId="{741CC627-EC80-4502-9556-7B0F86281271}">
      <dgm:prSet/>
      <dgm:spPr/>
      <dgm:t>
        <a:bodyPr/>
        <a:lstStyle/>
        <a:p>
          <a:endParaRPr lang="en-IN"/>
        </a:p>
      </dgm:t>
    </dgm:pt>
    <dgm:pt modelId="{839A8915-3EDC-4019-AA3E-31B8FF8B6D5F}" type="sibTrans" cxnId="{741CC627-EC80-4502-9556-7B0F86281271}">
      <dgm:prSet/>
      <dgm:spPr/>
      <dgm:t>
        <a:bodyPr/>
        <a:lstStyle/>
        <a:p>
          <a:endParaRPr lang="en-IN"/>
        </a:p>
      </dgm:t>
    </dgm:pt>
    <dgm:pt modelId="{B955A663-FDAC-480E-9D8C-1AE873CAD9BE}">
      <dgm:prSet phldrT="[Text]"/>
      <dgm:spPr>
        <a:solidFill>
          <a:schemeClr val="bg2">
            <a:lumMod val="20000"/>
            <a:lumOff val="80000"/>
          </a:schemeClr>
        </a:solidFill>
      </dgm:spPr>
      <dgm:t>
        <a:bodyPr/>
        <a:lstStyle/>
        <a:p>
          <a:r>
            <a:rPr lang="en-US"/>
            <a:t>Seller Address Info (3095)</a:t>
          </a:r>
          <a:endParaRPr lang="en-IN"/>
        </a:p>
      </dgm:t>
    </dgm:pt>
    <dgm:pt modelId="{F4059D41-43E2-44CC-A077-1D1E6E50E815}" type="parTrans" cxnId="{014B0D9B-9B64-48B7-8663-B2D9E1E7443D}">
      <dgm:prSet/>
      <dgm:spPr/>
      <dgm:t>
        <a:bodyPr/>
        <a:lstStyle/>
        <a:p>
          <a:endParaRPr lang="en-IN"/>
        </a:p>
      </dgm:t>
    </dgm:pt>
    <dgm:pt modelId="{F5A57891-32D3-4B0D-B214-FE3334493F4D}" type="sibTrans" cxnId="{014B0D9B-9B64-48B7-8663-B2D9E1E7443D}">
      <dgm:prSet/>
      <dgm:spPr/>
      <dgm:t>
        <a:bodyPr/>
        <a:lstStyle/>
        <a:p>
          <a:endParaRPr lang="en-IN"/>
        </a:p>
      </dgm:t>
    </dgm:pt>
    <dgm:pt modelId="{ECFA01DB-710B-4EF6-B2F9-5F63EA6B5EFC}" type="pres">
      <dgm:prSet presAssocID="{0231FAD4-745D-4AAC-B9B1-A38B14AD5053}" presName="cycle" presStyleCnt="0">
        <dgm:presLayoutVars>
          <dgm:chMax val="1"/>
          <dgm:dir/>
          <dgm:animLvl val="ctr"/>
          <dgm:resizeHandles val="exact"/>
        </dgm:presLayoutVars>
      </dgm:prSet>
      <dgm:spPr/>
    </dgm:pt>
    <dgm:pt modelId="{3F5C531A-6B6E-4068-8693-9851D9C963DA}" type="pres">
      <dgm:prSet presAssocID="{22BAED74-C973-4DBC-B58D-0DD420EDF0EF}" presName="centerShape" presStyleLbl="node0" presStyleIdx="0" presStyleCnt="1" custScaleX="47150" custScaleY="47592"/>
      <dgm:spPr/>
    </dgm:pt>
    <dgm:pt modelId="{CE8FAAFD-1BA2-4A93-8CDE-5F488A151ABC}" type="pres">
      <dgm:prSet presAssocID="{640DC184-D940-4C57-AB09-B08D35A556AC}" presName="parTrans" presStyleLbl="bgSibTrans2D1" presStyleIdx="0" presStyleCnt="6" custScaleY="42393"/>
      <dgm:spPr/>
    </dgm:pt>
    <dgm:pt modelId="{34ED2D22-14F1-4A3A-823C-6CED70479315}" type="pres">
      <dgm:prSet presAssocID="{4529E9F8-6A40-494F-845B-E54877EB9A6B}" presName="node" presStyleLbl="node1" presStyleIdx="0" presStyleCnt="6" custScaleY="49106">
        <dgm:presLayoutVars>
          <dgm:bulletEnabled val="1"/>
        </dgm:presLayoutVars>
      </dgm:prSet>
      <dgm:spPr/>
    </dgm:pt>
    <dgm:pt modelId="{F87C75AD-54F4-41E9-9338-4C3B8CD53CA3}" type="pres">
      <dgm:prSet presAssocID="{3BF17483-1005-4CFB-9470-1AEC3C1A1310}" presName="parTrans" presStyleLbl="bgSibTrans2D1" presStyleIdx="1" presStyleCnt="6" custScaleY="40679"/>
      <dgm:spPr/>
    </dgm:pt>
    <dgm:pt modelId="{1C35F4D0-48FE-4845-B2DF-3A50A5B4138A}" type="pres">
      <dgm:prSet presAssocID="{9641224D-B06C-4D48-B753-09431255B373}" presName="node" presStyleLbl="node1" presStyleIdx="1" presStyleCnt="6" custScaleX="109799" custScaleY="73874">
        <dgm:presLayoutVars>
          <dgm:bulletEnabled val="1"/>
        </dgm:presLayoutVars>
      </dgm:prSet>
      <dgm:spPr/>
    </dgm:pt>
    <dgm:pt modelId="{1742C77E-39DB-44B9-99BF-98D6FE138DA0}" type="pres">
      <dgm:prSet presAssocID="{6133BB97-ECEE-48ED-B737-9D38DF0900B9}" presName="parTrans" presStyleLbl="bgSibTrans2D1" presStyleIdx="2" presStyleCnt="6" custScaleY="43401"/>
      <dgm:spPr/>
    </dgm:pt>
    <dgm:pt modelId="{456BBFA3-DD64-4376-8F64-3729652321DA}" type="pres">
      <dgm:prSet presAssocID="{F9B2507B-ED21-4AD7-B098-EDDD9C9AA4FC}" presName="node" presStyleLbl="node1" presStyleIdx="2" presStyleCnt="6" custScaleX="87592" custScaleY="83918">
        <dgm:presLayoutVars>
          <dgm:bulletEnabled val="1"/>
        </dgm:presLayoutVars>
      </dgm:prSet>
      <dgm:spPr/>
    </dgm:pt>
    <dgm:pt modelId="{79AD35B9-B872-49A4-BB53-F790F2A344FC}" type="pres">
      <dgm:prSet presAssocID="{D78465FD-74A6-4A19-A5B9-E1A01E35379D}" presName="parTrans" presStyleLbl="bgSibTrans2D1" presStyleIdx="3" presStyleCnt="6" custScaleY="42291"/>
      <dgm:spPr/>
    </dgm:pt>
    <dgm:pt modelId="{CE89ED9F-CEBA-4C7B-B4E2-F1435E72058A}" type="pres">
      <dgm:prSet presAssocID="{C3C4C21A-D50B-4D40-990F-9E70A7401CC8}" presName="node" presStyleLbl="node1" presStyleIdx="3" presStyleCnt="6" custScaleX="93629" custScaleY="73895">
        <dgm:presLayoutVars>
          <dgm:bulletEnabled val="1"/>
        </dgm:presLayoutVars>
      </dgm:prSet>
      <dgm:spPr/>
    </dgm:pt>
    <dgm:pt modelId="{1C8BB32F-282C-4AD3-9496-F12BB43A9ABD}" type="pres">
      <dgm:prSet presAssocID="{F4059D41-43E2-44CC-A077-1D1E6E50E815}" presName="parTrans" presStyleLbl="bgSibTrans2D1" presStyleIdx="4" presStyleCnt="6" custScaleY="54325"/>
      <dgm:spPr/>
    </dgm:pt>
    <dgm:pt modelId="{F6A8CA9D-D4EC-450D-B008-2F11D5AB6724}" type="pres">
      <dgm:prSet presAssocID="{B955A663-FDAC-480E-9D8C-1AE873CAD9BE}" presName="node" presStyleLbl="node1" presStyleIdx="4" presStyleCnt="6" custScaleX="88682" custScaleY="87907">
        <dgm:presLayoutVars>
          <dgm:bulletEnabled val="1"/>
        </dgm:presLayoutVars>
      </dgm:prSet>
      <dgm:spPr/>
    </dgm:pt>
    <dgm:pt modelId="{B18C8679-3345-4187-90BA-BBB41C6EFBEC}" type="pres">
      <dgm:prSet presAssocID="{75CF3816-81CE-446B-A7AD-5D6374C3829F}" presName="parTrans" presStyleLbl="bgSibTrans2D1" presStyleIdx="5" presStyleCnt="6" custScaleY="58149"/>
      <dgm:spPr/>
    </dgm:pt>
    <dgm:pt modelId="{286CD43C-1B61-49DB-9B3D-952DDE781730}" type="pres">
      <dgm:prSet presAssocID="{B08B51E9-ACF4-43A0-A4CB-20881F48048A}" presName="node" presStyleLbl="node1" presStyleIdx="5" presStyleCnt="6" custScaleX="75103" custScaleY="58634">
        <dgm:presLayoutVars>
          <dgm:bulletEnabled val="1"/>
        </dgm:presLayoutVars>
      </dgm:prSet>
      <dgm:spPr/>
    </dgm:pt>
  </dgm:ptLst>
  <dgm:cxnLst>
    <dgm:cxn modelId="{B1F71214-BFE2-47C3-9488-7707F3530CC0}" srcId="{0231FAD4-745D-4AAC-B9B1-A38B14AD5053}" destId="{22BAED74-C973-4DBC-B58D-0DD420EDF0EF}" srcOrd="0" destOrd="0" parTransId="{E7DE3FEC-D37F-41BD-9036-781EB1233EA0}" sibTransId="{27F430F2-DF20-463B-84CC-67331BE01B7D}"/>
    <dgm:cxn modelId="{3F7A5722-7F47-4505-819F-BFB7D3730995}" type="presOf" srcId="{9641224D-B06C-4D48-B753-09431255B373}" destId="{1C35F4D0-48FE-4845-B2DF-3A50A5B4138A}" srcOrd="0" destOrd="0" presId="urn:microsoft.com/office/officeart/2005/8/layout/radial4"/>
    <dgm:cxn modelId="{2B53A525-F9A1-4D93-B930-FD330AD06A7E}" type="presOf" srcId="{3BF17483-1005-4CFB-9470-1AEC3C1A1310}" destId="{F87C75AD-54F4-41E9-9338-4C3B8CD53CA3}" srcOrd="0" destOrd="0" presId="urn:microsoft.com/office/officeart/2005/8/layout/radial4"/>
    <dgm:cxn modelId="{741CC627-EC80-4502-9556-7B0F86281271}" srcId="{22BAED74-C973-4DBC-B58D-0DD420EDF0EF}" destId="{C3C4C21A-D50B-4D40-990F-9E70A7401CC8}" srcOrd="3" destOrd="0" parTransId="{D78465FD-74A6-4A19-A5B9-E1A01E35379D}" sibTransId="{839A8915-3EDC-4019-AA3E-31B8FF8B6D5F}"/>
    <dgm:cxn modelId="{8D6A702B-F438-401B-A561-B348DB7CCB18}" type="presOf" srcId="{640DC184-D940-4C57-AB09-B08D35A556AC}" destId="{CE8FAAFD-1BA2-4A93-8CDE-5F488A151ABC}" srcOrd="0" destOrd="0" presId="urn:microsoft.com/office/officeart/2005/8/layout/radial4"/>
    <dgm:cxn modelId="{24E38032-D827-4D41-AB86-9AB948E8AEC4}" type="presOf" srcId="{B08B51E9-ACF4-43A0-A4CB-20881F48048A}" destId="{286CD43C-1B61-49DB-9B3D-952DDE781730}" srcOrd="0" destOrd="0" presId="urn:microsoft.com/office/officeart/2005/8/layout/radial4"/>
    <dgm:cxn modelId="{D3564E40-C72E-4583-915A-0CBD191C484E}" srcId="{22BAED74-C973-4DBC-B58D-0DD420EDF0EF}" destId="{4529E9F8-6A40-494F-845B-E54877EB9A6B}" srcOrd="0" destOrd="0" parTransId="{640DC184-D940-4C57-AB09-B08D35A556AC}" sibTransId="{BD86CF5B-48E5-4476-A783-EAE5AEE70894}"/>
    <dgm:cxn modelId="{C2AF3746-068C-4607-AF40-3B229A074996}" type="presOf" srcId="{0231FAD4-745D-4AAC-B9B1-A38B14AD5053}" destId="{ECFA01DB-710B-4EF6-B2F9-5F63EA6B5EFC}" srcOrd="0" destOrd="0" presId="urn:microsoft.com/office/officeart/2005/8/layout/radial4"/>
    <dgm:cxn modelId="{7CFAA048-B01E-449A-882D-26B62B0E4D06}" type="presOf" srcId="{6133BB97-ECEE-48ED-B737-9D38DF0900B9}" destId="{1742C77E-39DB-44B9-99BF-98D6FE138DA0}" srcOrd="0" destOrd="0" presId="urn:microsoft.com/office/officeart/2005/8/layout/radial4"/>
    <dgm:cxn modelId="{B351A84E-487B-46D0-9E1C-479A7DAE623B}" type="presOf" srcId="{F4059D41-43E2-44CC-A077-1D1E6E50E815}" destId="{1C8BB32F-282C-4AD3-9496-F12BB43A9ABD}" srcOrd="0" destOrd="0" presId="urn:microsoft.com/office/officeart/2005/8/layout/radial4"/>
    <dgm:cxn modelId="{604F2B53-63B8-4EB3-913D-D8E147974C4F}" srcId="{22BAED74-C973-4DBC-B58D-0DD420EDF0EF}" destId="{9641224D-B06C-4D48-B753-09431255B373}" srcOrd="1" destOrd="0" parTransId="{3BF17483-1005-4CFB-9470-1AEC3C1A1310}" sibTransId="{D1C0DC33-A4BC-44FD-AF78-27742844CD4D}"/>
    <dgm:cxn modelId="{364EA56F-F6D0-463A-95FC-4E36238BA581}" srcId="{22BAED74-C973-4DBC-B58D-0DD420EDF0EF}" destId="{F9B2507B-ED21-4AD7-B098-EDDD9C9AA4FC}" srcOrd="2" destOrd="0" parTransId="{6133BB97-ECEE-48ED-B737-9D38DF0900B9}" sibTransId="{2BE7C820-322E-47D2-BA2A-9BAAEBA25823}"/>
    <dgm:cxn modelId="{B5B49277-1D08-414C-A5CA-42AECD3AF599}" type="presOf" srcId="{22BAED74-C973-4DBC-B58D-0DD420EDF0EF}" destId="{3F5C531A-6B6E-4068-8693-9851D9C963DA}" srcOrd="0" destOrd="0" presId="urn:microsoft.com/office/officeart/2005/8/layout/radial4"/>
    <dgm:cxn modelId="{2EAA6C83-A187-4A36-86C3-A35EFD278EE5}" type="presOf" srcId="{D78465FD-74A6-4A19-A5B9-E1A01E35379D}" destId="{79AD35B9-B872-49A4-BB53-F790F2A344FC}" srcOrd="0" destOrd="0" presId="urn:microsoft.com/office/officeart/2005/8/layout/radial4"/>
    <dgm:cxn modelId="{162A7884-2750-4AD3-8660-9B5B5F25BBE3}" type="presOf" srcId="{F9B2507B-ED21-4AD7-B098-EDDD9C9AA4FC}" destId="{456BBFA3-DD64-4376-8F64-3729652321DA}" srcOrd="0" destOrd="0" presId="urn:microsoft.com/office/officeart/2005/8/layout/radial4"/>
    <dgm:cxn modelId="{014B0D9B-9B64-48B7-8663-B2D9E1E7443D}" srcId="{22BAED74-C973-4DBC-B58D-0DD420EDF0EF}" destId="{B955A663-FDAC-480E-9D8C-1AE873CAD9BE}" srcOrd="4" destOrd="0" parTransId="{F4059D41-43E2-44CC-A077-1D1E6E50E815}" sibTransId="{F5A57891-32D3-4B0D-B214-FE3334493F4D}"/>
    <dgm:cxn modelId="{CFA57FAA-CA06-41D8-BEC6-69529898D7FF}" type="presOf" srcId="{B955A663-FDAC-480E-9D8C-1AE873CAD9BE}" destId="{F6A8CA9D-D4EC-450D-B008-2F11D5AB6724}" srcOrd="0" destOrd="0" presId="urn:microsoft.com/office/officeart/2005/8/layout/radial4"/>
    <dgm:cxn modelId="{CED093AE-DED2-4F53-B36E-00B2CAB73600}" type="presOf" srcId="{C3C4C21A-D50B-4D40-990F-9E70A7401CC8}" destId="{CE89ED9F-CEBA-4C7B-B4E2-F1435E72058A}" srcOrd="0" destOrd="0" presId="urn:microsoft.com/office/officeart/2005/8/layout/radial4"/>
    <dgm:cxn modelId="{508C32CE-15E6-4B89-90DE-E56747A530EA}" srcId="{22BAED74-C973-4DBC-B58D-0DD420EDF0EF}" destId="{B08B51E9-ACF4-43A0-A4CB-20881F48048A}" srcOrd="5" destOrd="0" parTransId="{75CF3816-81CE-446B-A7AD-5D6374C3829F}" sibTransId="{A423DDDD-8C2C-4820-A702-92A765271DAB}"/>
    <dgm:cxn modelId="{A24735F8-57C7-4107-A0AA-57A121E01059}" type="presOf" srcId="{4529E9F8-6A40-494F-845B-E54877EB9A6B}" destId="{34ED2D22-14F1-4A3A-823C-6CED70479315}" srcOrd="0" destOrd="0" presId="urn:microsoft.com/office/officeart/2005/8/layout/radial4"/>
    <dgm:cxn modelId="{9937E0FE-AF08-4934-9421-5D130FA14AA6}" type="presOf" srcId="{75CF3816-81CE-446B-A7AD-5D6374C3829F}" destId="{B18C8679-3345-4187-90BA-BBB41C6EFBEC}" srcOrd="0" destOrd="0" presId="urn:microsoft.com/office/officeart/2005/8/layout/radial4"/>
    <dgm:cxn modelId="{1A7A444D-4553-4056-9E44-9B88766B8F99}" type="presParOf" srcId="{ECFA01DB-710B-4EF6-B2F9-5F63EA6B5EFC}" destId="{3F5C531A-6B6E-4068-8693-9851D9C963DA}" srcOrd="0" destOrd="0" presId="urn:microsoft.com/office/officeart/2005/8/layout/radial4"/>
    <dgm:cxn modelId="{C496F27A-EF83-4B4A-904C-4BE72F2A6614}" type="presParOf" srcId="{ECFA01DB-710B-4EF6-B2F9-5F63EA6B5EFC}" destId="{CE8FAAFD-1BA2-4A93-8CDE-5F488A151ABC}" srcOrd="1" destOrd="0" presId="urn:microsoft.com/office/officeart/2005/8/layout/radial4"/>
    <dgm:cxn modelId="{08E06AAA-7BE8-414B-AF56-17EE0B3AF38B}" type="presParOf" srcId="{ECFA01DB-710B-4EF6-B2F9-5F63EA6B5EFC}" destId="{34ED2D22-14F1-4A3A-823C-6CED70479315}" srcOrd="2" destOrd="0" presId="urn:microsoft.com/office/officeart/2005/8/layout/radial4"/>
    <dgm:cxn modelId="{C3ADAB0B-1442-4CDB-BCD7-FBDCE31DE351}" type="presParOf" srcId="{ECFA01DB-710B-4EF6-B2F9-5F63EA6B5EFC}" destId="{F87C75AD-54F4-41E9-9338-4C3B8CD53CA3}" srcOrd="3" destOrd="0" presId="urn:microsoft.com/office/officeart/2005/8/layout/radial4"/>
    <dgm:cxn modelId="{D58CA2E0-954C-4639-B1D0-901FEC132483}" type="presParOf" srcId="{ECFA01DB-710B-4EF6-B2F9-5F63EA6B5EFC}" destId="{1C35F4D0-48FE-4845-B2DF-3A50A5B4138A}" srcOrd="4" destOrd="0" presId="urn:microsoft.com/office/officeart/2005/8/layout/radial4"/>
    <dgm:cxn modelId="{826A7750-37CB-4267-8FCD-02EC32C2B416}" type="presParOf" srcId="{ECFA01DB-710B-4EF6-B2F9-5F63EA6B5EFC}" destId="{1742C77E-39DB-44B9-99BF-98D6FE138DA0}" srcOrd="5" destOrd="0" presId="urn:microsoft.com/office/officeart/2005/8/layout/radial4"/>
    <dgm:cxn modelId="{0FA8BC2F-EED4-4CD1-85B9-54FBA7EE823C}" type="presParOf" srcId="{ECFA01DB-710B-4EF6-B2F9-5F63EA6B5EFC}" destId="{456BBFA3-DD64-4376-8F64-3729652321DA}" srcOrd="6" destOrd="0" presId="urn:microsoft.com/office/officeart/2005/8/layout/radial4"/>
    <dgm:cxn modelId="{5DE8BFD4-1D72-4B0A-B073-99C5455B096D}" type="presParOf" srcId="{ECFA01DB-710B-4EF6-B2F9-5F63EA6B5EFC}" destId="{79AD35B9-B872-49A4-BB53-F790F2A344FC}" srcOrd="7" destOrd="0" presId="urn:microsoft.com/office/officeart/2005/8/layout/radial4"/>
    <dgm:cxn modelId="{2BF50511-EA19-4C5B-BFDE-FC0321DB3B93}" type="presParOf" srcId="{ECFA01DB-710B-4EF6-B2F9-5F63EA6B5EFC}" destId="{CE89ED9F-CEBA-4C7B-B4E2-F1435E72058A}" srcOrd="8" destOrd="0" presId="urn:microsoft.com/office/officeart/2005/8/layout/radial4"/>
    <dgm:cxn modelId="{96FB9674-D0EC-4530-AE1F-5736AC3A1446}" type="presParOf" srcId="{ECFA01DB-710B-4EF6-B2F9-5F63EA6B5EFC}" destId="{1C8BB32F-282C-4AD3-9496-F12BB43A9ABD}" srcOrd="9" destOrd="0" presId="urn:microsoft.com/office/officeart/2005/8/layout/radial4"/>
    <dgm:cxn modelId="{0949C312-3AC6-4A58-B2D2-45BBBBB3FB92}" type="presParOf" srcId="{ECFA01DB-710B-4EF6-B2F9-5F63EA6B5EFC}" destId="{F6A8CA9D-D4EC-450D-B008-2F11D5AB6724}" srcOrd="10" destOrd="0" presId="urn:microsoft.com/office/officeart/2005/8/layout/radial4"/>
    <dgm:cxn modelId="{24BD3661-3172-48B2-A835-28A75B87304B}" type="presParOf" srcId="{ECFA01DB-710B-4EF6-B2F9-5F63EA6B5EFC}" destId="{B18C8679-3345-4187-90BA-BBB41C6EFBEC}" srcOrd="11" destOrd="0" presId="urn:microsoft.com/office/officeart/2005/8/layout/radial4"/>
    <dgm:cxn modelId="{79C1C575-AF87-4FA7-933A-8D151956F70F}" type="presParOf" srcId="{ECFA01DB-710B-4EF6-B2F9-5F63EA6B5EFC}" destId="{286CD43C-1B61-49DB-9B3D-952DDE781730}"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C531A-6B6E-4068-8693-9851D9C963DA}">
      <dsp:nvSpPr>
        <dsp:cNvPr id="0" name=""/>
        <dsp:cNvSpPr/>
      </dsp:nvSpPr>
      <dsp:spPr>
        <a:xfrm>
          <a:off x="2888569" y="2700665"/>
          <a:ext cx="800107" cy="807607"/>
        </a:xfrm>
        <a:prstGeom prst="ellipse">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Seller</a:t>
          </a:r>
          <a:endParaRPr lang="en-IN" sz="1600" kern="1200"/>
        </a:p>
      </dsp:txBody>
      <dsp:txXfrm>
        <a:off x="3005742" y="2818936"/>
        <a:ext cx="565761" cy="571065"/>
      </dsp:txXfrm>
    </dsp:sp>
    <dsp:sp modelId="{CE8FAAFD-1BA2-4A93-8CDE-5F488A151ABC}">
      <dsp:nvSpPr>
        <dsp:cNvPr id="0" name=""/>
        <dsp:cNvSpPr/>
      </dsp:nvSpPr>
      <dsp:spPr>
        <a:xfrm rot="10800000">
          <a:off x="718486" y="3001957"/>
          <a:ext cx="2050727" cy="2050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ED2D22-14F1-4A3A-823C-6CED70479315}">
      <dsp:nvSpPr>
        <dsp:cNvPr id="0" name=""/>
        <dsp:cNvSpPr/>
      </dsp:nvSpPr>
      <dsp:spPr>
        <a:xfrm>
          <a:off x="124557" y="2871145"/>
          <a:ext cx="1187858" cy="466647"/>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a:latin typeface="+mn-lt"/>
            </a:rPr>
            <a:t>Types (3)</a:t>
          </a:r>
          <a:endParaRPr lang="en-IN" sz="1200" kern="1200">
            <a:latin typeface="+mn-lt"/>
          </a:endParaRPr>
        </a:p>
      </dsp:txBody>
      <dsp:txXfrm>
        <a:off x="138225" y="2884813"/>
        <a:ext cx="1160522" cy="439311"/>
      </dsp:txXfrm>
    </dsp:sp>
    <dsp:sp modelId="{F87C75AD-54F4-41E9-9338-4C3B8CD53CA3}">
      <dsp:nvSpPr>
        <dsp:cNvPr id="0" name=""/>
        <dsp:cNvSpPr/>
      </dsp:nvSpPr>
      <dsp:spPr>
        <a:xfrm rot="12960000">
          <a:off x="1013627" y="2097751"/>
          <a:ext cx="2049514" cy="196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35F4D0-48FE-4845-B2DF-3A50A5B4138A}">
      <dsp:nvSpPr>
        <dsp:cNvPr id="0" name=""/>
        <dsp:cNvSpPr/>
      </dsp:nvSpPr>
      <dsp:spPr>
        <a:xfrm>
          <a:off x="557210" y="1242774"/>
          <a:ext cx="1304256" cy="702014"/>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Seller Background Information (3095)</a:t>
          </a:r>
          <a:endParaRPr lang="en-IN" sz="1100" kern="1200"/>
        </a:p>
      </dsp:txBody>
      <dsp:txXfrm>
        <a:off x="577771" y="1263335"/>
        <a:ext cx="1263134" cy="660892"/>
      </dsp:txXfrm>
    </dsp:sp>
    <dsp:sp modelId="{1742C77E-39DB-44B9-99BF-98D6FE138DA0}">
      <dsp:nvSpPr>
        <dsp:cNvPr id="0" name=""/>
        <dsp:cNvSpPr/>
      </dsp:nvSpPr>
      <dsp:spPr>
        <a:xfrm rot="15120000">
          <a:off x="1787004" y="1528832"/>
          <a:ext cx="2047526" cy="20989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6BBFA3-DD64-4376-8F64-3729652321DA}">
      <dsp:nvSpPr>
        <dsp:cNvPr id="0" name=""/>
        <dsp:cNvSpPr/>
      </dsp:nvSpPr>
      <dsp:spPr>
        <a:xfrm>
          <a:off x="1974172" y="261394"/>
          <a:ext cx="1040468" cy="797461"/>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Marital Status (7)</a:t>
          </a:r>
          <a:endParaRPr lang="en-IN" sz="1100" kern="1200"/>
        </a:p>
      </dsp:txBody>
      <dsp:txXfrm>
        <a:off x="1997529" y="284751"/>
        <a:ext cx="993754" cy="750747"/>
      </dsp:txXfrm>
    </dsp:sp>
    <dsp:sp modelId="{79AD35B9-B872-49A4-BB53-F790F2A344FC}">
      <dsp:nvSpPr>
        <dsp:cNvPr id="0" name=""/>
        <dsp:cNvSpPr/>
      </dsp:nvSpPr>
      <dsp:spPr>
        <a:xfrm rot="17280000">
          <a:off x="2742715" y="1531516"/>
          <a:ext cx="2047526" cy="20453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89ED9F-CEBA-4C7B-B4E2-F1435E72058A}">
      <dsp:nvSpPr>
        <dsp:cNvPr id="0" name=""/>
        <dsp:cNvSpPr/>
      </dsp:nvSpPr>
      <dsp:spPr>
        <a:xfrm>
          <a:off x="3526748" y="309017"/>
          <a:ext cx="1112179" cy="702214"/>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Age (2050)</a:t>
          </a:r>
          <a:endParaRPr lang="en-IN" sz="1100" kern="1200"/>
        </a:p>
      </dsp:txBody>
      <dsp:txXfrm>
        <a:off x="3547315" y="329584"/>
        <a:ext cx="1071045" cy="661080"/>
      </dsp:txXfrm>
    </dsp:sp>
    <dsp:sp modelId="{1C8BB32F-282C-4AD3-9496-F12BB43A9ABD}">
      <dsp:nvSpPr>
        <dsp:cNvPr id="0" name=""/>
        <dsp:cNvSpPr/>
      </dsp:nvSpPr>
      <dsp:spPr>
        <a:xfrm rot="19440000">
          <a:off x="3514103" y="2064753"/>
          <a:ext cx="2049514" cy="26273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8CA9D-D4EC-450D-B008-2F11D5AB6724}">
      <dsp:nvSpPr>
        <dsp:cNvPr id="0" name=""/>
        <dsp:cNvSpPr/>
      </dsp:nvSpPr>
      <dsp:spPr>
        <a:xfrm>
          <a:off x="4841198" y="1176097"/>
          <a:ext cx="1053416" cy="835368"/>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Seller Address Info (3095)</a:t>
          </a:r>
          <a:endParaRPr lang="en-IN" sz="1100" kern="1200"/>
        </a:p>
      </dsp:txBody>
      <dsp:txXfrm>
        <a:off x="4865665" y="1200564"/>
        <a:ext cx="1004482" cy="786434"/>
      </dsp:txXfrm>
    </dsp:sp>
    <dsp:sp modelId="{B18C8679-3345-4187-90BA-BBB41C6EFBEC}">
      <dsp:nvSpPr>
        <dsp:cNvPr id="0" name=""/>
        <dsp:cNvSpPr/>
      </dsp:nvSpPr>
      <dsp:spPr>
        <a:xfrm>
          <a:off x="3808031" y="2963857"/>
          <a:ext cx="2050727" cy="2812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6CD43C-1B61-49DB-9B3D-952DDE781730}">
      <dsp:nvSpPr>
        <dsp:cNvPr id="0" name=""/>
        <dsp:cNvSpPr/>
      </dsp:nvSpPr>
      <dsp:spPr>
        <a:xfrm>
          <a:off x="5412699" y="2825874"/>
          <a:ext cx="892117" cy="557191"/>
        </a:xfrm>
        <a:prstGeom prst="roundRect">
          <a:avLst>
            <a:gd name="adj" fmla="val 10000"/>
          </a:avLst>
        </a:prstGeom>
        <a:solidFill>
          <a:schemeClr val="bg2">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a:t>Gender (3)</a:t>
          </a:r>
          <a:endParaRPr lang="en-IN" sz="1100" kern="1200"/>
        </a:p>
      </dsp:txBody>
      <dsp:txXfrm>
        <a:off x="5429019" y="2842194"/>
        <a:ext cx="859477" cy="52455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517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080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201c2f4c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201c2f4c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https://www.datawarehouse4u.info/SCD-Slowly-Changing-Dimensions.html</a:t>
            </a:r>
          </a:p>
          <a:p>
            <a:pPr marL="0" lvl="0" indent="0" algn="l" rtl="0">
              <a:spcBef>
                <a:spcPts val="0"/>
              </a:spcBef>
              <a:spcAft>
                <a:spcPts val="0"/>
              </a:spcAft>
              <a:buNone/>
            </a:pPr>
            <a:endParaRPr/>
          </a:p>
        </p:txBody>
      </p:sp>
    </p:spTree>
    <p:extLst>
      <p:ext uri="{BB962C8B-B14F-4D97-AF65-F5344CB8AC3E}">
        <p14:creationId xmlns:p14="http://schemas.microsoft.com/office/powerpoint/2010/main" val="4128559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201c2f4c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201c2f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201c2f4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201c2f4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030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410445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33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79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48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444150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364982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869988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1626384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966247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258960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104570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1022910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190211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285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3072684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180461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201c2f4c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201c2f4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 https://www.stitchdata.com/resources/data-transformation/</a:t>
            </a:r>
          </a:p>
          <a:p>
            <a:pPr marL="0" lvl="0" indent="0" algn="l" rtl="0">
              <a:spcBef>
                <a:spcPts val="0"/>
              </a:spcBef>
              <a:spcAft>
                <a:spcPts val="0"/>
              </a:spcAft>
              <a:buNone/>
            </a:pPr>
            <a:endParaRPr/>
          </a:p>
        </p:txBody>
      </p:sp>
    </p:spTree>
    <p:extLst>
      <p:ext uri="{BB962C8B-B14F-4D97-AF65-F5344CB8AC3E}">
        <p14:creationId xmlns:p14="http://schemas.microsoft.com/office/powerpoint/2010/main" val="2883435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201c2f4cd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10201c2f4cd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72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93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69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84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31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201c2f4cd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201c2f4cd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487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51"/>
        <p:cNvGrpSpPr/>
        <p:nvPr/>
      </p:nvGrpSpPr>
      <p:grpSpPr>
        <a:xfrm>
          <a:off x="0" y="0"/>
          <a:ext cx="0" cy="0"/>
          <a:chOff x="0" y="0"/>
          <a:chExt cx="0" cy="0"/>
        </a:xfrm>
      </p:grpSpPr>
      <p:pic>
        <p:nvPicPr>
          <p:cNvPr id="52" name="Google Shape;52;p14" descr="shield.png"/>
          <p:cNvPicPr preferRelativeResize="0"/>
          <p:nvPr/>
        </p:nvPicPr>
        <p:blipFill rotWithShape="1">
          <a:blip r:embed="rId2">
            <a:alphaModFix/>
          </a:blip>
          <a:srcRect/>
          <a:stretch/>
        </p:blipFill>
        <p:spPr>
          <a:xfrm>
            <a:off x="3927063" y="877599"/>
            <a:ext cx="3912703" cy="4265901"/>
          </a:xfrm>
          <a:prstGeom prst="rect">
            <a:avLst/>
          </a:prstGeom>
          <a:noFill/>
          <a:ln>
            <a:noFill/>
          </a:ln>
        </p:spPr>
      </p:pic>
      <p:sp>
        <p:nvSpPr>
          <p:cNvPr id="53" name="Google Shape;53;p14"/>
          <p:cNvSpPr txBox="1">
            <a:spLocks noGrp="1"/>
          </p:cNvSpPr>
          <p:nvPr>
            <p:ph type="body" idx="1"/>
          </p:nvPr>
        </p:nvSpPr>
        <p:spPr>
          <a:xfrm>
            <a:off x="123826" y="2651152"/>
            <a:ext cx="3828116"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body" idx="2"/>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body" idx="3"/>
          </p:nvPr>
        </p:nvSpPr>
        <p:spPr>
          <a:xfrm>
            <a:off x="115889" y="3673928"/>
            <a:ext cx="3845138"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56" name="Google Shape;56;p14"/>
          <p:cNvGrpSpPr/>
          <p:nvPr/>
        </p:nvGrpSpPr>
        <p:grpSpPr>
          <a:xfrm>
            <a:off x="0" y="4814516"/>
            <a:ext cx="9144000" cy="328984"/>
            <a:chOff x="0" y="4172975"/>
            <a:chExt cx="9144000" cy="438645"/>
          </a:xfrm>
        </p:grpSpPr>
        <p:cxnSp>
          <p:nvCxnSpPr>
            <p:cNvPr id="57" name="Google Shape;57;p14"/>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58" name="Google Shape;58;p14"/>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59" name="Google Shape;59;p14"/>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60" name="Google Shape;60;p14"/>
          <p:cNvGrpSpPr/>
          <p:nvPr/>
        </p:nvGrpSpPr>
        <p:grpSpPr>
          <a:xfrm>
            <a:off x="0" y="9155"/>
            <a:ext cx="9144000" cy="418"/>
            <a:chOff x="0" y="12207"/>
            <a:chExt cx="9144000" cy="557"/>
          </a:xfrm>
        </p:grpSpPr>
        <p:cxnSp>
          <p:nvCxnSpPr>
            <p:cNvPr id="61" name="Google Shape;61;p14"/>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62" name="Google Shape;62;p14"/>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63" name="Google Shape;63;p14"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head w/ Bullets 2 col">
  <p:cSld name="Subhead w/ Bullets 2 col">
    <p:spTree>
      <p:nvGrpSpPr>
        <p:cNvPr id="1" name="Shape 170"/>
        <p:cNvGrpSpPr/>
        <p:nvPr/>
      </p:nvGrpSpPr>
      <p:grpSpPr>
        <a:xfrm>
          <a:off x="0" y="0"/>
          <a:ext cx="0" cy="0"/>
          <a:chOff x="0" y="0"/>
          <a:chExt cx="0" cy="0"/>
        </a:xfrm>
      </p:grpSpPr>
      <p:sp>
        <p:nvSpPr>
          <p:cNvPr id="171" name="Google Shape;171;p24"/>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72" name="Google Shape;172;p24"/>
          <p:cNvSpPr txBox="1">
            <a:spLocks noGrp="1"/>
          </p:cNvSpPr>
          <p:nvPr>
            <p:ph type="body" idx="1"/>
          </p:nvPr>
        </p:nvSpPr>
        <p:spPr>
          <a:xfrm>
            <a:off x="227013" y="1282013"/>
            <a:ext cx="4242014" cy="3288406"/>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3" name="Google Shape;173;p24"/>
          <p:cNvSpPr txBox="1">
            <a:spLocks noGrp="1"/>
          </p:cNvSpPr>
          <p:nvPr>
            <p:ph type="title"/>
          </p:nvPr>
        </p:nvSpPr>
        <p:spPr>
          <a:xfrm>
            <a:off x="227013" y="313765"/>
            <a:ext cx="7303340" cy="401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24"/>
          <p:cNvSpPr txBox="1">
            <a:spLocks noGrp="1"/>
          </p:cNvSpPr>
          <p:nvPr>
            <p:ph type="body" idx="2"/>
          </p:nvPr>
        </p:nvSpPr>
        <p:spPr>
          <a:xfrm>
            <a:off x="227013" y="754577"/>
            <a:ext cx="8691562" cy="30604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5" name="Google Shape;175;p24"/>
          <p:cNvSpPr txBox="1">
            <a:spLocks noGrp="1"/>
          </p:cNvSpPr>
          <p:nvPr>
            <p:ph type="body" idx="3"/>
          </p:nvPr>
        </p:nvSpPr>
        <p:spPr>
          <a:xfrm>
            <a:off x="4627391" y="1282013"/>
            <a:ext cx="4242014" cy="3288406"/>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head w/ No Bullets">
  <p:cSld name="Subhead w/ No Bullets">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227013" y="1282013"/>
            <a:ext cx="8691562" cy="32884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8" name="Google Shape;178;p25"/>
          <p:cNvSpPr txBox="1">
            <a:spLocks noGrp="1"/>
          </p:cNvSpPr>
          <p:nvPr>
            <p:ph type="title"/>
          </p:nvPr>
        </p:nvSpPr>
        <p:spPr>
          <a:xfrm>
            <a:off x="227013" y="313765"/>
            <a:ext cx="7303340" cy="401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25"/>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80" name="Google Shape;180;p25"/>
          <p:cNvSpPr txBox="1">
            <a:spLocks noGrp="1"/>
          </p:cNvSpPr>
          <p:nvPr>
            <p:ph type="body" idx="2"/>
          </p:nvPr>
        </p:nvSpPr>
        <p:spPr>
          <a:xfrm>
            <a:off x="227013" y="754577"/>
            <a:ext cx="8691562" cy="30604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head w/ No Bullets 2 col">
  <p:cSld name="Subhead w/ No Bullets 2 col">
    <p:spTree>
      <p:nvGrpSpPr>
        <p:cNvPr id="1" name="Shape 181"/>
        <p:cNvGrpSpPr/>
        <p:nvPr/>
      </p:nvGrpSpPr>
      <p:grpSpPr>
        <a:xfrm>
          <a:off x="0" y="0"/>
          <a:ext cx="0" cy="0"/>
          <a:chOff x="0" y="0"/>
          <a:chExt cx="0" cy="0"/>
        </a:xfrm>
      </p:grpSpPr>
      <p:sp>
        <p:nvSpPr>
          <p:cNvPr id="182" name="Google Shape;182;p26"/>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83" name="Google Shape;183;p26"/>
          <p:cNvSpPr txBox="1">
            <a:spLocks noGrp="1"/>
          </p:cNvSpPr>
          <p:nvPr>
            <p:ph type="body" idx="1"/>
          </p:nvPr>
        </p:nvSpPr>
        <p:spPr>
          <a:xfrm>
            <a:off x="227013" y="1282013"/>
            <a:ext cx="4214555" cy="32884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4" name="Google Shape;184;p26"/>
          <p:cNvSpPr txBox="1">
            <a:spLocks noGrp="1"/>
          </p:cNvSpPr>
          <p:nvPr>
            <p:ph type="title"/>
          </p:nvPr>
        </p:nvSpPr>
        <p:spPr>
          <a:xfrm>
            <a:off x="227013" y="313765"/>
            <a:ext cx="7303340" cy="401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5" name="Google Shape;185;p26"/>
          <p:cNvSpPr txBox="1">
            <a:spLocks noGrp="1"/>
          </p:cNvSpPr>
          <p:nvPr>
            <p:ph type="body" idx="2"/>
          </p:nvPr>
        </p:nvSpPr>
        <p:spPr>
          <a:xfrm>
            <a:off x="227013" y="754577"/>
            <a:ext cx="8691562" cy="30604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6" name="Google Shape;186;p26"/>
          <p:cNvSpPr txBox="1">
            <a:spLocks noGrp="1"/>
          </p:cNvSpPr>
          <p:nvPr>
            <p:ph type="body" idx="3"/>
          </p:nvPr>
        </p:nvSpPr>
        <p:spPr>
          <a:xfrm>
            <a:off x="4620526" y="1282013"/>
            <a:ext cx="4269473" cy="328840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with no Subhead">
  <p:cSld name="Title with no Subhead">
    <p:spTree>
      <p:nvGrpSpPr>
        <p:cNvPr id="1" name="Shape 187"/>
        <p:cNvGrpSpPr/>
        <p:nvPr/>
      </p:nvGrpSpPr>
      <p:grpSpPr>
        <a:xfrm>
          <a:off x="0" y="0"/>
          <a:ext cx="0" cy="0"/>
          <a:chOff x="0" y="0"/>
          <a:chExt cx="0" cy="0"/>
        </a:xfrm>
      </p:grpSpPr>
      <p:sp>
        <p:nvSpPr>
          <p:cNvPr id="188" name="Google Shape;188;p27"/>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89" name="Google Shape;189;p27"/>
          <p:cNvSpPr txBox="1">
            <a:spLocks noGrp="1"/>
          </p:cNvSpPr>
          <p:nvPr>
            <p:ph type="body" idx="1"/>
          </p:nvPr>
        </p:nvSpPr>
        <p:spPr>
          <a:xfrm>
            <a:off x="227013" y="834082"/>
            <a:ext cx="8691562" cy="373633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0" name="Google Shape;190;p27"/>
          <p:cNvSpPr txBox="1">
            <a:spLocks noGrp="1"/>
          </p:cNvSpPr>
          <p:nvPr>
            <p:ph type="title"/>
          </p:nvPr>
        </p:nvSpPr>
        <p:spPr>
          <a:xfrm>
            <a:off x="227013" y="313765"/>
            <a:ext cx="7303340" cy="401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with no Subhead 2 col">
  <p:cSld name="Title with no Subhead 2 col">
    <p:spTree>
      <p:nvGrpSpPr>
        <p:cNvPr id="1" name="Shape 191"/>
        <p:cNvGrpSpPr/>
        <p:nvPr/>
      </p:nvGrpSpPr>
      <p:grpSpPr>
        <a:xfrm>
          <a:off x="0" y="0"/>
          <a:ext cx="0" cy="0"/>
          <a:chOff x="0" y="0"/>
          <a:chExt cx="0" cy="0"/>
        </a:xfrm>
      </p:grpSpPr>
      <p:sp>
        <p:nvSpPr>
          <p:cNvPr id="192" name="Google Shape;192;p28"/>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93" name="Google Shape;193;p28"/>
          <p:cNvSpPr txBox="1">
            <a:spLocks noGrp="1"/>
          </p:cNvSpPr>
          <p:nvPr>
            <p:ph type="body" idx="1"/>
          </p:nvPr>
        </p:nvSpPr>
        <p:spPr>
          <a:xfrm>
            <a:off x="227013" y="834082"/>
            <a:ext cx="4248879" cy="373633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4" name="Google Shape;194;p28"/>
          <p:cNvSpPr txBox="1">
            <a:spLocks noGrp="1"/>
          </p:cNvSpPr>
          <p:nvPr>
            <p:ph type="title"/>
          </p:nvPr>
        </p:nvSpPr>
        <p:spPr>
          <a:xfrm>
            <a:off x="227013" y="313765"/>
            <a:ext cx="7303340" cy="401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5" name="Google Shape;195;p28"/>
          <p:cNvSpPr txBox="1">
            <a:spLocks noGrp="1"/>
          </p:cNvSpPr>
          <p:nvPr>
            <p:ph type="body" idx="2"/>
          </p:nvPr>
        </p:nvSpPr>
        <p:spPr>
          <a:xfrm>
            <a:off x="4661715" y="834082"/>
            <a:ext cx="4248879" cy="373633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227013"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a:t>Insert Bullets Here</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hasCustomPrompt="1"/>
          </p:nvPr>
        </p:nvSpPr>
        <p:spPr>
          <a:xfrm>
            <a:off x="227013" y="313765"/>
            <a:ext cx="7303340" cy="401897"/>
          </a:xfrm>
          <a:prstGeom prst="rect">
            <a:avLst/>
          </a:prstGeom>
        </p:spPr>
        <p:txBody>
          <a:bodyPr/>
          <a:lstStyle>
            <a:lvl1pPr>
              <a:defRPr sz="2250" b="1" i="0">
                <a:latin typeface="Arial"/>
                <a:cs typeface="Arial"/>
              </a:defRPr>
            </a:lvl1pPr>
          </a:lstStyle>
          <a:p>
            <a:r>
              <a:rPr lang="en-US"/>
              <a:t>Insert Slide Title</a:t>
            </a:r>
          </a:p>
        </p:txBody>
      </p:sp>
      <p:sp>
        <p:nvSpPr>
          <p:cNvPr id="14" name="Text Placeholder 4"/>
          <p:cNvSpPr>
            <a:spLocks noGrp="1"/>
          </p:cNvSpPr>
          <p:nvPr>
            <p:ph type="body" sz="quarter" idx="13" hasCustomPrompt="1"/>
          </p:nvPr>
        </p:nvSpPr>
        <p:spPr>
          <a:xfrm>
            <a:off x="227013" y="754577"/>
            <a:ext cx="8691562" cy="306045"/>
          </a:xfrm>
          <a:prstGeom prst="rect">
            <a:avLst/>
          </a:prstGeom>
        </p:spPr>
        <p:txBody>
          <a:bodyPr vert="horz" wrap="none" anchor="t" anchorCtr="0"/>
          <a:lstStyle>
            <a:lvl1pPr marL="0" indent="0">
              <a:spcBef>
                <a:spcPts val="0"/>
              </a:spcBef>
              <a:buNone/>
              <a:defRPr sz="1350" b="0" i="0">
                <a:latin typeface="Arial"/>
                <a:cs typeface="Arial"/>
              </a:defRPr>
            </a:lvl1pPr>
            <a:lvl3pPr marL="685800" indent="0">
              <a:buNone/>
              <a:defRPr sz="2025"/>
            </a:lvl3pPr>
            <a:lvl4pPr marL="1028700" indent="0">
              <a:buNone/>
              <a:defRPr sz="2025"/>
            </a:lvl4pPr>
            <a:lvl5pPr marL="1371600" indent="0">
              <a:buNone/>
              <a:defRPr sz="2025"/>
            </a:lvl5pPr>
          </a:lstStyle>
          <a:p>
            <a:r>
              <a:rPr lang="en-US"/>
              <a:t>Insert Subhead</a:t>
            </a:r>
          </a:p>
        </p:txBody>
      </p:sp>
      <p:sp>
        <p:nvSpPr>
          <p:cNvPr id="15" name="Text Placeholder 2"/>
          <p:cNvSpPr>
            <a:spLocks noGrp="1"/>
          </p:cNvSpPr>
          <p:nvPr>
            <p:ph type="body" sz="quarter" idx="16" hasCustomPrompt="1"/>
          </p:nvPr>
        </p:nvSpPr>
        <p:spPr>
          <a:xfrm>
            <a:off x="4627391" y="1282013"/>
            <a:ext cx="4242014" cy="3288407"/>
          </a:xfrm>
          <a:prstGeom prst="rect">
            <a:avLst/>
          </a:prstGeom>
        </p:spPr>
        <p:txBody>
          <a:bodyPr vert="horz"/>
          <a:lstStyle>
            <a:lvl1pPr marL="214313" indent="-214313">
              <a:spcBef>
                <a:spcPts val="0"/>
              </a:spcBef>
              <a:spcAft>
                <a:spcPts val="900"/>
              </a:spcAft>
              <a:buFont typeface="Arial" panose="020B0604020202020204" pitchFamily="34" charset="0"/>
              <a:buChar char="•"/>
              <a:defRPr sz="1200" b="0" i="0">
                <a:latin typeface="Arial"/>
                <a:cs typeface="Arial"/>
              </a:defRPr>
            </a:lvl1pPr>
            <a:lvl2pPr marL="557213" indent="-214313">
              <a:spcBef>
                <a:spcPts val="0"/>
              </a:spcBef>
              <a:spcAft>
                <a:spcPts val="900"/>
              </a:spcAft>
              <a:buFont typeface="Arial"/>
              <a:buChar char="•"/>
              <a:defRPr sz="1050" b="0" i="0">
                <a:latin typeface="Arial"/>
                <a:cs typeface="Arial"/>
              </a:defRPr>
            </a:lvl2pPr>
            <a:lvl3pPr marL="857250" indent="-171450">
              <a:spcBef>
                <a:spcPts val="0"/>
              </a:spcBef>
              <a:spcAft>
                <a:spcPts val="900"/>
              </a:spcAft>
              <a:buFont typeface="Arial"/>
              <a:buChar char="•"/>
              <a:defRPr sz="900" b="0" i="0" baseline="0">
                <a:latin typeface="Arial"/>
                <a:cs typeface="Arial"/>
              </a:defRPr>
            </a:lvl3pPr>
            <a:lvl4pPr marL="1243013" indent="-214313">
              <a:spcBef>
                <a:spcPts val="0"/>
              </a:spcBef>
              <a:spcAft>
                <a:spcPts val="900"/>
              </a:spcAft>
              <a:buFont typeface="Arial"/>
              <a:buChar char="•"/>
              <a:defRPr sz="750" b="0" i="0" baseline="0">
                <a:latin typeface="Arial"/>
                <a:cs typeface="Arial"/>
              </a:defRPr>
            </a:lvl4pPr>
            <a:lvl5pPr marL="1543050" indent="-171450">
              <a:spcBef>
                <a:spcPts val="0"/>
              </a:spcBef>
              <a:spcAft>
                <a:spcPts val="900"/>
              </a:spcAft>
              <a:buFont typeface="Arial"/>
              <a:buChar char="•"/>
              <a:defRPr sz="750" b="0" i="0">
                <a:latin typeface="Arial"/>
                <a:cs typeface="Arial"/>
              </a:defRPr>
            </a:lvl5pPr>
          </a:lstStyle>
          <a:p>
            <a:pPr lvl="0"/>
            <a:r>
              <a:rPr lang="en-US"/>
              <a:t>Insert Bullets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192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197"/>
        <p:cNvGrpSpPr/>
        <p:nvPr/>
      </p:nvGrpSpPr>
      <p:grpSpPr>
        <a:xfrm>
          <a:off x="0" y="0"/>
          <a:ext cx="0" cy="0"/>
          <a:chOff x="0" y="0"/>
          <a:chExt cx="0" cy="0"/>
        </a:xfrm>
      </p:grpSpPr>
      <p:grpSp>
        <p:nvGrpSpPr>
          <p:cNvPr id="198" name="Google Shape;198;p30"/>
          <p:cNvGrpSpPr/>
          <p:nvPr/>
        </p:nvGrpSpPr>
        <p:grpSpPr>
          <a:xfrm>
            <a:off x="0" y="3933833"/>
            <a:ext cx="9144000" cy="1209667"/>
            <a:chOff x="-1276426" y="5245111"/>
            <a:chExt cx="9144000" cy="1612889"/>
          </a:xfrm>
        </p:grpSpPr>
        <p:cxnSp>
          <p:nvCxnSpPr>
            <p:cNvPr id="199" name="Google Shape;199;p30"/>
            <p:cNvCxnSpPr/>
            <p:nvPr/>
          </p:nvCxnSpPr>
          <p:spPr>
            <a:xfrm>
              <a:off x="4822622" y="5245111"/>
              <a:ext cx="3044952" cy="0"/>
            </a:xfrm>
            <a:prstGeom prst="straightConnector1">
              <a:avLst/>
            </a:prstGeom>
            <a:noFill/>
            <a:ln w="50800" cap="flat" cmpd="sng">
              <a:solidFill>
                <a:srgbClr val="DF7023"/>
              </a:solidFill>
              <a:prstDash val="solid"/>
              <a:round/>
              <a:headEnd type="none" w="sm" len="sm"/>
              <a:tailEnd type="none" w="sm" len="sm"/>
            </a:ln>
          </p:spPr>
        </p:cxnSp>
        <p:cxnSp>
          <p:nvCxnSpPr>
            <p:cNvPr id="200" name="Google Shape;200;p30"/>
            <p:cNvCxnSpPr/>
            <p:nvPr/>
          </p:nvCxnSpPr>
          <p:spPr>
            <a:xfrm>
              <a:off x="-1276426" y="5245668"/>
              <a:ext cx="6099048" cy="0"/>
            </a:xfrm>
            <a:prstGeom prst="straightConnector1">
              <a:avLst/>
            </a:prstGeom>
            <a:noFill/>
            <a:ln w="50800" cap="flat" cmpd="sng">
              <a:solidFill>
                <a:srgbClr val="0F787D"/>
              </a:solidFill>
              <a:prstDash val="solid"/>
              <a:round/>
              <a:headEnd type="none" w="sm" len="sm"/>
              <a:tailEnd type="none" w="sm" len="sm"/>
            </a:ln>
          </p:spPr>
        </p:cxnSp>
        <p:sp>
          <p:nvSpPr>
            <p:cNvPr id="201" name="Google Shape;201;p30"/>
            <p:cNvSpPr/>
            <p:nvPr/>
          </p:nvSpPr>
          <p:spPr>
            <a:xfrm>
              <a:off x="-1276426" y="5272276"/>
              <a:ext cx="9144000" cy="158572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02" name="Google Shape;202;p30"/>
          <p:cNvSpPr txBox="1">
            <a:spLocks noGrp="1"/>
          </p:cNvSpPr>
          <p:nvPr>
            <p:ph type="subTitle" idx="1"/>
          </p:nvPr>
        </p:nvSpPr>
        <p:spPr>
          <a:xfrm>
            <a:off x="1371600" y="3930704"/>
            <a:ext cx="6400800" cy="973791"/>
          </a:xfrm>
          <a:prstGeom prst="rect">
            <a:avLst/>
          </a:prstGeom>
          <a:noFill/>
          <a:ln>
            <a:noFill/>
          </a:ln>
        </p:spPr>
        <p:txBody>
          <a:bodyPr spcFirstLastPara="1" wrap="square" lIns="91425" tIns="45700" rIns="91425" bIns="45700" anchor="ctr" anchorCtr="0">
            <a:noAutofit/>
          </a:bodyPr>
          <a:lstStyle>
            <a:lvl1pPr marR="0" lvl="0" algn="ctr" rtl="0">
              <a:lnSpc>
                <a:spcPct val="120000"/>
              </a:lnSpc>
              <a:spcBef>
                <a:spcPts val="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03" name="Google Shape;203;p30" descr="Stevens-Secondary-PMSColor-R.png"/>
          <p:cNvPicPr preferRelativeResize="0"/>
          <p:nvPr/>
        </p:nvPicPr>
        <p:blipFill rotWithShape="1">
          <a:blip r:embed="rId2">
            <a:alphaModFix/>
          </a:blip>
          <a:srcRect/>
          <a:stretch/>
        </p:blipFill>
        <p:spPr>
          <a:xfrm>
            <a:off x="2805428" y="508803"/>
            <a:ext cx="2658223" cy="2271002"/>
          </a:xfrm>
          <a:prstGeom prst="rect">
            <a:avLst/>
          </a:prstGeom>
          <a:noFill/>
          <a:ln>
            <a:noFill/>
          </a:ln>
        </p:spPr>
      </p:pic>
      <p:pic>
        <p:nvPicPr>
          <p:cNvPr id="204" name="Google Shape;204;p30"/>
          <p:cNvPicPr preferRelativeResize="0"/>
          <p:nvPr/>
        </p:nvPicPr>
        <p:blipFill rotWithShape="1">
          <a:blip r:embed="rId3">
            <a:alphaModFix/>
          </a:blip>
          <a:srcRect/>
          <a:stretch/>
        </p:blipFill>
        <p:spPr>
          <a:xfrm>
            <a:off x="3352800" y="3197996"/>
            <a:ext cx="1828800" cy="276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niversity Center Complex">
  <p:cSld name="University Center Complex">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a:stretch/>
        </p:blipFill>
        <p:spPr>
          <a:xfrm>
            <a:off x="3786187" y="0"/>
            <a:ext cx="4018359" cy="5143499"/>
          </a:xfrm>
          <a:prstGeom prst="rect">
            <a:avLst/>
          </a:prstGeom>
          <a:noFill/>
          <a:ln>
            <a:noFill/>
          </a:ln>
        </p:spPr>
      </p:pic>
      <p:sp>
        <p:nvSpPr>
          <p:cNvPr id="66" name="Google Shape;66;p15"/>
          <p:cNvSpPr txBox="1">
            <a:spLocks noGrp="1"/>
          </p:cNvSpPr>
          <p:nvPr>
            <p:ph type="body" idx="1"/>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2"/>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body" idx="3"/>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9" name="Google Shape;69;p15"/>
          <p:cNvGrpSpPr/>
          <p:nvPr/>
        </p:nvGrpSpPr>
        <p:grpSpPr>
          <a:xfrm>
            <a:off x="0" y="4814516"/>
            <a:ext cx="9144000" cy="328984"/>
            <a:chOff x="0" y="4172975"/>
            <a:chExt cx="9144000" cy="438645"/>
          </a:xfrm>
        </p:grpSpPr>
        <p:cxnSp>
          <p:nvCxnSpPr>
            <p:cNvPr id="70" name="Google Shape;70;p15"/>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71" name="Google Shape;71;p15"/>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72" name="Google Shape;72;p15"/>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73" name="Google Shape;73;p15"/>
          <p:cNvGrpSpPr/>
          <p:nvPr/>
        </p:nvGrpSpPr>
        <p:grpSpPr>
          <a:xfrm>
            <a:off x="0" y="9155"/>
            <a:ext cx="9144000" cy="418"/>
            <a:chOff x="0" y="12207"/>
            <a:chExt cx="9144000" cy="557"/>
          </a:xfrm>
        </p:grpSpPr>
        <p:cxnSp>
          <p:nvCxnSpPr>
            <p:cNvPr id="74" name="Google Shape;74;p15"/>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75" name="Google Shape;75;p15"/>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76" name="Google Shape;76;p15"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ttila">
  <p:cSld name="Attila">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2">
            <a:alphaModFix/>
          </a:blip>
          <a:srcRect/>
          <a:stretch/>
        </p:blipFill>
        <p:spPr>
          <a:xfrm>
            <a:off x="3786187" y="0"/>
            <a:ext cx="4018359" cy="5143499"/>
          </a:xfrm>
          <a:prstGeom prst="rect">
            <a:avLst/>
          </a:prstGeom>
          <a:noFill/>
          <a:ln>
            <a:noFill/>
          </a:ln>
        </p:spPr>
      </p:pic>
      <p:sp>
        <p:nvSpPr>
          <p:cNvPr id="79" name="Google Shape;79;p16"/>
          <p:cNvSpPr txBox="1">
            <a:spLocks noGrp="1"/>
          </p:cNvSpPr>
          <p:nvPr>
            <p:ph type="body" idx="1"/>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16"/>
          <p:cNvSpPr txBox="1">
            <a:spLocks noGrp="1"/>
          </p:cNvSpPr>
          <p:nvPr>
            <p:ph type="body" idx="2"/>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6"/>
          <p:cNvSpPr txBox="1">
            <a:spLocks noGrp="1"/>
          </p:cNvSpPr>
          <p:nvPr>
            <p:ph type="body" idx="3"/>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2" name="Google Shape;82;p16"/>
          <p:cNvGrpSpPr/>
          <p:nvPr/>
        </p:nvGrpSpPr>
        <p:grpSpPr>
          <a:xfrm>
            <a:off x="0" y="4814516"/>
            <a:ext cx="9144000" cy="328984"/>
            <a:chOff x="0" y="4172975"/>
            <a:chExt cx="9144000" cy="438645"/>
          </a:xfrm>
        </p:grpSpPr>
        <p:cxnSp>
          <p:nvCxnSpPr>
            <p:cNvPr id="83" name="Google Shape;83;p16"/>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84" name="Google Shape;84;p16"/>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85" name="Google Shape;85;p16"/>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6" name="Google Shape;86;p16"/>
          <p:cNvGrpSpPr/>
          <p:nvPr/>
        </p:nvGrpSpPr>
        <p:grpSpPr>
          <a:xfrm>
            <a:off x="0" y="9155"/>
            <a:ext cx="9144000" cy="418"/>
            <a:chOff x="0" y="12207"/>
            <a:chExt cx="9144000" cy="557"/>
          </a:xfrm>
        </p:grpSpPr>
        <p:cxnSp>
          <p:nvCxnSpPr>
            <p:cNvPr id="87" name="Google Shape;87;p16"/>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88" name="Google Shape;88;p16"/>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89" name="Google Shape;89;p16"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rone view">
  <p:cSld name="drone view">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2">
            <a:alphaModFix/>
          </a:blip>
          <a:srcRect/>
          <a:stretch/>
        </p:blipFill>
        <p:spPr>
          <a:xfrm>
            <a:off x="3786187" y="0"/>
            <a:ext cx="4018359" cy="5143499"/>
          </a:xfrm>
          <a:prstGeom prst="rect">
            <a:avLst/>
          </a:prstGeom>
          <a:noFill/>
          <a:ln>
            <a:noFill/>
          </a:ln>
        </p:spPr>
      </p:pic>
      <p:sp>
        <p:nvSpPr>
          <p:cNvPr id="92" name="Google Shape;92;p17"/>
          <p:cNvSpPr txBox="1">
            <a:spLocks noGrp="1"/>
          </p:cNvSpPr>
          <p:nvPr>
            <p:ph type="body" idx="1"/>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3" name="Google Shape;93;p17"/>
          <p:cNvSpPr txBox="1">
            <a:spLocks noGrp="1"/>
          </p:cNvSpPr>
          <p:nvPr>
            <p:ph type="body" idx="2"/>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3"/>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95" name="Google Shape;95;p17"/>
          <p:cNvGrpSpPr/>
          <p:nvPr/>
        </p:nvGrpSpPr>
        <p:grpSpPr>
          <a:xfrm>
            <a:off x="0" y="4814516"/>
            <a:ext cx="9144000" cy="328984"/>
            <a:chOff x="0" y="4172975"/>
            <a:chExt cx="9144000" cy="438645"/>
          </a:xfrm>
        </p:grpSpPr>
        <p:cxnSp>
          <p:nvCxnSpPr>
            <p:cNvPr id="96" name="Google Shape;96;p17"/>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97" name="Google Shape;97;p17"/>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98" name="Google Shape;98;p17"/>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9" name="Google Shape;99;p17"/>
          <p:cNvGrpSpPr/>
          <p:nvPr/>
        </p:nvGrpSpPr>
        <p:grpSpPr>
          <a:xfrm>
            <a:off x="0" y="9155"/>
            <a:ext cx="9144000" cy="418"/>
            <a:chOff x="0" y="12207"/>
            <a:chExt cx="9144000" cy="557"/>
          </a:xfrm>
        </p:grpSpPr>
        <p:cxnSp>
          <p:nvCxnSpPr>
            <p:cNvPr id="100" name="Google Shape;100;p17"/>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01" name="Google Shape;101;p17"/>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02" name="Google Shape;102;p17"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reworks">
  <p:cSld name="Fireworks">
    <p:spTree>
      <p:nvGrpSpPr>
        <p:cNvPr id="1" name="Shape 103"/>
        <p:cNvGrpSpPr/>
        <p:nvPr/>
      </p:nvGrpSpPr>
      <p:grpSpPr>
        <a:xfrm>
          <a:off x="0" y="0"/>
          <a:ext cx="0" cy="0"/>
          <a:chOff x="0" y="0"/>
          <a:chExt cx="0" cy="0"/>
        </a:xfrm>
      </p:grpSpPr>
      <p:pic>
        <p:nvPicPr>
          <p:cNvPr id="104" name="Google Shape;104;p18"/>
          <p:cNvPicPr preferRelativeResize="0"/>
          <p:nvPr/>
        </p:nvPicPr>
        <p:blipFill rotWithShape="1">
          <a:blip r:embed="rId2">
            <a:alphaModFix/>
          </a:blip>
          <a:srcRect/>
          <a:stretch/>
        </p:blipFill>
        <p:spPr>
          <a:xfrm>
            <a:off x="3786187" y="0"/>
            <a:ext cx="4018359" cy="5143499"/>
          </a:xfrm>
          <a:prstGeom prst="rect">
            <a:avLst/>
          </a:prstGeom>
          <a:noFill/>
          <a:ln>
            <a:noFill/>
          </a:ln>
        </p:spPr>
      </p:pic>
      <p:sp>
        <p:nvSpPr>
          <p:cNvPr id="105" name="Google Shape;105;p18"/>
          <p:cNvSpPr txBox="1">
            <a:spLocks noGrp="1"/>
          </p:cNvSpPr>
          <p:nvPr>
            <p:ph type="body" idx="1"/>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6" name="Google Shape;106;p18"/>
          <p:cNvSpPr txBox="1">
            <a:spLocks noGrp="1"/>
          </p:cNvSpPr>
          <p:nvPr>
            <p:ph type="body" idx="2"/>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7" name="Google Shape;107;p18"/>
          <p:cNvSpPr txBox="1">
            <a:spLocks noGrp="1"/>
          </p:cNvSpPr>
          <p:nvPr>
            <p:ph type="body" idx="3"/>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8" name="Google Shape;108;p18"/>
          <p:cNvGrpSpPr/>
          <p:nvPr/>
        </p:nvGrpSpPr>
        <p:grpSpPr>
          <a:xfrm>
            <a:off x="0" y="4814516"/>
            <a:ext cx="9144000" cy="328984"/>
            <a:chOff x="0" y="4172975"/>
            <a:chExt cx="9144000" cy="438645"/>
          </a:xfrm>
        </p:grpSpPr>
        <p:cxnSp>
          <p:nvCxnSpPr>
            <p:cNvPr id="109" name="Google Shape;109;p18"/>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10" name="Google Shape;110;p18"/>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11" name="Google Shape;111;p18"/>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2" name="Google Shape;112;p18"/>
          <p:cNvGrpSpPr/>
          <p:nvPr/>
        </p:nvGrpSpPr>
        <p:grpSpPr>
          <a:xfrm>
            <a:off x="0" y="9155"/>
            <a:ext cx="9144000" cy="418"/>
            <a:chOff x="0" y="12207"/>
            <a:chExt cx="9144000" cy="557"/>
          </a:xfrm>
        </p:grpSpPr>
        <p:cxnSp>
          <p:nvCxnSpPr>
            <p:cNvPr id="113" name="Google Shape;113;p18"/>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14" name="Google Shape;114;p18"/>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15" name="Google Shape;115;p18"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vocation 2021">
  <p:cSld name="Convocation 2021">
    <p:spTree>
      <p:nvGrpSpPr>
        <p:cNvPr id="1" name="Shape 116"/>
        <p:cNvGrpSpPr/>
        <p:nvPr/>
      </p:nvGrpSpPr>
      <p:grpSpPr>
        <a:xfrm>
          <a:off x="0" y="0"/>
          <a:ext cx="0" cy="0"/>
          <a:chOff x="0" y="0"/>
          <a:chExt cx="0" cy="0"/>
        </a:xfrm>
      </p:grpSpPr>
      <p:pic>
        <p:nvPicPr>
          <p:cNvPr id="117" name="Google Shape;117;p19"/>
          <p:cNvPicPr preferRelativeResize="0"/>
          <p:nvPr/>
        </p:nvPicPr>
        <p:blipFill rotWithShape="1">
          <a:blip r:embed="rId2">
            <a:alphaModFix/>
          </a:blip>
          <a:srcRect/>
          <a:stretch/>
        </p:blipFill>
        <p:spPr>
          <a:xfrm>
            <a:off x="3786187" y="0"/>
            <a:ext cx="4018359" cy="5143499"/>
          </a:xfrm>
          <a:prstGeom prst="rect">
            <a:avLst/>
          </a:prstGeom>
          <a:noFill/>
          <a:ln>
            <a:noFill/>
          </a:ln>
        </p:spPr>
      </p:pic>
      <p:sp>
        <p:nvSpPr>
          <p:cNvPr id="118" name="Google Shape;118;p19"/>
          <p:cNvSpPr txBox="1">
            <a:spLocks noGrp="1"/>
          </p:cNvSpPr>
          <p:nvPr>
            <p:ph type="body" idx="1"/>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9" name="Google Shape;119;p19"/>
          <p:cNvSpPr txBox="1">
            <a:spLocks noGrp="1"/>
          </p:cNvSpPr>
          <p:nvPr>
            <p:ph type="body" idx="2"/>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0" name="Google Shape;120;p19"/>
          <p:cNvSpPr txBox="1">
            <a:spLocks noGrp="1"/>
          </p:cNvSpPr>
          <p:nvPr>
            <p:ph type="body" idx="3"/>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21" name="Google Shape;121;p19"/>
          <p:cNvGrpSpPr/>
          <p:nvPr/>
        </p:nvGrpSpPr>
        <p:grpSpPr>
          <a:xfrm>
            <a:off x="0" y="4814516"/>
            <a:ext cx="9144000" cy="328984"/>
            <a:chOff x="0" y="4172975"/>
            <a:chExt cx="9144000" cy="438645"/>
          </a:xfrm>
        </p:grpSpPr>
        <p:cxnSp>
          <p:nvCxnSpPr>
            <p:cNvPr id="122" name="Google Shape;122;p19"/>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23" name="Google Shape;123;p19"/>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24" name="Google Shape;124;p19"/>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25" name="Google Shape;125;p19"/>
          <p:cNvGrpSpPr/>
          <p:nvPr/>
        </p:nvGrpSpPr>
        <p:grpSpPr>
          <a:xfrm>
            <a:off x="0" y="9155"/>
            <a:ext cx="9144000" cy="418"/>
            <a:chOff x="0" y="12207"/>
            <a:chExt cx="9144000" cy="557"/>
          </a:xfrm>
        </p:grpSpPr>
        <p:cxnSp>
          <p:nvCxnSpPr>
            <p:cNvPr id="126" name="Google Shape;126;p19"/>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27" name="Google Shape;127;p19"/>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28" name="Google Shape;128;p19"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blip>
          <a:srcRect/>
          <a:stretch/>
        </p:blipFill>
        <p:spPr>
          <a:xfrm>
            <a:off x="3786187" y="0"/>
            <a:ext cx="4018359" cy="5143500"/>
          </a:xfrm>
          <a:prstGeom prst="rect">
            <a:avLst/>
          </a:prstGeom>
          <a:noFill/>
          <a:ln>
            <a:noFill/>
          </a:ln>
        </p:spPr>
      </p:pic>
      <p:sp>
        <p:nvSpPr>
          <p:cNvPr id="131" name="Google Shape;131;p20"/>
          <p:cNvSpPr txBox="1">
            <a:spLocks noGrp="1"/>
          </p:cNvSpPr>
          <p:nvPr>
            <p:ph type="body" idx="1"/>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Google Shape;132;p20"/>
          <p:cNvSpPr txBox="1">
            <a:spLocks noGrp="1"/>
          </p:cNvSpPr>
          <p:nvPr>
            <p:ph type="body" idx="2"/>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20"/>
          <p:cNvSpPr txBox="1">
            <a:spLocks noGrp="1"/>
          </p:cNvSpPr>
          <p:nvPr>
            <p:ph type="body" idx="3"/>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34" name="Google Shape;134;p20"/>
          <p:cNvGrpSpPr/>
          <p:nvPr/>
        </p:nvGrpSpPr>
        <p:grpSpPr>
          <a:xfrm>
            <a:off x="0" y="9155"/>
            <a:ext cx="9144000" cy="418"/>
            <a:chOff x="0" y="12207"/>
            <a:chExt cx="9144000" cy="557"/>
          </a:xfrm>
        </p:grpSpPr>
        <p:cxnSp>
          <p:nvCxnSpPr>
            <p:cNvPr id="135" name="Google Shape;135;p20"/>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36" name="Google Shape;136;p20"/>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37" name="Google Shape;137;p20"/>
          <p:cNvPicPr preferRelativeResize="0"/>
          <p:nvPr/>
        </p:nvPicPr>
        <p:blipFill rotWithShape="1">
          <a:blip r:embed="rId3">
            <a:alphaModFix/>
          </a:blip>
          <a:srcRect/>
          <a:stretch/>
        </p:blipFill>
        <p:spPr>
          <a:xfrm>
            <a:off x="236066" y="-11206"/>
            <a:ext cx="1743075" cy="990600"/>
          </a:xfrm>
          <a:prstGeom prst="rect">
            <a:avLst/>
          </a:prstGeom>
          <a:noFill/>
          <a:ln>
            <a:noFill/>
          </a:ln>
        </p:spPr>
      </p:pic>
      <p:grpSp>
        <p:nvGrpSpPr>
          <p:cNvPr id="138" name="Google Shape;138;p20"/>
          <p:cNvGrpSpPr/>
          <p:nvPr/>
        </p:nvGrpSpPr>
        <p:grpSpPr>
          <a:xfrm>
            <a:off x="0" y="4814516"/>
            <a:ext cx="9144000" cy="328984"/>
            <a:chOff x="0" y="4172975"/>
            <a:chExt cx="9144000" cy="438645"/>
          </a:xfrm>
        </p:grpSpPr>
        <p:cxnSp>
          <p:nvCxnSpPr>
            <p:cNvPr id="139" name="Google Shape;139;p20"/>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40" name="Google Shape;140;p20"/>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41" name="Google Shape;141;p20"/>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142"/>
        <p:cNvGrpSpPr/>
        <p:nvPr/>
      </p:nvGrpSpPr>
      <p:grpSpPr>
        <a:xfrm>
          <a:off x="0" y="0"/>
          <a:ext cx="0" cy="0"/>
          <a:chOff x="0" y="0"/>
          <a:chExt cx="0" cy="0"/>
        </a:xfrm>
      </p:grpSpPr>
      <p:pic>
        <p:nvPicPr>
          <p:cNvPr id="143" name="Google Shape;143;p21"/>
          <p:cNvPicPr preferRelativeResize="0"/>
          <p:nvPr/>
        </p:nvPicPr>
        <p:blipFill rotWithShape="1">
          <a:blip r:embed="rId2">
            <a:alphaModFix/>
          </a:blip>
          <a:srcRect/>
          <a:stretch/>
        </p:blipFill>
        <p:spPr>
          <a:xfrm>
            <a:off x="3786187" y="0"/>
            <a:ext cx="4018359" cy="5143500"/>
          </a:xfrm>
          <a:prstGeom prst="rect">
            <a:avLst/>
          </a:prstGeom>
          <a:noFill/>
          <a:ln>
            <a:noFill/>
          </a:ln>
        </p:spPr>
      </p:pic>
      <p:sp>
        <p:nvSpPr>
          <p:cNvPr id="144" name="Google Shape;144;p21"/>
          <p:cNvSpPr txBox="1">
            <a:spLocks noGrp="1"/>
          </p:cNvSpPr>
          <p:nvPr>
            <p:ph type="body" idx="1"/>
          </p:nvPr>
        </p:nvSpPr>
        <p:spPr>
          <a:xfrm>
            <a:off x="123825" y="2651152"/>
            <a:ext cx="4993528" cy="9035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Google Shape;145;p21"/>
          <p:cNvSpPr txBox="1">
            <a:spLocks noGrp="1"/>
          </p:cNvSpPr>
          <p:nvPr>
            <p:ph type="body" idx="2"/>
          </p:nvPr>
        </p:nvSpPr>
        <p:spPr>
          <a:xfrm>
            <a:off x="123825" y="1294279"/>
            <a:ext cx="5000999" cy="123664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6" name="Google Shape;146;p21"/>
          <p:cNvSpPr txBox="1">
            <a:spLocks noGrp="1"/>
          </p:cNvSpPr>
          <p:nvPr>
            <p:ph type="body" idx="3"/>
          </p:nvPr>
        </p:nvSpPr>
        <p:spPr>
          <a:xfrm>
            <a:off x="115889" y="3673928"/>
            <a:ext cx="5008936" cy="942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47" name="Google Shape;147;p21"/>
          <p:cNvGrpSpPr/>
          <p:nvPr/>
        </p:nvGrpSpPr>
        <p:grpSpPr>
          <a:xfrm>
            <a:off x="0" y="4814516"/>
            <a:ext cx="9144000" cy="328984"/>
            <a:chOff x="0" y="4172975"/>
            <a:chExt cx="9144000" cy="438645"/>
          </a:xfrm>
        </p:grpSpPr>
        <p:cxnSp>
          <p:nvCxnSpPr>
            <p:cNvPr id="148" name="Google Shape;148;p21"/>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49" name="Google Shape;149;p21"/>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50" name="Google Shape;150;p21"/>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51" name="Google Shape;151;p21"/>
          <p:cNvGrpSpPr/>
          <p:nvPr/>
        </p:nvGrpSpPr>
        <p:grpSpPr>
          <a:xfrm>
            <a:off x="0" y="9155"/>
            <a:ext cx="9144000" cy="418"/>
            <a:chOff x="0" y="12207"/>
            <a:chExt cx="9144000" cy="557"/>
          </a:xfrm>
        </p:grpSpPr>
        <p:cxnSp>
          <p:nvCxnSpPr>
            <p:cNvPr id="152" name="Google Shape;152;p21"/>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53" name="Google Shape;153;p21"/>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54" name="Google Shape;154;p21" descr="top-logo.png"/>
          <p:cNvPicPr preferRelativeResize="0"/>
          <p:nvPr/>
        </p:nvPicPr>
        <p:blipFill rotWithShape="1">
          <a:blip r:embed="rId3">
            <a:alphaModFix/>
          </a:blip>
          <a:srcRect/>
          <a:stretch/>
        </p:blipFill>
        <p:spPr>
          <a:xfrm>
            <a:off x="244475" y="-4762"/>
            <a:ext cx="1724025" cy="979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65"/>
        <p:cNvGrpSpPr/>
        <p:nvPr/>
      </p:nvGrpSpPr>
      <p:grpSpPr>
        <a:xfrm>
          <a:off x="0" y="0"/>
          <a:ext cx="0" cy="0"/>
          <a:chOff x="0" y="0"/>
          <a:chExt cx="0" cy="0"/>
        </a:xfrm>
      </p:grpSpPr>
      <p:sp>
        <p:nvSpPr>
          <p:cNvPr id="166" name="Google Shape;166;p23"/>
          <p:cNvSpPr txBox="1">
            <a:spLocks noGrp="1"/>
          </p:cNvSpPr>
          <p:nvPr>
            <p:ph type="body" idx="1"/>
          </p:nvPr>
        </p:nvSpPr>
        <p:spPr>
          <a:xfrm>
            <a:off x="227013" y="1282013"/>
            <a:ext cx="8691562" cy="3288406"/>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7" name="Google Shape;167;p23"/>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3"/>
          <p:cNvSpPr txBox="1">
            <a:spLocks noGrp="1"/>
          </p:cNvSpPr>
          <p:nvPr>
            <p:ph type="title"/>
          </p:nvPr>
        </p:nvSpPr>
        <p:spPr>
          <a:xfrm>
            <a:off x="227013" y="313765"/>
            <a:ext cx="7303340" cy="40189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9" name="Google Shape;169;p23"/>
          <p:cNvSpPr txBox="1">
            <a:spLocks noGrp="1"/>
          </p:cNvSpPr>
          <p:nvPr>
            <p:ph type="body" idx="2"/>
          </p:nvPr>
        </p:nvSpPr>
        <p:spPr>
          <a:xfrm>
            <a:off x="227013" y="754577"/>
            <a:ext cx="8691562" cy="30604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2.png"/><Relationship Id="rId4" Type="http://schemas.openxmlformats.org/officeDocument/2006/relationships/slideLayout" Target="../slideLayouts/slideLayout12.xml"/><Relationship Id="rId9"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cxnSp>
        <p:nvCxnSpPr>
          <p:cNvPr id="156" name="Google Shape;156;p22"/>
          <p:cNvCxnSpPr/>
          <p:nvPr/>
        </p:nvCxnSpPr>
        <p:spPr>
          <a:xfrm>
            <a:off x="6099048" y="4814516"/>
            <a:ext cx="3044952" cy="0"/>
          </a:xfrm>
          <a:prstGeom prst="straightConnector1">
            <a:avLst/>
          </a:prstGeom>
          <a:noFill/>
          <a:ln w="50800" cap="flat" cmpd="sng">
            <a:solidFill>
              <a:srgbClr val="DF7023"/>
            </a:solidFill>
            <a:prstDash val="solid"/>
            <a:round/>
            <a:headEnd type="none" w="sm" len="sm"/>
            <a:tailEnd type="none" w="sm" len="sm"/>
          </a:ln>
        </p:spPr>
      </p:cxnSp>
      <p:cxnSp>
        <p:nvCxnSpPr>
          <p:cNvPr id="157" name="Google Shape;157;p22"/>
          <p:cNvCxnSpPr/>
          <p:nvPr/>
        </p:nvCxnSpPr>
        <p:spPr>
          <a:xfrm>
            <a:off x="0" y="4814934"/>
            <a:ext cx="6099048" cy="0"/>
          </a:xfrm>
          <a:prstGeom prst="straightConnector1">
            <a:avLst/>
          </a:prstGeom>
          <a:noFill/>
          <a:ln w="50800" cap="flat" cmpd="sng">
            <a:solidFill>
              <a:srgbClr val="0F787D"/>
            </a:solidFill>
            <a:prstDash val="solid"/>
            <a:round/>
            <a:headEnd type="none" w="sm" len="sm"/>
            <a:tailEnd type="none" w="sm" len="sm"/>
          </a:ln>
        </p:spPr>
      </p:cxnSp>
      <p:sp>
        <p:nvSpPr>
          <p:cNvPr id="158" name="Google Shape;158;p22"/>
          <p:cNvSpPr/>
          <p:nvPr/>
        </p:nvSpPr>
        <p:spPr>
          <a:xfrm>
            <a:off x="0" y="4834890"/>
            <a:ext cx="9144000" cy="30861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9" name="Google Shape;159;p22"/>
          <p:cNvPicPr preferRelativeResize="0"/>
          <p:nvPr/>
        </p:nvPicPr>
        <p:blipFill rotWithShape="1">
          <a:blip r:embed="rId9">
            <a:alphaModFix/>
          </a:blip>
          <a:srcRect/>
          <a:stretch/>
        </p:blipFill>
        <p:spPr>
          <a:xfrm>
            <a:off x="5391150" y="4938713"/>
            <a:ext cx="2200275" cy="95250"/>
          </a:xfrm>
          <a:prstGeom prst="rect">
            <a:avLst/>
          </a:prstGeom>
          <a:noFill/>
          <a:ln>
            <a:noFill/>
          </a:ln>
        </p:spPr>
      </p:pic>
      <p:sp>
        <p:nvSpPr>
          <p:cNvPr id="160" name="Google Shape;160;p22"/>
          <p:cNvSpPr txBox="1">
            <a:spLocks noGrp="1"/>
          </p:cNvSpPr>
          <p:nvPr>
            <p:ph type="sldNum" idx="12"/>
          </p:nvPr>
        </p:nvSpPr>
        <p:spPr>
          <a:xfrm>
            <a:off x="8546351" y="4845705"/>
            <a:ext cx="476623"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grpSp>
        <p:nvGrpSpPr>
          <p:cNvPr id="161" name="Google Shape;161;p22"/>
          <p:cNvGrpSpPr/>
          <p:nvPr/>
        </p:nvGrpSpPr>
        <p:grpSpPr>
          <a:xfrm>
            <a:off x="0" y="0"/>
            <a:ext cx="9144000" cy="696620"/>
            <a:chOff x="0" y="0"/>
            <a:chExt cx="9144000" cy="928827"/>
          </a:xfrm>
        </p:grpSpPr>
        <p:cxnSp>
          <p:nvCxnSpPr>
            <p:cNvPr id="162" name="Google Shape;162;p22"/>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63" name="Google Shape;163;p22"/>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64" name="Google Shape;164;p22"/>
            <p:cNvPicPr preferRelativeResize="0"/>
            <p:nvPr/>
          </p:nvPicPr>
          <p:blipFill rotWithShape="1">
            <a:blip r:embed="rId10">
              <a:alphaModFix/>
            </a:blip>
            <a:srcRect t="13018" r="68665"/>
            <a:stretch/>
          </p:blipFill>
          <p:spPr>
            <a:xfrm>
              <a:off x="8323018" y="0"/>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ext Placeholder 1">
            <a:extLst>
              <a:ext uri="{FF2B5EF4-FFF2-40B4-BE49-F238E27FC236}">
                <a16:creationId xmlns:a16="http://schemas.microsoft.com/office/drawing/2014/main" id="{EE9E7E76-17DD-4DE4-8DA7-0F1C77F86C48}"/>
              </a:ext>
            </a:extLst>
          </p:cNvPr>
          <p:cNvSpPr>
            <a:spLocks noGrp="1"/>
          </p:cNvSpPr>
          <p:nvPr>
            <p:ph type="body" idx="1"/>
          </p:nvPr>
        </p:nvSpPr>
        <p:spPr>
          <a:xfrm>
            <a:off x="115889" y="3673928"/>
            <a:ext cx="3617911" cy="942125"/>
          </a:xfrm>
        </p:spPr>
        <p:txBody>
          <a:bodyPr/>
          <a:lstStyle/>
          <a:p>
            <a:pPr algn="ctr"/>
            <a:r>
              <a:rPr lang="en-US" sz="1200"/>
              <a:t>By:</a:t>
            </a:r>
          </a:p>
          <a:p>
            <a:pPr algn="ctr"/>
            <a:r>
              <a:rPr lang="en-US" sz="1200"/>
              <a:t>Apoorv </a:t>
            </a:r>
            <a:r>
              <a:rPr lang="en-US" sz="1200" err="1"/>
              <a:t>Akhouri</a:t>
            </a:r>
            <a:r>
              <a:rPr lang="en-US" sz="1200"/>
              <a:t>, Arvina </a:t>
            </a:r>
            <a:r>
              <a:rPr lang="en-US" sz="1200" err="1"/>
              <a:t>Alung</a:t>
            </a:r>
            <a:r>
              <a:rPr lang="en-US" sz="1200"/>
              <a:t>, Ilesh Sharda, </a:t>
            </a:r>
            <a:r>
              <a:rPr lang="en-US" sz="1200" err="1"/>
              <a:t>Longyue</a:t>
            </a:r>
            <a:r>
              <a:rPr lang="en-US" sz="1200"/>
              <a:t> Guan, Shelly Gulati</a:t>
            </a:r>
          </a:p>
        </p:txBody>
      </p:sp>
      <p:sp>
        <p:nvSpPr>
          <p:cNvPr id="3" name="Text Placeholder 2">
            <a:extLst>
              <a:ext uri="{FF2B5EF4-FFF2-40B4-BE49-F238E27FC236}">
                <a16:creationId xmlns:a16="http://schemas.microsoft.com/office/drawing/2014/main" id="{7D2E1DF3-05DB-4261-8970-61D61A1E9085}"/>
              </a:ext>
            </a:extLst>
          </p:cNvPr>
          <p:cNvSpPr>
            <a:spLocks noGrp="1"/>
          </p:cNvSpPr>
          <p:nvPr>
            <p:ph type="body" idx="2"/>
          </p:nvPr>
        </p:nvSpPr>
        <p:spPr/>
        <p:txBody>
          <a:bodyPr/>
          <a:lstStyle/>
          <a:p>
            <a:r>
              <a:rPr lang="en-US" sz="1200"/>
              <a:t>Final Project Submission</a:t>
            </a:r>
          </a:p>
          <a:p>
            <a:r>
              <a:rPr lang="en-US" sz="1200"/>
              <a:t>Group 1</a:t>
            </a:r>
          </a:p>
          <a:p>
            <a:r>
              <a:rPr lang="en-US" sz="1200"/>
              <a:t>MIS 633</a:t>
            </a:r>
          </a:p>
          <a:p>
            <a:r>
              <a:rPr lang="en-US" sz="1200"/>
              <a:t>Professor Joseph Morabito</a:t>
            </a:r>
            <a:endParaRPr lang="en-IN" sz="1200"/>
          </a:p>
        </p:txBody>
      </p:sp>
      <p:sp>
        <p:nvSpPr>
          <p:cNvPr id="4" name="Text Placeholder 3">
            <a:extLst>
              <a:ext uri="{FF2B5EF4-FFF2-40B4-BE49-F238E27FC236}">
                <a16:creationId xmlns:a16="http://schemas.microsoft.com/office/drawing/2014/main" id="{494CFB9F-6A79-4584-947E-5FE288DDCFAC}"/>
              </a:ext>
            </a:extLst>
          </p:cNvPr>
          <p:cNvSpPr>
            <a:spLocks noGrp="1"/>
          </p:cNvSpPr>
          <p:nvPr>
            <p:ph type="body" idx="3"/>
          </p:nvPr>
        </p:nvSpPr>
        <p:spPr/>
        <p:txBody>
          <a:bodyPr/>
          <a:lstStyle/>
          <a:p>
            <a:r>
              <a:rPr lang="en-US" sz="2000"/>
              <a:t>Brazilian E- Commerce Company Data Warehousing</a:t>
            </a:r>
            <a:endParaRPr lang="en-I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Logical Fact Table –Sales Transaction</a:t>
            </a:r>
            <a:endParaRPr lang="en-IN" sz="2200"/>
          </a:p>
        </p:txBody>
      </p:sp>
      <p:sp>
        <p:nvSpPr>
          <p:cNvPr id="6" name="TextBox 5">
            <a:extLst>
              <a:ext uri="{FF2B5EF4-FFF2-40B4-BE49-F238E27FC236}">
                <a16:creationId xmlns:a16="http://schemas.microsoft.com/office/drawing/2014/main" id="{33F72F86-42C4-439C-8192-654C0F04ACC3}"/>
              </a:ext>
            </a:extLst>
          </p:cNvPr>
          <p:cNvSpPr txBox="1"/>
          <p:nvPr/>
        </p:nvSpPr>
        <p:spPr>
          <a:xfrm>
            <a:off x="6120653" y="1326057"/>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Product</a:t>
            </a:r>
            <a:endParaRPr lang="en-IN"/>
          </a:p>
        </p:txBody>
      </p:sp>
      <p:sp>
        <p:nvSpPr>
          <p:cNvPr id="8" name="TextBox 7">
            <a:extLst>
              <a:ext uri="{FF2B5EF4-FFF2-40B4-BE49-F238E27FC236}">
                <a16:creationId xmlns:a16="http://schemas.microsoft.com/office/drawing/2014/main" id="{E8924D90-951F-4977-8E34-FC559C6F7034}"/>
              </a:ext>
            </a:extLst>
          </p:cNvPr>
          <p:cNvSpPr txBox="1"/>
          <p:nvPr/>
        </p:nvSpPr>
        <p:spPr>
          <a:xfrm>
            <a:off x="6134100" y="2329359"/>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Promotion</a:t>
            </a:r>
            <a:endParaRPr lang="en-IN"/>
          </a:p>
        </p:txBody>
      </p:sp>
      <p:sp>
        <p:nvSpPr>
          <p:cNvPr id="9" name="TextBox 8">
            <a:extLst>
              <a:ext uri="{FF2B5EF4-FFF2-40B4-BE49-F238E27FC236}">
                <a16:creationId xmlns:a16="http://schemas.microsoft.com/office/drawing/2014/main" id="{C84073CD-61B8-4B83-B771-758CACAB24E7}"/>
              </a:ext>
            </a:extLst>
          </p:cNvPr>
          <p:cNvSpPr txBox="1"/>
          <p:nvPr/>
        </p:nvSpPr>
        <p:spPr>
          <a:xfrm>
            <a:off x="6120653" y="1825127"/>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Warehouse</a:t>
            </a:r>
            <a:endParaRPr lang="en-IN"/>
          </a:p>
        </p:txBody>
      </p:sp>
      <p:sp>
        <p:nvSpPr>
          <p:cNvPr id="10" name="TextBox 9">
            <a:extLst>
              <a:ext uri="{FF2B5EF4-FFF2-40B4-BE49-F238E27FC236}">
                <a16:creationId xmlns:a16="http://schemas.microsoft.com/office/drawing/2014/main" id="{657730A0-142B-4103-A83E-B9435ED5E2E5}"/>
              </a:ext>
            </a:extLst>
          </p:cNvPr>
          <p:cNvSpPr txBox="1"/>
          <p:nvPr/>
        </p:nvSpPr>
        <p:spPr>
          <a:xfrm>
            <a:off x="1276350" y="2815781"/>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Seller</a:t>
            </a:r>
            <a:endParaRPr lang="en-IN"/>
          </a:p>
        </p:txBody>
      </p:sp>
      <p:sp>
        <p:nvSpPr>
          <p:cNvPr id="12" name="TextBox 11">
            <a:extLst>
              <a:ext uri="{FF2B5EF4-FFF2-40B4-BE49-F238E27FC236}">
                <a16:creationId xmlns:a16="http://schemas.microsoft.com/office/drawing/2014/main" id="{7DE7140B-95D0-492C-8E90-4C4562D036D4}"/>
              </a:ext>
            </a:extLst>
          </p:cNvPr>
          <p:cNvSpPr txBox="1"/>
          <p:nvPr/>
        </p:nvSpPr>
        <p:spPr>
          <a:xfrm>
            <a:off x="1276350" y="2329359"/>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Customer</a:t>
            </a:r>
            <a:endParaRPr lang="en-IN"/>
          </a:p>
        </p:txBody>
      </p:sp>
      <p:sp>
        <p:nvSpPr>
          <p:cNvPr id="13" name="TextBox 12">
            <a:extLst>
              <a:ext uri="{FF2B5EF4-FFF2-40B4-BE49-F238E27FC236}">
                <a16:creationId xmlns:a16="http://schemas.microsoft.com/office/drawing/2014/main" id="{4CF5AAC2-7356-42AA-A22F-3A0EDDF7B96A}"/>
              </a:ext>
            </a:extLst>
          </p:cNvPr>
          <p:cNvSpPr txBox="1"/>
          <p:nvPr/>
        </p:nvSpPr>
        <p:spPr>
          <a:xfrm>
            <a:off x="1276350" y="1825128"/>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Order</a:t>
            </a:r>
            <a:endParaRPr lang="en-IN"/>
          </a:p>
        </p:txBody>
      </p:sp>
      <p:sp>
        <p:nvSpPr>
          <p:cNvPr id="14" name="TextBox 13">
            <a:extLst>
              <a:ext uri="{FF2B5EF4-FFF2-40B4-BE49-F238E27FC236}">
                <a16:creationId xmlns:a16="http://schemas.microsoft.com/office/drawing/2014/main" id="{B6DE5B19-F0B4-4032-B8BC-D84999CAD698}"/>
              </a:ext>
            </a:extLst>
          </p:cNvPr>
          <p:cNvSpPr txBox="1"/>
          <p:nvPr/>
        </p:nvSpPr>
        <p:spPr>
          <a:xfrm>
            <a:off x="1276350" y="1326057"/>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Date Time Stamp</a:t>
            </a:r>
            <a:endParaRPr lang="en-IN"/>
          </a:p>
        </p:txBody>
      </p:sp>
      <p:sp>
        <p:nvSpPr>
          <p:cNvPr id="15" name="TextBox 14">
            <a:extLst>
              <a:ext uri="{FF2B5EF4-FFF2-40B4-BE49-F238E27FC236}">
                <a16:creationId xmlns:a16="http://schemas.microsoft.com/office/drawing/2014/main" id="{1E7AF103-15D8-4CA2-B17C-7015FF3AED5B}"/>
              </a:ext>
            </a:extLst>
          </p:cNvPr>
          <p:cNvSpPr txBox="1"/>
          <p:nvPr/>
        </p:nvSpPr>
        <p:spPr>
          <a:xfrm>
            <a:off x="6120653" y="2925816"/>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Payment</a:t>
            </a:r>
            <a:endParaRPr lang="en-IN"/>
          </a:p>
        </p:txBody>
      </p:sp>
      <p:sp>
        <p:nvSpPr>
          <p:cNvPr id="16" name="TextBox 15">
            <a:extLst>
              <a:ext uri="{FF2B5EF4-FFF2-40B4-BE49-F238E27FC236}">
                <a16:creationId xmlns:a16="http://schemas.microsoft.com/office/drawing/2014/main" id="{C7FED053-D375-49DA-9599-8416A1ABE03A}"/>
              </a:ext>
            </a:extLst>
          </p:cNvPr>
          <p:cNvSpPr txBox="1"/>
          <p:nvPr/>
        </p:nvSpPr>
        <p:spPr>
          <a:xfrm>
            <a:off x="6134100" y="3522273"/>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Delivery Location</a:t>
            </a:r>
            <a:endParaRPr lang="en-IN"/>
          </a:p>
        </p:txBody>
      </p:sp>
      <p:sp>
        <p:nvSpPr>
          <p:cNvPr id="17" name="TextBox 16">
            <a:extLst>
              <a:ext uri="{FF2B5EF4-FFF2-40B4-BE49-F238E27FC236}">
                <a16:creationId xmlns:a16="http://schemas.microsoft.com/office/drawing/2014/main" id="{40F7052B-A9E6-4795-B197-6F7B1DB35777}"/>
              </a:ext>
            </a:extLst>
          </p:cNvPr>
          <p:cNvSpPr txBox="1"/>
          <p:nvPr/>
        </p:nvSpPr>
        <p:spPr>
          <a:xfrm>
            <a:off x="1276350" y="3311235"/>
            <a:ext cx="1733550" cy="307777"/>
          </a:xfrm>
          <a:prstGeom prst="rect">
            <a:avLst/>
          </a:prstGeom>
          <a:solidFill>
            <a:schemeClr val="bg2">
              <a:lumMod val="20000"/>
              <a:lumOff val="80000"/>
            </a:schemeClr>
          </a:solidFill>
          <a:ln>
            <a:solidFill>
              <a:schemeClr val="bg2">
                <a:lumMod val="75000"/>
              </a:schemeClr>
            </a:solidFill>
          </a:ln>
        </p:spPr>
        <p:txBody>
          <a:bodyPr wrap="square" rtlCol="0">
            <a:spAutoFit/>
          </a:bodyPr>
          <a:lstStyle/>
          <a:p>
            <a:r>
              <a:rPr lang="en-US"/>
              <a:t>Carrier</a:t>
            </a:r>
            <a:endParaRPr lang="en-IN"/>
          </a:p>
        </p:txBody>
      </p:sp>
      <p:sp>
        <p:nvSpPr>
          <p:cNvPr id="7" name="TextBox 6">
            <a:extLst>
              <a:ext uri="{FF2B5EF4-FFF2-40B4-BE49-F238E27FC236}">
                <a16:creationId xmlns:a16="http://schemas.microsoft.com/office/drawing/2014/main" id="{04933C13-484E-4205-B44B-A3622267CE9C}"/>
              </a:ext>
            </a:extLst>
          </p:cNvPr>
          <p:cNvSpPr txBox="1"/>
          <p:nvPr/>
        </p:nvSpPr>
        <p:spPr>
          <a:xfrm>
            <a:off x="3787028" y="1433798"/>
            <a:ext cx="1543050" cy="2031325"/>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a:r>
              <a:rPr lang="en-US"/>
              <a:t>Sales B2C Fact Table</a:t>
            </a:r>
          </a:p>
          <a:p>
            <a:pPr algn="ctr"/>
            <a:endParaRPr lang="en-US"/>
          </a:p>
          <a:p>
            <a:pPr algn="ctr"/>
            <a:endParaRPr lang="en-US"/>
          </a:p>
          <a:p>
            <a:pPr algn="ctr"/>
            <a:endParaRPr lang="en-US"/>
          </a:p>
          <a:p>
            <a:pPr algn="ctr"/>
            <a:endParaRPr lang="en-US"/>
          </a:p>
          <a:p>
            <a:pPr algn="ctr"/>
            <a:r>
              <a:rPr lang="en-US"/>
              <a:t>Grain: One transaction per line</a:t>
            </a:r>
            <a:endParaRPr lang="en-IN"/>
          </a:p>
        </p:txBody>
      </p:sp>
      <p:cxnSp>
        <p:nvCxnSpPr>
          <p:cNvPr id="19" name="Connector: Elbow 18">
            <a:extLst>
              <a:ext uri="{FF2B5EF4-FFF2-40B4-BE49-F238E27FC236}">
                <a16:creationId xmlns:a16="http://schemas.microsoft.com/office/drawing/2014/main" id="{B283FFF5-9556-4873-A12B-FF960760A157}"/>
              </a:ext>
            </a:extLst>
          </p:cNvPr>
          <p:cNvCxnSpPr>
            <a:stCxn id="14" idx="3"/>
          </p:cNvCxnSpPr>
          <p:nvPr/>
        </p:nvCxnSpPr>
        <p:spPr>
          <a:xfrm>
            <a:off x="3009900" y="1479946"/>
            <a:ext cx="777128" cy="1538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D522E94-C803-4F40-8166-75FD3BCFEE3E}"/>
              </a:ext>
            </a:extLst>
          </p:cNvPr>
          <p:cNvCxnSpPr/>
          <p:nvPr/>
        </p:nvCxnSpPr>
        <p:spPr>
          <a:xfrm>
            <a:off x="3009900" y="1976038"/>
            <a:ext cx="777128" cy="1538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D7D796B-E9FA-4364-9418-7D9B791A5949}"/>
              </a:ext>
            </a:extLst>
          </p:cNvPr>
          <p:cNvCxnSpPr/>
          <p:nvPr/>
        </p:nvCxnSpPr>
        <p:spPr>
          <a:xfrm>
            <a:off x="3009900" y="2449460"/>
            <a:ext cx="777128" cy="1538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870BA39-44E3-4677-990A-A8CD83822B72}"/>
              </a:ext>
            </a:extLst>
          </p:cNvPr>
          <p:cNvCxnSpPr/>
          <p:nvPr/>
        </p:nvCxnSpPr>
        <p:spPr>
          <a:xfrm>
            <a:off x="3009900" y="2933940"/>
            <a:ext cx="777128" cy="1538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42CF72F-3ED5-496C-B399-BA5CEC0A9C96}"/>
              </a:ext>
            </a:extLst>
          </p:cNvPr>
          <p:cNvCxnSpPr>
            <a:cxnSpLocks/>
          </p:cNvCxnSpPr>
          <p:nvPr/>
        </p:nvCxnSpPr>
        <p:spPr>
          <a:xfrm flipV="1">
            <a:off x="3009900" y="3302203"/>
            <a:ext cx="777128" cy="1921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BE66243-6A19-45C5-9062-A7EC53173451}"/>
              </a:ext>
            </a:extLst>
          </p:cNvPr>
          <p:cNvCxnSpPr>
            <a:cxnSpLocks/>
          </p:cNvCxnSpPr>
          <p:nvPr/>
        </p:nvCxnSpPr>
        <p:spPr>
          <a:xfrm flipV="1">
            <a:off x="5356974" y="1522510"/>
            <a:ext cx="750232" cy="1662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D5E1CDE-C3C0-49CA-A272-A556B8F0FDDD}"/>
              </a:ext>
            </a:extLst>
          </p:cNvPr>
          <p:cNvCxnSpPr>
            <a:cxnSpLocks/>
          </p:cNvCxnSpPr>
          <p:nvPr/>
        </p:nvCxnSpPr>
        <p:spPr>
          <a:xfrm flipV="1">
            <a:off x="5330078" y="1979684"/>
            <a:ext cx="750232" cy="1662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FDCDD730-8832-48C0-8D4D-210B4B7ADA68}"/>
              </a:ext>
            </a:extLst>
          </p:cNvPr>
          <p:cNvCxnSpPr>
            <a:cxnSpLocks/>
          </p:cNvCxnSpPr>
          <p:nvPr/>
        </p:nvCxnSpPr>
        <p:spPr>
          <a:xfrm flipV="1">
            <a:off x="5370421" y="2475085"/>
            <a:ext cx="750232" cy="1662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33806B9-7B74-4A8C-BC22-07C2534E5084}"/>
              </a:ext>
            </a:extLst>
          </p:cNvPr>
          <p:cNvCxnSpPr>
            <a:cxnSpLocks/>
          </p:cNvCxnSpPr>
          <p:nvPr/>
        </p:nvCxnSpPr>
        <p:spPr>
          <a:xfrm flipV="1">
            <a:off x="5356974" y="3066790"/>
            <a:ext cx="750232" cy="1662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4FC3854-ED94-49F8-8EE5-7EED9AD34639}"/>
              </a:ext>
            </a:extLst>
          </p:cNvPr>
          <p:cNvCxnSpPr>
            <a:cxnSpLocks/>
          </p:cNvCxnSpPr>
          <p:nvPr/>
        </p:nvCxnSpPr>
        <p:spPr>
          <a:xfrm>
            <a:off x="5370421" y="3393257"/>
            <a:ext cx="750232" cy="27288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31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5" name="Text Placeholder 4">
            <a:extLst>
              <a:ext uri="{FF2B5EF4-FFF2-40B4-BE49-F238E27FC236}">
                <a16:creationId xmlns:a16="http://schemas.microsoft.com/office/drawing/2014/main" id="{01FF3207-3D2D-42F3-A4E8-6046CA09A5FD}"/>
              </a:ext>
            </a:extLst>
          </p:cNvPr>
          <p:cNvSpPr>
            <a:spLocks noGrp="1"/>
          </p:cNvSpPr>
          <p:nvPr>
            <p:ph type="body" idx="1"/>
          </p:nvPr>
        </p:nvSpPr>
        <p:spPr>
          <a:solidFill>
            <a:schemeClr val="bg2">
              <a:lumMod val="20000"/>
              <a:lumOff val="80000"/>
            </a:schemeClr>
          </a:solidFill>
          <a:ln>
            <a:solidFill>
              <a:schemeClr val="bg2">
                <a:lumMod val="75000"/>
              </a:schemeClr>
            </a:solidFill>
          </a:ln>
        </p:spPr>
        <p:txBody>
          <a:bodyPr/>
          <a:lstStyle/>
          <a:p>
            <a:pPr marL="139700" lvl="0" indent="0" algn="just" rtl="0">
              <a:spcBef>
                <a:spcPts val="0"/>
              </a:spcBef>
              <a:spcAft>
                <a:spcPts val="0"/>
              </a:spcAft>
              <a:buSzPts val="1400"/>
            </a:pPr>
            <a:r>
              <a:rPr lang="en-US" sz="1200" dirty="0"/>
              <a:t>The fact table here shows the dimensions of the table, the basic facts and the derived facts</a:t>
            </a:r>
            <a:endParaRPr lang="en-US" dirty="0"/>
          </a:p>
          <a:p>
            <a:pPr marL="139700" lvl="0" indent="0" algn="just" rtl="0">
              <a:spcBef>
                <a:spcPts val="0"/>
              </a:spcBef>
              <a:spcAft>
                <a:spcPts val="0"/>
              </a:spcAft>
              <a:buSzPts val="1400"/>
            </a:pPr>
            <a:endParaRPr lang="en-US" sz="1200" b="1" dirty="0"/>
          </a:p>
          <a:p>
            <a:pPr marL="139700" lvl="0" indent="0" algn="just" rtl="0">
              <a:spcBef>
                <a:spcPts val="0"/>
              </a:spcBef>
              <a:spcAft>
                <a:spcPts val="0"/>
              </a:spcAft>
              <a:buSzPts val="1400"/>
            </a:pPr>
            <a:r>
              <a:rPr lang="en-US" sz="1200" b="1" dirty="0"/>
              <a:t>Dimensions: </a:t>
            </a:r>
            <a:r>
              <a:rPr lang="en-US" sz="1200" dirty="0"/>
              <a:t>Dimensions are the foundation of the fact table and is where the data for the fact table is collected.</a:t>
            </a:r>
          </a:p>
          <a:p>
            <a:pPr marL="139700" lvl="0" indent="0" algn="just" rtl="0">
              <a:spcBef>
                <a:spcPts val="0"/>
              </a:spcBef>
              <a:spcAft>
                <a:spcPts val="0"/>
              </a:spcAft>
              <a:buSzPts val="1400"/>
            </a:pPr>
            <a:endParaRPr lang="en-US" sz="1200" b="1" dirty="0"/>
          </a:p>
          <a:p>
            <a:pPr marL="139700" lvl="0" indent="0" algn="just" rtl="0">
              <a:spcBef>
                <a:spcPts val="0"/>
              </a:spcBef>
              <a:spcAft>
                <a:spcPts val="0"/>
              </a:spcAft>
              <a:buSzPts val="1400"/>
            </a:pPr>
            <a:r>
              <a:rPr lang="en-US" sz="1200" b="1" dirty="0"/>
              <a:t>Foreign Key: </a:t>
            </a:r>
            <a:r>
              <a:rPr lang="en-US" sz="1200" dirty="0"/>
              <a:t>Foreign key is a column that creates a relationship between two tables. The purpose of foreign key is to maintain data integrity and allow navigation between two different instances of an entity</a:t>
            </a:r>
          </a:p>
          <a:p>
            <a:pPr marL="139700" lvl="0" indent="0" algn="just" rtl="0">
              <a:spcBef>
                <a:spcPts val="0"/>
              </a:spcBef>
              <a:spcAft>
                <a:spcPts val="0"/>
              </a:spcAft>
              <a:buSzPts val="1400"/>
            </a:pPr>
            <a:endParaRPr lang="en-US" sz="1200" b="1" dirty="0"/>
          </a:p>
          <a:p>
            <a:pPr marL="139700" indent="0" algn="just">
              <a:buSzPts val="1400"/>
            </a:pPr>
            <a:r>
              <a:rPr lang="en-US" sz="1200" b="1" dirty="0"/>
              <a:t>Grain: </a:t>
            </a:r>
            <a:r>
              <a:rPr lang="en-US" sz="1200" dirty="0"/>
              <a:t>The grain of a fact table represents the most atomic level by which the facts may be defined. It  is the finest level of detail that is implied when the fact and dimension tables are joined</a:t>
            </a:r>
          </a:p>
          <a:p>
            <a:pPr marL="139700" lvl="0" indent="0" algn="just" rtl="0">
              <a:spcBef>
                <a:spcPts val="0"/>
              </a:spcBef>
              <a:spcAft>
                <a:spcPts val="0"/>
              </a:spcAft>
              <a:buSzPts val="1400"/>
            </a:pPr>
            <a:endParaRPr lang="en-US" sz="1200" b="1" dirty="0"/>
          </a:p>
          <a:p>
            <a:pPr marL="139700" lvl="0" indent="0" algn="just" rtl="0">
              <a:spcBef>
                <a:spcPts val="0"/>
              </a:spcBef>
              <a:spcAft>
                <a:spcPts val="0"/>
              </a:spcAft>
              <a:buSzPts val="1400"/>
            </a:pPr>
            <a:r>
              <a:rPr lang="en-US" sz="1200" b="1" dirty="0">
                <a:solidFill>
                  <a:srgbClr val="00B050"/>
                </a:solidFill>
              </a:rPr>
              <a:t>Basic Numerical Dimensions</a:t>
            </a:r>
          </a:p>
          <a:p>
            <a:pPr marL="139700" lvl="0" indent="0" algn="just" rtl="0">
              <a:spcBef>
                <a:spcPts val="0"/>
              </a:spcBef>
              <a:spcAft>
                <a:spcPts val="0"/>
              </a:spcAft>
              <a:buSzPts val="1400"/>
            </a:pPr>
            <a:r>
              <a:rPr lang="en-US" sz="1200" b="1" dirty="0">
                <a:solidFill>
                  <a:srgbClr val="7030A0"/>
                </a:solidFill>
              </a:rPr>
              <a:t>Derived Numerical Dimensions</a:t>
            </a:r>
          </a:p>
          <a:p>
            <a:pPr algn="just"/>
            <a:endParaRPr lang="en-IN" dirty="0"/>
          </a:p>
        </p:txBody>
      </p:sp>
      <p:sp>
        <p:nvSpPr>
          <p:cNvPr id="4" name="Title 3">
            <a:extLst>
              <a:ext uri="{FF2B5EF4-FFF2-40B4-BE49-F238E27FC236}">
                <a16:creationId xmlns:a16="http://schemas.microsoft.com/office/drawing/2014/main" id="{CB115EFF-6316-4BAE-953F-193D46C03191}"/>
              </a:ext>
            </a:extLst>
          </p:cNvPr>
          <p:cNvSpPr>
            <a:spLocks noGrp="1"/>
          </p:cNvSpPr>
          <p:nvPr>
            <p:ph type="title"/>
          </p:nvPr>
        </p:nvSpPr>
        <p:spPr/>
        <p:txBody>
          <a:bodyPr/>
          <a:lstStyle/>
          <a:p>
            <a:r>
              <a:rPr lang="en-US" sz="2200"/>
              <a:t>Detailed Fact Table </a:t>
            </a:r>
            <a:endParaRPr lang="en-IN" sz="2200"/>
          </a:p>
        </p:txBody>
      </p:sp>
      <p:sp>
        <p:nvSpPr>
          <p:cNvPr id="6" name="Text Placeholder 5">
            <a:extLst>
              <a:ext uri="{FF2B5EF4-FFF2-40B4-BE49-F238E27FC236}">
                <a16:creationId xmlns:a16="http://schemas.microsoft.com/office/drawing/2014/main" id="{D9FA8410-F83B-4E4D-B260-79825BBADD78}"/>
              </a:ext>
            </a:extLst>
          </p:cNvPr>
          <p:cNvSpPr>
            <a:spLocks noGrp="1"/>
          </p:cNvSpPr>
          <p:nvPr>
            <p:ph type="body" idx="2"/>
          </p:nvPr>
        </p:nvSpPr>
        <p:spPr>
          <a:solidFill>
            <a:schemeClr val="bg2">
              <a:lumMod val="20000"/>
              <a:lumOff val="80000"/>
            </a:schemeClr>
          </a:solidFill>
          <a:ln>
            <a:solidFill>
              <a:schemeClr val="bg2">
                <a:lumMod val="75000"/>
              </a:schemeClr>
            </a:solidFill>
          </a:ln>
        </p:spPr>
        <p:txBody>
          <a:bodyPr/>
          <a:lstStyle/>
          <a:p>
            <a:pPr marL="0" lvl="0" indent="0" algn="ctr" rtl="0">
              <a:spcBef>
                <a:spcPts val="0"/>
              </a:spcBef>
              <a:spcAft>
                <a:spcPts val="0"/>
              </a:spcAft>
              <a:buNone/>
            </a:pPr>
            <a:r>
              <a:rPr lang="en-US" sz="1200" b="1"/>
              <a:t>Sales B2C Fact Table</a:t>
            </a:r>
          </a:p>
          <a:p>
            <a:pPr marL="0" lvl="0" indent="0" algn="ctr" rtl="0">
              <a:spcBef>
                <a:spcPts val="0"/>
              </a:spcBef>
              <a:spcAft>
                <a:spcPts val="0"/>
              </a:spcAft>
              <a:buNone/>
            </a:pPr>
            <a:endParaRPr lang="en-US" sz="1200" b="1"/>
          </a:p>
          <a:p>
            <a:pPr marL="0" lvl="0" indent="0" algn="l" rtl="0">
              <a:spcBef>
                <a:spcPts val="0"/>
              </a:spcBef>
              <a:spcAft>
                <a:spcPts val="0"/>
              </a:spcAft>
              <a:buNone/>
            </a:pPr>
            <a:r>
              <a:rPr lang="en-US" sz="1200" err="1"/>
              <a:t>Sales_ID</a:t>
            </a:r>
            <a:endParaRPr lang="en-US" sz="1200"/>
          </a:p>
          <a:p>
            <a:pPr marL="0" lvl="0" indent="0" algn="l" rtl="0">
              <a:spcBef>
                <a:spcPts val="0"/>
              </a:spcBef>
              <a:spcAft>
                <a:spcPts val="0"/>
              </a:spcAft>
              <a:buNone/>
            </a:pPr>
            <a:r>
              <a:rPr lang="en-US" sz="1200" err="1"/>
              <a:t>Order_ID</a:t>
            </a:r>
            <a:endParaRPr lang="en-US" sz="1200"/>
          </a:p>
          <a:p>
            <a:pPr marL="0" lvl="0" indent="0" algn="l" rtl="0">
              <a:spcBef>
                <a:spcPts val="0"/>
              </a:spcBef>
              <a:spcAft>
                <a:spcPts val="0"/>
              </a:spcAft>
              <a:buNone/>
            </a:pPr>
            <a:r>
              <a:rPr lang="en-US" sz="1200" err="1"/>
              <a:t>Customer_ID</a:t>
            </a:r>
            <a:endParaRPr lang="en-US" sz="1200"/>
          </a:p>
          <a:p>
            <a:pPr marL="0" lvl="0" indent="0" algn="l" rtl="0">
              <a:spcBef>
                <a:spcPts val="0"/>
              </a:spcBef>
              <a:spcAft>
                <a:spcPts val="0"/>
              </a:spcAft>
              <a:buNone/>
            </a:pPr>
            <a:r>
              <a:rPr lang="en-US" sz="1200" u="sng" err="1"/>
              <a:t>Seller_ID</a:t>
            </a:r>
            <a:endParaRPr lang="en-US" sz="1200" u="sng"/>
          </a:p>
          <a:p>
            <a:pPr marL="0" lvl="0" indent="0" algn="l" rtl="0">
              <a:spcBef>
                <a:spcPts val="0"/>
              </a:spcBef>
              <a:spcAft>
                <a:spcPts val="0"/>
              </a:spcAft>
              <a:buNone/>
            </a:pPr>
            <a:r>
              <a:rPr lang="en-US" sz="1200" err="1"/>
              <a:t>Warehouse_ID</a:t>
            </a:r>
            <a:endParaRPr lang="en-US" sz="1200"/>
          </a:p>
          <a:p>
            <a:pPr marL="0" lvl="0" indent="0" algn="l" rtl="0">
              <a:spcBef>
                <a:spcPts val="0"/>
              </a:spcBef>
              <a:spcAft>
                <a:spcPts val="0"/>
              </a:spcAft>
              <a:buNone/>
            </a:pPr>
            <a:r>
              <a:rPr lang="en-US" sz="1200" err="1"/>
              <a:t>Product_ID</a:t>
            </a:r>
            <a:endParaRPr lang="en-US" sz="1200"/>
          </a:p>
          <a:p>
            <a:pPr marL="0" lvl="0" indent="0" algn="l" rtl="0">
              <a:spcBef>
                <a:spcPts val="0"/>
              </a:spcBef>
              <a:spcAft>
                <a:spcPts val="0"/>
              </a:spcAft>
              <a:buNone/>
            </a:pPr>
            <a:r>
              <a:rPr lang="en-US" sz="1200" err="1"/>
              <a:t>Promotion_ID</a:t>
            </a:r>
            <a:endParaRPr lang="en-US" sz="1200"/>
          </a:p>
          <a:p>
            <a:pPr marL="0" lvl="0" indent="0" algn="l" rtl="0">
              <a:spcBef>
                <a:spcPts val="0"/>
              </a:spcBef>
              <a:spcAft>
                <a:spcPts val="0"/>
              </a:spcAft>
              <a:buNone/>
            </a:pPr>
            <a:r>
              <a:rPr lang="en-US" sz="1200" err="1"/>
              <a:t>Payment_ID</a:t>
            </a:r>
            <a:endParaRPr lang="en-US" sz="1200"/>
          </a:p>
          <a:p>
            <a:pPr marL="0" lvl="0" indent="0" algn="l" rtl="0">
              <a:spcBef>
                <a:spcPts val="0"/>
              </a:spcBef>
              <a:spcAft>
                <a:spcPts val="0"/>
              </a:spcAft>
              <a:buNone/>
            </a:pPr>
            <a:r>
              <a:rPr lang="en-US" sz="1200" err="1"/>
              <a:t>Delivery_Location_ID</a:t>
            </a:r>
            <a:endParaRPr lang="en-US" sz="1200"/>
          </a:p>
          <a:p>
            <a:pPr marL="0" lvl="0" indent="0" algn="l" rtl="0">
              <a:spcBef>
                <a:spcPts val="0"/>
              </a:spcBef>
              <a:spcAft>
                <a:spcPts val="0"/>
              </a:spcAft>
              <a:buNone/>
            </a:pPr>
            <a:r>
              <a:rPr lang="en-US" sz="1200" err="1"/>
              <a:t>Datetime_ID</a:t>
            </a:r>
            <a:endParaRPr lang="en-US" sz="1200"/>
          </a:p>
          <a:p>
            <a:pPr marL="0" lvl="0" indent="0" algn="l" rtl="0">
              <a:spcBef>
                <a:spcPts val="0"/>
              </a:spcBef>
              <a:spcAft>
                <a:spcPts val="0"/>
              </a:spcAft>
              <a:buNone/>
            </a:pPr>
            <a:r>
              <a:rPr lang="en-US" sz="1200" err="1"/>
              <a:t>Carrier_ID</a:t>
            </a:r>
            <a:endParaRPr lang="en-US" sz="1200"/>
          </a:p>
          <a:p>
            <a:pPr marL="0" lvl="0" indent="0" algn="l" rtl="0">
              <a:spcBef>
                <a:spcPts val="0"/>
              </a:spcBef>
              <a:spcAft>
                <a:spcPts val="0"/>
              </a:spcAft>
              <a:buNone/>
            </a:pPr>
            <a:endParaRPr lang="en-US" sz="1200"/>
          </a:p>
          <a:p>
            <a:pPr marL="0" lvl="0" indent="0" algn="l" rtl="0">
              <a:spcBef>
                <a:spcPts val="0"/>
              </a:spcBef>
              <a:spcAft>
                <a:spcPts val="0"/>
              </a:spcAft>
              <a:buNone/>
            </a:pPr>
            <a:endParaRPr lang="en-US" sz="1200"/>
          </a:p>
          <a:p>
            <a:pPr marL="0" lvl="0" indent="0" algn="l" rtl="0">
              <a:spcBef>
                <a:spcPts val="0"/>
              </a:spcBef>
              <a:spcAft>
                <a:spcPts val="0"/>
              </a:spcAft>
              <a:buNone/>
            </a:pPr>
            <a:r>
              <a:rPr lang="en-US" sz="1200" err="1">
                <a:solidFill>
                  <a:srgbClr val="00B050"/>
                </a:solidFill>
              </a:rPr>
              <a:t>Cost_Price</a:t>
            </a:r>
            <a:endParaRPr lang="en-US" sz="1200">
              <a:solidFill>
                <a:srgbClr val="00B050"/>
              </a:solidFill>
            </a:endParaRPr>
          </a:p>
          <a:p>
            <a:pPr marL="0" lvl="0" indent="0" algn="l" rtl="0">
              <a:spcBef>
                <a:spcPts val="0"/>
              </a:spcBef>
              <a:spcAft>
                <a:spcPts val="0"/>
              </a:spcAft>
              <a:buNone/>
            </a:pPr>
            <a:r>
              <a:rPr lang="en-US" sz="1200" err="1">
                <a:solidFill>
                  <a:srgbClr val="00B050"/>
                </a:solidFill>
              </a:rPr>
              <a:t>Selling_Price</a:t>
            </a:r>
            <a:endParaRPr lang="en-US" sz="1200">
              <a:solidFill>
                <a:srgbClr val="00B050"/>
              </a:solidFill>
            </a:endParaRPr>
          </a:p>
          <a:p>
            <a:pPr marL="0" lvl="0" indent="0" algn="l" rtl="0">
              <a:spcBef>
                <a:spcPts val="0"/>
              </a:spcBef>
              <a:spcAft>
                <a:spcPts val="0"/>
              </a:spcAft>
              <a:buNone/>
            </a:pPr>
            <a:r>
              <a:rPr lang="en-US" sz="1200" err="1">
                <a:solidFill>
                  <a:srgbClr val="00B050"/>
                </a:solidFill>
              </a:rPr>
              <a:t>Sales_Tax</a:t>
            </a:r>
            <a:endParaRPr lang="en-US" sz="1200">
              <a:solidFill>
                <a:srgbClr val="00B050"/>
              </a:solidFill>
            </a:endParaRPr>
          </a:p>
          <a:p>
            <a:pPr marL="0" lvl="0" indent="0" algn="l" rtl="0">
              <a:spcBef>
                <a:spcPts val="0"/>
              </a:spcBef>
              <a:spcAft>
                <a:spcPts val="0"/>
              </a:spcAft>
              <a:buNone/>
            </a:pPr>
            <a:r>
              <a:rPr lang="en-US" sz="1200">
                <a:solidFill>
                  <a:srgbClr val="7030A0"/>
                </a:solidFill>
              </a:rPr>
              <a:t>Discounts</a:t>
            </a:r>
          </a:p>
          <a:p>
            <a:pPr marL="0" lvl="0" indent="0" algn="l" rtl="0">
              <a:spcBef>
                <a:spcPts val="0"/>
              </a:spcBef>
              <a:spcAft>
                <a:spcPts val="0"/>
              </a:spcAft>
              <a:buNone/>
            </a:pPr>
            <a:r>
              <a:rPr lang="en-US" sz="1200">
                <a:solidFill>
                  <a:srgbClr val="7030A0"/>
                </a:solidFill>
              </a:rPr>
              <a:t>Profits</a:t>
            </a:r>
          </a:p>
          <a:p>
            <a:endParaRPr lang="en-IN"/>
          </a:p>
        </p:txBody>
      </p:sp>
    </p:spTree>
    <p:extLst>
      <p:ext uri="{BB962C8B-B14F-4D97-AF65-F5344CB8AC3E}">
        <p14:creationId xmlns:p14="http://schemas.microsoft.com/office/powerpoint/2010/main" val="362150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5" name="Text Placeholder 4">
            <a:extLst>
              <a:ext uri="{FF2B5EF4-FFF2-40B4-BE49-F238E27FC236}">
                <a16:creationId xmlns:a16="http://schemas.microsoft.com/office/drawing/2014/main" id="{01FF3207-3D2D-42F3-A4E8-6046CA09A5FD}"/>
              </a:ext>
            </a:extLst>
          </p:cNvPr>
          <p:cNvSpPr>
            <a:spLocks noGrp="1"/>
          </p:cNvSpPr>
          <p:nvPr>
            <p:ph type="body" idx="1"/>
          </p:nvPr>
        </p:nvSpPr>
        <p:spPr>
          <a:solidFill>
            <a:schemeClr val="bg2">
              <a:lumMod val="20000"/>
              <a:lumOff val="80000"/>
            </a:schemeClr>
          </a:solidFill>
          <a:ln>
            <a:solidFill>
              <a:schemeClr val="bg2">
                <a:lumMod val="75000"/>
              </a:schemeClr>
            </a:solidFill>
          </a:ln>
        </p:spPr>
        <p:txBody>
          <a:bodyPr/>
          <a:lstStyle/>
          <a:p>
            <a:pPr marL="139700" lvl="0" indent="0" algn="l" rtl="0">
              <a:spcBef>
                <a:spcPts val="0"/>
              </a:spcBef>
              <a:spcAft>
                <a:spcPts val="0"/>
              </a:spcAft>
              <a:buSzPts val="1400"/>
            </a:pPr>
            <a:endParaRPr lang="en-US" sz="1200">
              <a:solidFill>
                <a:srgbClr val="000000"/>
              </a:solidFill>
            </a:endParaRPr>
          </a:p>
          <a:p>
            <a:pPr>
              <a:buChar char="•"/>
            </a:pPr>
            <a:r>
              <a:rPr lang="en-IN" sz="1200"/>
              <a:t>A Dimension tables is one of the companion tables to a fact table in the star schema. However, the fact table is a primary table in a dimensional model</a:t>
            </a:r>
          </a:p>
          <a:p>
            <a:pPr marL="228600" indent="0"/>
            <a:endParaRPr lang="en-IN" sz="1200"/>
          </a:p>
          <a:p>
            <a:pPr>
              <a:buChar char="•"/>
            </a:pPr>
            <a:r>
              <a:rPr lang="en-IN" sz="1200"/>
              <a:t>It contains measurements/facts and foreign key to dimension table</a:t>
            </a:r>
          </a:p>
          <a:p>
            <a:pPr>
              <a:buChar char="•"/>
            </a:pPr>
            <a:endParaRPr lang="en-IN" sz="1200"/>
          </a:p>
          <a:p>
            <a:pPr>
              <a:buChar char="•"/>
            </a:pPr>
            <a:r>
              <a:rPr lang="en-IN" sz="1200"/>
              <a:t>Fact table helps to store report labels whereas Dimension table contains detailed data</a:t>
            </a:r>
          </a:p>
          <a:p>
            <a:pPr>
              <a:buChar char="•"/>
            </a:pPr>
            <a:endParaRPr lang="en-IN" sz="1200"/>
          </a:p>
          <a:p>
            <a:pPr>
              <a:buChar char="•"/>
            </a:pPr>
            <a:r>
              <a:rPr lang="en-IN" sz="1200"/>
              <a:t>It helps the user to investigate the business dimensions that helps the user in call taking to enhance the business</a:t>
            </a:r>
          </a:p>
          <a:p>
            <a:pPr>
              <a:buChar char="•"/>
            </a:pPr>
            <a:endParaRPr lang="en-IN" sz="1200"/>
          </a:p>
          <a:p>
            <a:pPr>
              <a:buChar char="•"/>
            </a:pPr>
            <a:r>
              <a:rPr lang="en-IN" sz="1200"/>
              <a:t>It contains all the primary keys of the dimension and associated facts</a:t>
            </a:r>
          </a:p>
          <a:p>
            <a:pPr>
              <a:buChar char="•"/>
            </a:pPr>
            <a:endParaRPr lang="en-IN" sz="1200"/>
          </a:p>
          <a:p>
            <a:pPr>
              <a:buChar char="•"/>
            </a:pPr>
            <a:endParaRPr lang="en-IN" sz="1200"/>
          </a:p>
        </p:txBody>
      </p:sp>
      <p:sp>
        <p:nvSpPr>
          <p:cNvPr id="4" name="Title 3">
            <a:extLst>
              <a:ext uri="{FF2B5EF4-FFF2-40B4-BE49-F238E27FC236}">
                <a16:creationId xmlns:a16="http://schemas.microsoft.com/office/drawing/2014/main" id="{CB115EFF-6316-4BAE-953F-193D46C03191}"/>
              </a:ext>
            </a:extLst>
          </p:cNvPr>
          <p:cNvSpPr>
            <a:spLocks noGrp="1"/>
          </p:cNvSpPr>
          <p:nvPr>
            <p:ph type="title"/>
          </p:nvPr>
        </p:nvSpPr>
        <p:spPr/>
        <p:txBody>
          <a:bodyPr/>
          <a:lstStyle/>
          <a:p>
            <a:r>
              <a:rPr lang="en-US" sz="2200"/>
              <a:t>Detailed Fact Table - Dimensions </a:t>
            </a:r>
            <a:endParaRPr lang="en-IN" sz="2200"/>
          </a:p>
        </p:txBody>
      </p:sp>
      <p:sp>
        <p:nvSpPr>
          <p:cNvPr id="6" name="Text Placeholder 5">
            <a:extLst>
              <a:ext uri="{FF2B5EF4-FFF2-40B4-BE49-F238E27FC236}">
                <a16:creationId xmlns:a16="http://schemas.microsoft.com/office/drawing/2014/main" id="{D9FA8410-F83B-4E4D-B260-79825BBADD78}"/>
              </a:ext>
            </a:extLst>
          </p:cNvPr>
          <p:cNvSpPr>
            <a:spLocks noGrp="1"/>
          </p:cNvSpPr>
          <p:nvPr>
            <p:ph type="body" idx="2"/>
          </p:nvPr>
        </p:nvSpPr>
        <p:spPr>
          <a:solidFill>
            <a:schemeClr val="bg2">
              <a:lumMod val="20000"/>
              <a:lumOff val="80000"/>
            </a:schemeClr>
          </a:solidFill>
          <a:ln>
            <a:solidFill>
              <a:schemeClr val="bg2">
                <a:lumMod val="75000"/>
              </a:schemeClr>
            </a:solidFill>
          </a:ln>
        </p:spPr>
        <p:txBody>
          <a:bodyPr/>
          <a:lstStyle/>
          <a:p>
            <a:pPr marL="0" lvl="0" indent="0" algn="ctr" rtl="0">
              <a:spcBef>
                <a:spcPts val="0"/>
              </a:spcBef>
              <a:spcAft>
                <a:spcPts val="0"/>
              </a:spcAft>
              <a:buNone/>
            </a:pPr>
            <a:endParaRPr lang="en-US" sz="1200" b="1">
              <a:solidFill>
                <a:srgbClr val="000000"/>
              </a:solidFill>
            </a:endParaRPr>
          </a:p>
          <a:p>
            <a:pPr marL="514350" indent="-285750">
              <a:buChar char="•"/>
            </a:pPr>
            <a:r>
              <a:rPr lang="en-IN" sz="1200"/>
              <a:t>Dimensions are the key aspects related to the fact table </a:t>
            </a:r>
          </a:p>
          <a:p>
            <a:pPr marL="514350" indent="-285750">
              <a:buChar char="•"/>
            </a:pPr>
            <a:endParaRPr lang="en-IN" sz="1200"/>
          </a:p>
          <a:p>
            <a:pPr marL="514350" indent="-285750">
              <a:buChar char="•"/>
            </a:pPr>
            <a:r>
              <a:rPr lang="en-IN" sz="1200"/>
              <a:t>And as we mentioned on the last slide, we have 16 dimensions in total in the sales fact table </a:t>
            </a:r>
            <a:endParaRPr lang="en-IN"/>
          </a:p>
          <a:p>
            <a:pPr marL="514350" indent="-285750">
              <a:buChar char="•"/>
            </a:pPr>
            <a:endParaRPr lang="en-IN" sz="1200"/>
          </a:p>
          <a:p>
            <a:pPr marL="514350" indent="-285750">
              <a:buChar char="•"/>
            </a:pPr>
            <a:r>
              <a:rPr lang="en-IN" sz="1200"/>
              <a:t>The dimension tables for sales fact table are Order, Customer, Seller, Warehouse, Product, Promotion, Payment, Delivery Location, Datetime and Carrier</a:t>
            </a:r>
          </a:p>
          <a:p>
            <a:pPr marL="514350" indent="-285750">
              <a:buChar char="•"/>
            </a:pPr>
            <a:endParaRPr lang="en-IN" sz="1200"/>
          </a:p>
          <a:p>
            <a:pPr marL="514350" indent="-285750">
              <a:buChar char="•"/>
            </a:pPr>
            <a:r>
              <a:rPr lang="en-IN" sz="1200"/>
              <a:t>In Seller, Warehouse, Promotion, Order and Carrier tables, we also create bridge tables for each of them</a:t>
            </a:r>
          </a:p>
          <a:p>
            <a:pPr marL="514350" indent="-285750">
              <a:buChar char="•"/>
            </a:pPr>
            <a:endParaRPr lang="en-IN" sz="1200"/>
          </a:p>
          <a:p>
            <a:pPr marL="514350" indent="-285750">
              <a:buChar char="•"/>
            </a:pPr>
            <a:r>
              <a:rPr lang="en-IN" sz="1200"/>
              <a:t>The Bridge Tables are including Manager for Warehouse, Seller type for Seller, Delivery Agent for Carrier, Order item for Order and Promotion type for Promotion</a:t>
            </a:r>
          </a:p>
          <a:p>
            <a:pPr marL="514350" indent="-285750">
              <a:buChar char="•"/>
            </a:pPr>
            <a:endParaRPr lang="en-IN" sz="1200"/>
          </a:p>
          <a:p>
            <a:pPr marL="514350" indent="-285750">
              <a:buChar char="•"/>
            </a:pPr>
            <a:endParaRPr lang="en-IN" sz="1200"/>
          </a:p>
          <a:p>
            <a:pPr marL="514350" indent="-285750">
              <a:buChar char="•"/>
            </a:pPr>
            <a:endParaRPr lang="en-IN" sz="1200"/>
          </a:p>
        </p:txBody>
      </p:sp>
    </p:spTree>
    <p:extLst>
      <p:ext uri="{BB962C8B-B14F-4D97-AF65-F5344CB8AC3E}">
        <p14:creationId xmlns:p14="http://schemas.microsoft.com/office/powerpoint/2010/main" val="164242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2200"/>
              <a:t>Star Schema of Sale Transaction </a:t>
            </a:r>
            <a:endParaRPr sz="2200"/>
          </a:p>
        </p:txBody>
      </p:sp>
      <p:pic>
        <p:nvPicPr>
          <p:cNvPr id="252" name="Google Shape;252;p34"/>
          <p:cNvPicPr preferRelativeResize="0"/>
          <p:nvPr/>
        </p:nvPicPr>
        <p:blipFill>
          <a:blip r:embed="rId3"/>
          <a:srcRect/>
          <a:stretch/>
        </p:blipFill>
        <p:spPr>
          <a:xfrm>
            <a:off x="1137255" y="752540"/>
            <a:ext cx="6489014" cy="3944157"/>
          </a:xfrm>
          <a:prstGeom prst="rect">
            <a:avLst/>
          </a:prstGeom>
          <a:noFill/>
          <a:ln w="19050">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918C3B-E2B9-4EA7-83FA-0811BA370789}"/>
              </a:ext>
            </a:extLst>
          </p:cNvPr>
          <p:cNvSpPr>
            <a:spLocks noGrp="1"/>
          </p:cNvSpPr>
          <p:nvPr>
            <p:ph type="title"/>
          </p:nvPr>
        </p:nvSpPr>
        <p:spPr/>
        <p:txBody>
          <a:bodyPr/>
          <a:lstStyle/>
          <a:p>
            <a:r>
              <a:rPr lang="en-US" sz="2200"/>
              <a:t>Differences between Fact and Dimension Table</a:t>
            </a:r>
          </a:p>
        </p:txBody>
      </p:sp>
      <p:graphicFrame>
        <p:nvGraphicFramePr>
          <p:cNvPr id="5" name="Table 5">
            <a:extLst>
              <a:ext uri="{FF2B5EF4-FFF2-40B4-BE49-F238E27FC236}">
                <a16:creationId xmlns:a16="http://schemas.microsoft.com/office/drawing/2014/main" id="{3A17425D-DED5-476A-B691-47A617484D6E}"/>
              </a:ext>
            </a:extLst>
          </p:cNvPr>
          <p:cNvGraphicFramePr>
            <a:graphicFrameLocks noGrp="1"/>
          </p:cNvGraphicFramePr>
          <p:nvPr>
            <p:extLst>
              <p:ext uri="{D42A27DB-BD31-4B8C-83A1-F6EECF244321}">
                <p14:modId xmlns:p14="http://schemas.microsoft.com/office/powerpoint/2010/main" val="412646248"/>
              </p:ext>
            </p:extLst>
          </p:nvPr>
        </p:nvGraphicFramePr>
        <p:xfrm>
          <a:off x="229502" y="842691"/>
          <a:ext cx="8420025" cy="3198322"/>
        </p:xfrm>
        <a:graphic>
          <a:graphicData uri="http://schemas.openxmlformats.org/drawingml/2006/table">
            <a:tbl>
              <a:tblPr firstRow="1" bandRow="1">
                <a:tableStyleId>{69CF1AB2-1976-4502-BF36-3FF5EA218861}</a:tableStyleId>
              </a:tblPr>
              <a:tblGrid>
                <a:gridCol w="1250156">
                  <a:extLst>
                    <a:ext uri="{9D8B030D-6E8A-4147-A177-3AD203B41FA5}">
                      <a16:colId xmlns:a16="http://schemas.microsoft.com/office/drawing/2014/main" val="2609680074"/>
                    </a:ext>
                  </a:extLst>
                </a:gridCol>
                <a:gridCol w="3741069">
                  <a:extLst>
                    <a:ext uri="{9D8B030D-6E8A-4147-A177-3AD203B41FA5}">
                      <a16:colId xmlns:a16="http://schemas.microsoft.com/office/drawing/2014/main" val="3614202927"/>
                    </a:ext>
                  </a:extLst>
                </a:gridCol>
                <a:gridCol w="3428800">
                  <a:extLst>
                    <a:ext uri="{9D8B030D-6E8A-4147-A177-3AD203B41FA5}">
                      <a16:colId xmlns:a16="http://schemas.microsoft.com/office/drawing/2014/main" val="1766352764"/>
                    </a:ext>
                  </a:extLst>
                </a:gridCol>
              </a:tblGrid>
              <a:tr h="475924">
                <a:tc>
                  <a:txBody>
                    <a:bodyPr/>
                    <a:lstStyle/>
                    <a:p>
                      <a:r>
                        <a:rPr lang="en-US"/>
                        <a:t>Parameter</a:t>
                      </a:r>
                    </a:p>
                  </a:txBody>
                  <a:tcPr/>
                </a:tc>
                <a:tc>
                  <a:txBody>
                    <a:bodyPr/>
                    <a:lstStyle/>
                    <a:p>
                      <a:r>
                        <a:rPr lang="en-US"/>
                        <a:t>Fact</a:t>
                      </a:r>
                    </a:p>
                  </a:txBody>
                  <a:tcPr/>
                </a:tc>
                <a:tc>
                  <a:txBody>
                    <a:bodyPr/>
                    <a:lstStyle/>
                    <a:p>
                      <a:r>
                        <a:rPr lang="en-US"/>
                        <a:t>Dimension</a:t>
                      </a:r>
                    </a:p>
                  </a:txBody>
                  <a:tcPr/>
                </a:tc>
                <a:extLst>
                  <a:ext uri="{0D108BD9-81ED-4DB2-BD59-A6C34878D82A}">
                    <a16:rowId xmlns:a16="http://schemas.microsoft.com/office/drawing/2014/main" val="1114441999"/>
                  </a:ext>
                </a:extLst>
              </a:tr>
              <a:tr h="413585">
                <a:tc>
                  <a:txBody>
                    <a:bodyPr/>
                    <a:lstStyle/>
                    <a:p>
                      <a:r>
                        <a:rPr lang="en-US" sz="1050"/>
                        <a:t>Definition</a:t>
                      </a:r>
                    </a:p>
                  </a:txBody>
                  <a:tcPr/>
                </a:tc>
                <a:tc>
                  <a:txBody>
                    <a:bodyPr/>
                    <a:lstStyle/>
                    <a:p>
                      <a:pPr lvl="0">
                        <a:buNone/>
                      </a:pPr>
                      <a:r>
                        <a:rPr lang="en-US" sz="1050" b="0" i="0" u="none" strike="noStrike" noProof="0">
                          <a:latin typeface="Arial"/>
                        </a:rPr>
                        <a:t>Measurements, metrics or facts about a business process</a:t>
                      </a:r>
                      <a:endParaRPr lang="en-US" sz="1050"/>
                    </a:p>
                  </a:txBody>
                  <a:tcPr/>
                </a:tc>
                <a:tc>
                  <a:txBody>
                    <a:bodyPr/>
                    <a:lstStyle/>
                    <a:p>
                      <a:pPr lvl="0">
                        <a:buNone/>
                      </a:pPr>
                      <a:r>
                        <a:rPr lang="en-US" sz="1050" b="0" i="0" u="none" strike="noStrike" noProof="0">
                          <a:latin typeface="Arial"/>
                        </a:rPr>
                        <a:t>Companion table to the fact table contains descriptive attributes </a:t>
                      </a:r>
                      <a:endParaRPr lang="en-US" sz="800" b="0" i="0" u="none" strike="noStrike" noProof="0">
                        <a:latin typeface="Arial"/>
                      </a:endParaRPr>
                    </a:p>
                  </a:txBody>
                  <a:tcPr/>
                </a:tc>
                <a:extLst>
                  <a:ext uri="{0D108BD9-81ED-4DB2-BD59-A6C34878D82A}">
                    <a16:rowId xmlns:a16="http://schemas.microsoft.com/office/drawing/2014/main" val="3204284649"/>
                  </a:ext>
                </a:extLst>
              </a:tr>
              <a:tr h="331446">
                <a:tc>
                  <a:txBody>
                    <a:bodyPr/>
                    <a:lstStyle/>
                    <a:p>
                      <a:r>
                        <a:rPr lang="en-US" sz="1050"/>
                        <a:t>Characteristic</a:t>
                      </a:r>
                    </a:p>
                  </a:txBody>
                  <a:tcPr/>
                </a:tc>
                <a:tc>
                  <a:txBody>
                    <a:bodyPr/>
                    <a:lstStyle/>
                    <a:p>
                      <a:r>
                        <a:rPr lang="en-US" sz="1050"/>
                        <a:t>Located at the center surrounded by dimensions</a:t>
                      </a:r>
                    </a:p>
                  </a:txBody>
                  <a:tcPr/>
                </a:tc>
                <a:tc>
                  <a:txBody>
                    <a:bodyPr/>
                    <a:lstStyle/>
                    <a:p>
                      <a:r>
                        <a:rPr lang="en-US" sz="1050"/>
                        <a:t>Located at the edges of a fact table</a:t>
                      </a:r>
                    </a:p>
                  </a:txBody>
                  <a:tcPr/>
                </a:tc>
                <a:extLst>
                  <a:ext uri="{0D108BD9-81ED-4DB2-BD59-A6C34878D82A}">
                    <a16:rowId xmlns:a16="http://schemas.microsoft.com/office/drawing/2014/main" val="4293931173"/>
                  </a:ext>
                </a:extLst>
              </a:tr>
              <a:tr h="331447">
                <a:tc>
                  <a:txBody>
                    <a:bodyPr/>
                    <a:lstStyle/>
                    <a:p>
                      <a:r>
                        <a:rPr lang="en-US" sz="1050"/>
                        <a:t>Task</a:t>
                      </a:r>
                    </a:p>
                  </a:txBody>
                  <a:tcPr/>
                </a:tc>
                <a:tc>
                  <a:txBody>
                    <a:bodyPr/>
                    <a:lstStyle/>
                    <a:p>
                      <a:pPr lvl="0">
                        <a:buNone/>
                      </a:pPr>
                      <a:r>
                        <a:rPr lang="en-US" sz="1050" b="0" i="0" u="none" strike="noStrike" noProof="0">
                          <a:latin typeface="Arial"/>
                        </a:rPr>
                        <a:t>measurable event for which dimension table data is collected and is used for analysis and reporting</a:t>
                      </a:r>
                      <a:endParaRPr lang="en-US"/>
                    </a:p>
                  </a:txBody>
                  <a:tcPr/>
                </a:tc>
                <a:tc>
                  <a:txBody>
                    <a:bodyPr/>
                    <a:lstStyle/>
                    <a:p>
                      <a:r>
                        <a:rPr lang="en-US" sz="1050"/>
                        <a:t>Collection of reference information about a business</a:t>
                      </a:r>
                    </a:p>
                  </a:txBody>
                  <a:tcPr/>
                </a:tc>
                <a:extLst>
                  <a:ext uri="{0D108BD9-81ED-4DB2-BD59-A6C34878D82A}">
                    <a16:rowId xmlns:a16="http://schemas.microsoft.com/office/drawing/2014/main" val="2810208799"/>
                  </a:ext>
                </a:extLst>
              </a:tr>
              <a:tr h="331447">
                <a:tc>
                  <a:txBody>
                    <a:bodyPr/>
                    <a:lstStyle/>
                    <a:p>
                      <a:r>
                        <a:rPr lang="en-US" sz="1050"/>
                        <a:t>Type of Data</a:t>
                      </a:r>
                    </a:p>
                  </a:txBody>
                  <a:tcPr/>
                </a:tc>
                <a:tc>
                  <a:txBody>
                    <a:bodyPr/>
                    <a:lstStyle/>
                    <a:p>
                      <a:pPr lvl="0">
                        <a:buNone/>
                      </a:pPr>
                      <a:r>
                        <a:rPr lang="en-US" sz="1050" b="0" i="0" u="none" strike="noStrike" noProof="0">
                          <a:latin typeface="Arial"/>
                        </a:rPr>
                        <a:t>Facts tables could contain information like sales against a set of dimensions like Product and Date</a:t>
                      </a:r>
                      <a:endParaRPr lang="en-US"/>
                    </a:p>
                  </a:txBody>
                  <a:tcPr/>
                </a:tc>
                <a:tc>
                  <a:txBody>
                    <a:bodyPr/>
                    <a:lstStyle/>
                    <a:p>
                      <a:pPr lvl="0">
                        <a:buNone/>
                      </a:pPr>
                      <a:r>
                        <a:rPr lang="en-US" sz="1050" b="0" i="0" u="none" strike="noStrike" noProof="0">
                          <a:latin typeface="Arial"/>
                        </a:rPr>
                        <a:t>Every dimension table contains attributes which describe the details of the dimension.</a:t>
                      </a:r>
                      <a:endParaRPr lang="en-US"/>
                    </a:p>
                  </a:txBody>
                  <a:tcPr/>
                </a:tc>
                <a:extLst>
                  <a:ext uri="{0D108BD9-81ED-4DB2-BD59-A6C34878D82A}">
                    <a16:rowId xmlns:a16="http://schemas.microsoft.com/office/drawing/2014/main" val="3658680623"/>
                  </a:ext>
                </a:extLst>
              </a:tr>
              <a:tr h="331447">
                <a:tc>
                  <a:txBody>
                    <a:bodyPr/>
                    <a:lstStyle/>
                    <a:p>
                      <a:r>
                        <a:rPr lang="en-US" sz="1050"/>
                        <a:t>Hierarchy</a:t>
                      </a:r>
                    </a:p>
                  </a:txBody>
                  <a:tcPr/>
                </a:tc>
                <a:tc>
                  <a:txBody>
                    <a:bodyPr/>
                    <a:lstStyle/>
                    <a:p>
                      <a:r>
                        <a:rPr lang="en-US" sz="1050"/>
                        <a:t>Does not contain hierarchies</a:t>
                      </a:r>
                    </a:p>
                  </a:txBody>
                  <a:tcPr/>
                </a:tc>
                <a:tc>
                  <a:txBody>
                    <a:bodyPr/>
                    <a:lstStyle/>
                    <a:p>
                      <a:r>
                        <a:rPr lang="en-US" sz="1050"/>
                        <a:t>Contains hierarchies</a:t>
                      </a:r>
                    </a:p>
                  </a:txBody>
                  <a:tcPr/>
                </a:tc>
                <a:extLst>
                  <a:ext uri="{0D108BD9-81ED-4DB2-BD59-A6C34878D82A}">
                    <a16:rowId xmlns:a16="http://schemas.microsoft.com/office/drawing/2014/main" val="2892891836"/>
                  </a:ext>
                </a:extLst>
              </a:tr>
              <a:tr h="331447">
                <a:tc>
                  <a:txBody>
                    <a:bodyPr/>
                    <a:lstStyle/>
                    <a:p>
                      <a:r>
                        <a:rPr lang="en-US" sz="1050"/>
                        <a:t>Storage</a:t>
                      </a:r>
                    </a:p>
                  </a:txBody>
                  <a:tcPr/>
                </a:tc>
                <a:tc>
                  <a:txBody>
                    <a:bodyPr/>
                    <a:lstStyle/>
                    <a:p>
                      <a:r>
                        <a:rPr lang="en-US" sz="1050"/>
                        <a:t>H</a:t>
                      </a:r>
                      <a:r>
                        <a:rPr lang="en-US" sz="1050" b="0" i="0" u="none" strike="noStrike" noProof="0">
                          <a:latin typeface="Arial"/>
                        </a:rPr>
                        <a:t>elps to store report labels and filter domain values in dimension tables</a:t>
                      </a:r>
                      <a:endParaRPr lang="en-US" sz="1050"/>
                    </a:p>
                  </a:txBody>
                  <a:tcPr/>
                </a:tc>
                <a:tc>
                  <a:txBody>
                    <a:bodyPr/>
                    <a:lstStyle/>
                    <a:p>
                      <a:pPr lvl="0">
                        <a:buNone/>
                      </a:pPr>
                      <a:r>
                        <a:rPr lang="en-US" sz="1050" b="0" i="0" u="none" strike="noStrike" noProof="0">
                          <a:latin typeface="Arial"/>
                        </a:rPr>
                        <a:t>Load detailed atomic data into dimensional structures</a:t>
                      </a:r>
                      <a:endParaRPr lang="en-US"/>
                    </a:p>
                  </a:txBody>
                  <a:tcPr/>
                </a:tc>
                <a:extLst>
                  <a:ext uri="{0D108BD9-81ED-4DB2-BD59-A6C34878D82A}">
                    <a16:rowId xmlns:a16="http://schemas.microsoft.com/office/drawing/2014/main" val="1761287684"/>
                  </a:ext>
                </a:extLst>
              </a:tr>
              <a:tr h="331447">
                <a:tc>
                  <a:txBody>
                    <a:bodyPr/>
                    <a:lstStyle/>
                    <a:p>
                      <a:r>
                        <a:rPr lang="en-US" sz="1050"/>
                        <a:t>Design</a:t>
                      </a:r>
                    </a:p>
                  </a:txBody>
                  <a:tcPr/>
                </a:tc>
                <a:tc>
                  <a:txBody>
                    <a:bodyPr/>
                    <a:lstStyle/>
                    <a:p>
                      <a:pPr lvl="0">
                        <a:buNone/>
                      </a:pPr>
                      <a:r>
                        <a:rPr lang="en-US" sz="1050" b="0" i="0" u="none" strike="noStrike" noProof="0">
                          <a:latin typeface="Arial"/>
                        </a:rPr>
                        <a:t>Defined by their grain or its most atomic level</a:t>
                      </a:r>
                      <a:endParaRPr lang="en-US"/>
                    </a:p>
                  </a:txBody>
                  <a:tcPr/>
                </a:tc>
                <a:tc>
                  <a:txBody>
                    <a:bodyPr/>
                    <a:lstStyle/>
                    <a:p>
                      <a:pPr lvl="0">
                        <a:buNone/>
                      </a:pPr>
                      <a:r>
                        <a:rPr lang="en-US" sz="1050" b="0" i="0" u="none" strike="noStrike" noProof="0">
                          <a:latin typeface="Arial"/>
                        </a:rPr>
                        <a:t>Should be wordy, descriptive, complete, and quality assured</a:t>
                      </a:r>
                      <a:endParaRPr lang="en-US"/>
                    </a:p>
                  </a:txBody>
                  <a:tcPr/>
                </a:tc>
                <a:extLst>
                  <a:ext uri="{0D108BD9-81ED-4DB2-BD59-A6C34878D82A}">
                    <a16:rowId xmlns:a16="http://schemas.microsoft.com/office/drawing/2014/main" val="2609406491"/>
                  </a:ext>
                </a:extLst>
              </a:tr>
            </a:tbl>
          </a:graphicData>
        </a:graphic>
      </p:graphicFrame>
    </p:spTree>
    <p:extLst>
      <p:ext uri="{BB962C8B-B14F-4D97-AF65-F5344CB8AC3E}">
        <p14:creationId xmlns:p14="http://schemas.microsoft.com/office/powerpoint/2010/main" val="340038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Text Placeholder 1">
            <a:extLst>
              <a:ext uri="{FF2B5EF4-FFF2-40B4-BE49-F238E27FC236}">
                <a16:creationId xmlns:a16="http://schemas.microsoft.com/office/drawing/2014/main" id="{F9DF87BD-21F3-42E1-BED6-36570B54AE4E}"/>
              </a:ext>
            </a:extLst>
          </p:cNvPr>
          <p:cNvSpPr>
            <a:spLocks noGrp="1"/>
          </p:cNvSpPr>
          <p:nvPr>
            <p:ph type="body" idx="1"/>
          </p:nvPr>
        </p:nvSpPr>
        <p:spPr>
          <a:solidFill>
            <a:schemeClr val="bg2">
              <a:lumMod val="20000"/>
              <a:lumOff val="80000"/>
            </a:schemeClr>
          </a:solidFill>
          <a:ln>
            <a:solidFill>
              <a:schemeClr val="bg2">
                <a:lumMod val="75000"/>
              </a:schemeClr>
            </a:solidFill>
          </a:ln>
        </p:spPr>
        <p:txBody>
          <a:bodyPr/>
          <a:lstStyle/>
          <a:p>
            <a:pPr marL="285750" indent="-285750" algn="just">
              <a:buChar char="•"/>
            </a:pPr>
            <a:r>
              <a:rPr lang="en-US" sz="1200"/>
              <a:t>A Slowly Changing Dimension (SCD) is a dimension that change slowly over time, rather than changing on regular schedule.</a:t>
            </a:r>
          </a:p>
          <a:p>
            <a:pPr marL="285750" indent="-285750" algn="just">
              <a:buChar char="•"/>
            </a:pPr>
            <a:endParaRPr lang="en-US" sz="1200"/>
          </a:p>
          <a:p>
            <a:pPr marL="285750" indent="-285750" algn="just">
              <a:buChar char="•"/>
            </a:pPr>
            <a:r>
              <a:rPr lang="en-US" sz="1200"/>
              <a:t>It tracks the history of dimension records.</a:t>
            </a:r>
          </a:p>
          <a:p>
            <a:pPr marL="285750" indent="-285750" algn="just">
              <a:buChar char="•"/>
            </a:pPr>
            <a:endParaRPr lang="en-US" sz="1200"/>
          </a:p>
          <a:p>
            <a:pPr marL="285750" indent="-285750" algn="just">
              <a:buChar char="•"/>
            </a:pPr>
            <a:r>
              <a:rPr lang="en-US" sz="1200"/>
              <a:t>There are multiple approaches of how to deal with SCDs. The most popular ones are as follows:</a:t>
            </a:r>
          </a:p>
          <a:p>
            <a:pPr marL="285750" indent="-285750" algn="just">
              <a:buChar char="•"/>
            </a:pPr>
            <a:endParaRPr lang="en-US" sz="1200"/>
          </a:p>
          <a:p>
            <a:pPr marL="285750" indent="-285750" algn="just">
              <a:buChar char="•"/>
            </a:pPr>
            <a:r>
              <a:rPr lang="en-US" sz="1200" b="1"/>
              <a:t>Type 0: </a:t>
            </a:r>
            <a:r>
              <a:rPr lang="en-US" sz="1200"/>
              <a:t>The passive method: No special action is performed upon dimensional changes.</a:t>
            </a:r>
          </a:p>
          <a:p>
            <a:pPr marL="285750" indent="-285750" algn="just">
              <a:buChar char="•"/>
            </a:pPr>
            <a:endParaRPr lang="en-US" sz="1200"/>
          </a:p>
          <a:p>
            <a:pPr marL="285750" indent="-285750" algn="just">
              <a:buChar char="•"/>
            </a:pPr>
            <a:r>
              <a:rPr lang="en-US" sz="1200" b="1"/>
              <a:t>Type 1: </a:t>
            </a:r>
            <a:r>
              <a:rPr lang="en-US" sz="1200"/>
              <a:t>Overwriting the old value. No history of dimension change is kept in the database</a:t>
            </a:r>
          </a:p>
          <a:p>
            <a:pPr marL="285750" indent="-285750" algn="just">
              <a:buChar char="•"/>
            </a:pPr>
            <a:endParaRPr lang="en-US" sz="1200"/>
          </a:p>
          <a:p>
            <a:pPr marL="285750" indent="-285750" algn="just">
              <a:buChar char="•"/>
            </a:pPr>
            <a:r>
              <a:rPr lang="en-US" sz="1200" b="1"/>
              <a:t>Type 2: </a:t>
            </a:r>
            <a:r>
              <a:rPr lang="en-US" sz="1200"/>
              <a:t>Creating a new additional record. All history of dimension change is kept in the database. </a:t>
            </a:r>
          </a:p>
          <a:p>
            <a:endParaRPr lang="en-IN"/>
          </a:p>
        </p:txBody>
      </p:sp>
      <p:sp>
        <p:nvSpPr>
          <p:cNvPr id="269" name="Google Shape;269;p3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a:t>What are Slowly Changing Dimensions?</a:t>
            </a:r>
            <a:endParaRPr sz="2200"/>
          </a:p>
        </p:txBody>
      </p:sp>
      <p:sp>
        <p:nvSpPr>
          <p:cNvPr id="3" name="Text Placeholder 2">
            <a:extLst>
              <a:ext uri="{FF2B5EF4-FFF2-40B4-BE49-F238E27FC236}">
                <a16:creationId xmlns:a16="http://schemas.microsoft.com/office/drawing/2014/main" id="{E2EB4FEA-F59A-4386-A7CC-720C16B9180F}"/>
              </a:ext>
            </a:extLst>
          </p:cNvPr>
          <p:cNvSpPr>
            <a:spLocks noGrp="1"/>
          </p:cNvSpPr>
          <p:nvPr>
            <p:ph type="body" idx="2"/>
          </p:nvPr>
        </p:nvSpPr>
        <p:spPr>
          <a:solidFill>
            <a:schemeClr val="bg2">
              <a:lumMod val="20000"/>
              <a:lumOff val="80000"/>
            </a:schemeClr>
          </a:solidFill>
          <a:ln>
            <a:solidFill>
              <a:schemeClr val="bg2">
                <a:lumMod val="75000"/>
              </a:schemeClr>
            </a:solidFill>
          </a:ln>
        </p:spPr>
        <p:txBody>
          <a:bodyPr/>
          <a:lstStyle/>
          <a:p>
            <a:pPr algn="just">
              <a:buFont typeface="Arial" panose="020B0604020202020204" pitchFamily="34" charset="0"/>
              <a:buChar char="•"/>
            </a:pPr>
            <a:r>
              <a:rPr lang="en-US" sz="1200" b="1"/>
              <a:t>Type 3: </a:t>
            </a:r>
            <a:r>
              <a:rPr lang="en-US" sz="1200"/>
              <a:t>Adding a new column. In this type usually only the current and previous value of the dimension is kept</a:t>
            </a:r>
          </a:p>
          <a:p>
            <a:pPr algn="just">
              <a:buFont typeface="Arial" panose="020B0604020202020204" pitchFamily="34" charset="0"/>
              <a:buChar char="•"/>
            </a:pPr>
            <a:endParaRPr lang="en-US" sz="1200"/>
          </a:p>
          <a:p>
            <a:pPr algn="just">
              <a:buFont typeface="Arial" panose="020B0604020202020204" pitchFamily="34" charset="0"/>
              <a:buChar char="•"/>
            </a:pPr>
            <a:r>
              <a:rPr lang="en-US" sz="1200" b="1"/>
              <a:t>Type 4: </a:t>
            </a:r>
            <a:r>
              <a:rPr lang="en-US" sz="1200"/>
              <a:t>Using historical table. In this method a separate historical table is used to track all dimension’s attribute changes for each of the dimensions</a:t>
            </a:r>
          </a:p>
          <a:p>
            <a:pPr algn="just">
              <a:buFont typeface="Arial" panose="020B0604020202020204" pitchFamily="34" charset="0"/>
              <a:buChar char="•"/>
            </a:pPr>
            <a:endParaRPr lang="en-US" sz="1200"/>
          </a:p>
          <a:p>
            <a:pPr algn="just">
              <a:buFont typeface="Arial" panose="020B0604020202020204" pitchFamily="34" charset="0"/>
              <a:buChar char="•"/>
            </a:pPr>
            <a:r>
              <a:rPr lang="en-US" sz="1200" b="1"/>
              <a:t>Type 5: </a:t>
            </a:r>
            <a:r>
              <a:rPr lang="en-US" sz="1200"/>
              <a:t>Combine approaches 1, 2, 3. </a:t>
            </a:r>
          </a:p>
          <a:p>
            <a:pPr algn="just">
              <a:buFont typeface="Arial" panose="020B0604020202020204" pitchFamily="34" charset="0"/>
              <a:buChar char="•"/>
            </a:pPr>
            <a:endParaRPr lang="en-US" sz="1200"/>
          </a:p>
          <a:p>
            <a:pPr algn="just">
              <a:buFont typeface="Arial" panose="020B0604020202020204" pitchFamily="34" charset="0"/>
              <a:buChar char="•"/>
            </a:pPr>
            <a:r>
              <a:rPr lang="en-US" sz="1200"/>
              <a:t>For our analysis, we will look at the seller dimension attribute detail diagram where we will tackle the slowly changing dimension policy and the type</a:t>
            </a:r>
            <a:endParaRPr lang="en-IN" sz="1200"/>
          </a:p>
        </p:txBody>
      </p:sp>
    </p:spTree>
    <p:extLst>
      <p:ext uri="{BB962C8B-B14F-4D97-AF65-F5344CB8AC3E}">
        <p14:creationId xmlns:p14="http://schemas.microsoft.com/office/powerpoint/2010/main" val="127620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 sz="2000"/>
              <a:t>Seller Dimension Attribute Detail </a:t>
            </a:r>
            <a:r>
              <a:rPr lang="en" sz="2200"/>
              <a:t>Description</a:t>
            </a:r>
            <a:endParaRPr sz="2000"/>
          </a:p>
        </p:txBody>
      </p:sp>
      <p:graphicFrame>
        <p:nvGraphicFramePr>
          <p:cNvPr id="258" name="Google Shape;258;p35"/>
          <p:cNvGraphicFramePr/>
          <p:nvPr>
            <p:extLst>
              <p:ext uri="{D42A27DB-BD31-4B8C-83A1-F6EECF244321}">
                <p14:modId xmlns:p14="http://schemas.microsoft.com/office/powerpoint/2010/main" val="3236871137"/>
              </p:ext>
            </p:extLst>
          </p:nvPr>
        </p:nvGraphicFramePr>
        <p:xfrm>
          <a:off x="227013" y="715662"/>
          <a:ext cx="8454274" cy="3845876"/>
        </p:xfrm>
        <a:graphic>
          <a:graphicData uri="http://schemas.openxmlformats.org/drawingml/2006/table">
            <a:tbl>
              <a:tblPr>
                <a:tableStyleId>{69CF1AB2-1976-4502-BF36-3FF5EA218861}</a:tableStyleId>
              </a:tblPr>
              <a:tblGrid>
                <a:gridCol w="1690855">
                  <a:extLst>
                    <a:ext uri="{9D8B030D-6E8A-4147-A177-3AD203B41FA5}">
                      <a16:colId xmlns:a16="http://schemas.microsoft.com/office/drawing/2014/main" val="20000"/>
                    </a:ext>
                  </a:extLst>
                </a:gridCol>
                <a:gridCol w="3258704">
                  <a:extLst>
                    <a:ext uri="{9D8B030D-6E8A-4147-A177-3AD203B41FA5}">
                      <a16:colId xmlns:a16="http://schemas.microsoft.com/office/drawing/2014/main" val="20001"/>
                    </a:ext>
                  </a:extLst>
                </a:gridCol>
                <a:gridCol w="861494">
                  <a:extLst>
                    <a:ext uri="{9D8B030D-6E8A-4147-A177-3AD203B41FA5}">
                      <a16:colId xmlns:a16="http://schemas.microsoft.com/office/drawing/2014/main" val="20002"/>
                    </a:ext>
                  </a:extLst>
                </a:gridCol>
                <a:gridCol w="832125">
                  <a:extLst>
                    <a:ext uri="{9D8B030D-6E8A-4147-A177-3AD203B41FA5}">
                      <a16:colId xmlns:a16="http://schemas.microsoft.com/office/drawing/2014/main" val="20003"/>
                    </a:ext>
                  </a:extLst>
                </a:gridCol>
                <a:gridCol w="1811096">
                  <a:extLst>
                    <a:ext uri="{9D8B030D-6E8A-4147-A177-3AD203B41FA5}">
                      <a16:colId xmlns:a16="http://schemas.microsoft.com/office/drawing/2014/main" val="20004"/>
                    </a:ext>
                  </a:extLst>
                </a:gridCol>
              </a:tblGrid>
              <a:tr h="363367">
                <a:tc>
                  <a:txBody>
                    <a:bodyPr/>
                    <a:lstStyle/>
                    <a:p>
                      <a:pPr marL="0" lvl="0" indent="0" algn="l" rtl="0">
                        <a:spcBef>
                          <a:spcPts val="0"/>
                        </a:spcBef>
                        <a:spcAft>
                          <a:spcPts val="0"/>
                        </a:spcAft>
                        <a:buNone/>
                      </a:pPr>
                      <a:r>
                        <a:rPr lang="en" sz="800"/>
                        <a:t>Attribute Name</a:t>
                      </a:r>
                      <a:endParaRPr sz="800"/>
                    </a:p>
                  </a:txBody>
                  <a:tcPr marL="91425" marR="91425" marT="91425" marB="91425"/>
                </a:tc>
                <a:tc>
                  <a:txBody>
                    <a:bodyPr/>
                    <a:lstStyle/>
                    <a:p>
                      <a:pPr marL="0" lvl="0" indent="0" algn="l" rtl="0">
                        <a:spcBef>
                          <a:spcPts val="0"/>
                        </a:spcBef>
                        <a:spcAft>
                          <a:spcPts val="0"/>
                        </a:spcAft>
                        <a:buNone/>
                      </a:pPr>
                      <a:r>
                        <a:rPr lang="en" sz="800"/>
                        <a:t>Attribute Description</a:t>
                      </a:r>
                      <a:endParaRPr sz="800"/>
                    </a:p>
                  </a:txBody>
                  <a:tcPr marL="91425" marR="91425" marT="91425" marB="91425"/>
                </a:tc>
                <a:tc>
                  <a:txBody>
                    <a:bodyPr/>
                    <a:lstStyle/>
                    <a:p>
                      <a:pPr marL="0" lvl="0" indent="0" algn="l" rtl="0">
                        <a:spcBef>
                          <a:spcPts val="0"/>
                        </a:spcBef>
                        <a:spcAft>
                          <a:spcPts val="0"/>
                        </a:spcAft>
                        <a:buNone/>
                      </a:pPr>
                      <a:r>
                        <a:rPr lang="en" sz="800"/>
                        <a:t>Cardinality</a:t>
                      </a:r>
                      <a:endParaRPr sz="800"/>
                    </a:p>
                  </a:txBody>
                  <a:tcPr marL="91425" marR="91425" marT="91425" marB="91425"/>
                </a:tc>
                <a:tc>
                  <a:txBody>
                    <a:bodyPr/>
                    <a:lstStyle/>
                    <a:p>
                      <a:pPr marL="0" lvl="0" indent="0" algn="l" rtl="0">
                        <a:spcBef>
                          <a:spcPts val="0"/>
                        </a:spcBef>
                        <a:spcAft>
                          <a:spcPts val="0"/>
                        </a:spcAft>
                        <a:buNone/>
                      </a:pPr>
                      <a:r>
                        <a:rPr lang="en" sz="800"/>
                        <a:t>SCD Policy</a:t>
                      </a:r>
                      <a:endParaRPr sz="800"/>
                    </a:p>
                  </a:txBody>
                  <a:tcPr marL="91425" marR="91425" marT="91425" marB="91425"/>
                </a:tc>
                <a:tc>
                  <a:txBody>
                    <a:bodyPr/>
                    <a:lstStyle/>
                    <a:p>
                      <a:pPr marL="0" lvl="0" indent="0" algn="l" rtl="0">
                        <a:spcBef>
                          <a:spcPts val="0"/>
                        </a:spcBef>
                        <a:spcAft>
                          <a:spcPts val="0"/>
                        </a:spcAft>
                        <a:buNone/>
                      </a:pPr>
                      <a:r>
                        <a:rPr lang="en" sz="800"/>
                        <a:t>Sample Values</a:t>
                      </a:r>
                      <a:endParaRPr sz="800"/>
                    </a:p>
                  </a:txBody>
                  <a:tcPr marL="91425" marR="91425" marT="91425" marB="91425"/>
                </a:tc>
                <a:extLst>
                  <a:ext uri="{0D108BD9-81ED-4DB2-BD59-A6C34878D82A}">
                    <a16:rowId xmlns:a16="http://schemas.microsoft.com/office/drawing/2014/main" val="10000"/>
                  </a:ext>
                </a:extLst>
              </a:tr>
              <a:tr h="380479">
                <a:tc>
                  <a:txBody>
                    <a:bodyPr/>
                    <a:lstStyle/>
                    <a:p>
                      <a:pPr marL="0" lvl="0" indent="0" algn="l" rtl="0">
                        <a:spcBef>
                          <a:spcPts val="0"/>
                        </a:spcBef>
                        <a:spcAft>
                          <a:spcPts val="0"/>
                        </a:spcAft>
                        <a:buNone/>
                      </a:pPr>
                      <a:r>
                        <a:rPr lang="en" sz="800"/>
                        <a:t>Seller_ID</a:t>
                      </a:r>
                      <a:endParaRPr sz="800"/>
                    </a:p>
                  </a:txBody>
                  <a:tcPr marL="91425" marR="91425" marT="91425" marB="91425"/>
                </a:tc>
                <a:tc>
                  <a:txBody>
                    <a:bodyPr/>
                    <a:lstStyle/>
                    <a:p>
                      <a:pPr marL="0" lvl="0" indent="0" algn="l" rtl="0">
                        <a:spcBef>
                          <a:spcPts val="0"/>
                        </a:spcBef>
                        <a:spcAft>
                          <a:spcPts val="0"/>
                        </a:spcAft>
                        <a:buNone/>
                      </a:pPr>
                      <a:r>
                        <a:rPr lang="en" sz="800"/>
                        <a:t>Seller ID that </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Not Updatable</a:t>
                      </a:r>
                      <a:endParaRPr sz="800"/>
                    </a:p>
                  </a:txBody>
                  <a:tcPr marL="91425" marR="91425" marT="91425" marB="91425"/>
                </a:tc>
                <a:tc>
                  <a:txBody>
                    <a:bodyPr/>
                    <a:lstStyle/>
                    <a:p>
                      <a:pPr marL="0" lvl="0" indent="0" algn="l" rtl="0">
                        <a:spcBef>
                          <a:spcPts val="0"/>
                        </a:spcBef>
                        <a:spcAft>
                          <a:spcPts val="0"/>
                        </a:spcAft>
                        <a:buNone/>
                      </a:pPr>
                      <a:r>
                        <a:rPr lang="en" sz="800">
                          <a:solidFill>
                            <a:schemeClr val="dk1"/>
                          </a:solidFill>
                          <a:highlight>
                            <a:srgbClr val="FFFFFF"/>
                          </a:highlight>
                        </a:rPr>
                        <a:t>3442f8959a84dea7ee197c632cb2df15</a:t>
                      </a:r>
                      <a:endParaRPr sz="700">
                        <a:solidFill>
                          <a:schemeClr val="dk1"/>
                        </a:solidFill>
                      </a:endParaRPr>
                    </a:p>
                  </a:txBody>
                  <a:tcPr marL="91425" marR="91425" marT="91425" marB="91425"/>
                </a:tc>
                <a:extLst>
                  <a:ext uri="{0D108BD9-81ED-4DB2-BD59-A6C34878D82A}">
                    <a16:rowId xmlns:a16="http://schemas.microsoft.com/office/drawing/2014/main" val="10001"/>
                  </a:ext>
                </a:extLst>
              </a:tr>
              <a:tr h="380479">
                <a:tc>
                  <a:txBody>
                    <a:bodyPr/>
                    <a:lstStyle/>
                    <a:p>
                      <a:pPr marL="0" lvl="0" indent="0" algn="l" rtl="0">
                        <a:spcBef>
                          <a:spcPts val="0"/>
                        </a:spcBef>
                        <a:spcAft>
                          <a:spcPts val="0"/>
                        </a:spcAft>
                        <a:buNone/>
                      </a:pPr>
                      <a:r>
                        <a:rPr lang="en" sz="800" err="1"/>
                        <a:t>Frst</a:t>
                      </a:r>
                      <a:r>
                        <a:rPr lang="en" sz="800"/>
                        <a:t> Name</a:t>
                      </a:r>
                      <a:endParaRPr sz="800"/>
                    </a:p>
                  </a:txBody>
                  <a:tcPr marL="91425" marR="91425" marT="91425" marB="91425"/>
                </a:tc>
                <a:tc>
                  <a:txBody>
                    <a:bodyPr/>
                    <a:lstStyle/>
                    <a:p>
                      <a:pPr marL="0" lvl="0" indent="0" algn="l" rtl="0">
                        <a:spcBef>
                          <a:spcPts val="0"/>
                        </a:spcBef>
                        <a:spcAft>
                          <a:spcPts val="0"/>
                        </a:spcAft>
                        <a:buNone/>
                      </a:pPr>
                      <a:r>
                        <a:rPr lang="en" sz="800"/>
                        <a:t>The full descriptive first name of seller</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1</a:t>
                      </a:r>
                      <a:endParaRPr sz="800"/>
                    </a:p>
                  </a:txBody>
                  <a:tcPr marL="91425" marR="91425" marT="91425" marB="91425"/>
                </a:tc>
                <a:tc>
                  <a:txBody>
                    <a:bodyPr/>
                    <a:lstStyle/>
                    <a:p>
                      <a:pPr marL="0" lvl="0" indent="0" algn="l" rtl="0">
                        <a:spcBef>
                          <a:spcPts val="0"/>
                        </a:spcBef>
                        <a:spcAft>
                          <a:spcPts val="0"/>
                        </a:spcAft>
                        <a:buNone/>
                      </a:pPr>
                      <a:r>
                        <a:rPr lang="en" sz="800"/>
                        <a:t>Michael</a:t>
                      </a:r>
                      <a:endParaRPr sz="800"/>
                    </a:p>
                  </a:txBody>
                  <a:tcPr marL="91425" marR="91425" marT="91425" marB="91425"/>
                </a:tc>
                <a:extLst>
                  <a:ext uri="{0D108BD9-81ED-4DB2-BD59-A6C34878D82A}">
                    <a16:rowId xmlns:a16="http://schemas.microsoft.com/office/drawing/2014/main" val="10002"/>
                  </a:ext>
                </a:extLst>
              </a:tr>
              <a:tr h="380479">
                <a:tc>
                  <a:txBody>
                    <a:bodyPr/>
                    <a:lstStyle/>
                    <a:p>
                      <a:pPr marL="0" lvl="0" indent="0" algn="l" rtl="0">
                        <a:spcBef>
                          <a:spcPts val="0"/>
                        </a:spcBef>
                        <a:spcAft>
                          <a:spcPts val="0"/>
                        </a:spcAft>
                        <a:buNone/>
                      </a:pPr>
                      <a:r>
                        <a:rPr lang="en" sz="800"/>
                        <a:t>Last Name</a:t>
                      </a:r>
                      <a:endParaRPr sz="800" err="1"/>
                    </a:p>
                  </a:txBody>
                  <a:tcPr marL="91425" marR="91425" marT="91425" marB="91425"/>
                </a:tc>
                <a:tc>
                  <a:txBody>
                    <a:bodyPr/>
                    <a:lstStyle/>
                    <a:p>
                      <a:pPr marL="0" lvl="0" indent="0" algn="l" rtl="0">
                        <a:spcBef>
                          <a:spcPts val="0"/>
                        </a:spcBef>
                        <a:spcAft>
                          <a:spcPts val="0"/>
                        </a:spcAft>
                        <a:buNone/>
                      </a:pPr>
                      <a:r>
                        <a:rPr lang="en" sz="800"/>
                        <a:t>The full descriptive last name of seller</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Patel</a:t>
                      </a:r>
                      <a:endParaRPr sz="800"/>
                    </a:p>
                  </a:txBody>
                  <a:tcPr marL="91425" marR="91425" marT="91425" marB="91425"/>
                </a:tc>
                <a:extLst>
                  <a:ext uri="{0D108BD9-81ED-4DB2-BD59-A6C34878D82A}">
                    <a16:rowId xmlns:a16="http://schemas.microsoft.com/office/drawing/2014/main" val="10003"/>
                  </a:ext>
                </a:extLst>
              </a:tr>
              <a:tr h="363367">
                <a:tc>
                  <a:txBody>
                    <a:bodyPr/>
                    <a:lstStyle/>
                    <a:p>
                      <a:pPr marL="0" lvl="0" indent="0" algn="l" rtl="0">
                        <a:spcBef>
                          <a:spcPts val="0"/>
                        </a:spcBef>
                        <a:spcAft>
                          <a:spcPts val="0"/>
                        </a:spcAft>
                        <a:buNone/>
                      </a:pPr>
                      <a:r>
                        <a:rPr lang="en" sz="800"/>
                        <a:t>DOB</a:t>
                      </a:r>
                      <a:endParaRPr sz="800"/>
                    </a:p>
                  </a:txBody>
                  <a:tcPr marL="91425" marR="91425" marT="91425" marB="91425"/>
                </a:tc>
                <a:tc>
                  <a:txBody>
                    <a:bodyPr/>
                    <a:lstStyle/>
                    <a:p>
                      <a:pPr marL="0" lvl="0" indent="0" algn="l" rtl="0">
                        <a:spcBef>
                          <a:spcPts val="0"/>
                        </a:spcBef>
                        <a:spcAft>
                          <a:spcPts val="0"/>
                        </a:spcAft>
                        <a:buNone/>
                      </a:pPr>
                      <a:r>
                        <a:rPr lang="en" sz="800"/>
                        <a:t>Seller’s date of birth </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Not Updateable</a:t>
                      </a:r>
                      <a:endParaRPr sz="800"/>
                    </a:p>
                  </a:txBody>
                  <a:tcPr marL="91425" marR="91425" marT="91425" marB="91425"/>
                </a:tc>
                <a:tc>
                  <a:txBody>
                    <a:bodyPr/>
                    <a:lstStyle/>
                    <a:p>
                      <a:pPr marL="0" lvl="0" indent="0" algn="l" rtl="0">
                        <a:spcBef>
                          <a:spcPts val="0"/>
                        </a:spcBef>
                        <a:spcAft>
                          <a:spcPts val="0"/>
                        </a:spcAft>
                        <a:buNone/>
                      </a:pPr>
                      <a:r>
                        <a:rPr lang="en" sz="800"/>
                        <a:t>11/12/1996</a:t>
                      </a:r>
                      <a:endParaRPr sz="800"/>
                    </a:p>
                  </a:txBody>
                  <a:tcPr marL="91425" marR="91425" marT="91425" marB="91425"/>
                </a:tc>
                <a:extLst>
                  <a:ext uri="{0D108BD9-81ED-4DB2-BD59-A6C34878D82A}">
                    <a16:rowId xmlns:a16="http://schemas.microsoft.com/office/drawing/2014/main" val="10004"/>
                  </a:ext>
                </a:extLst>
              </a:tr>
              <a:tr h="363367">
                <a:tc>
                  <a:txBody>
                    <a:bodyPr/>
                    <a:lstStyle/>
                    <a:p>
                      <a:pPr marL="0" lvl="0" indent="0" algn="l" rtl="0">
                        <a:spcBef>
                          <a:spcPts val="0"/>
                        </a:spcBef>
                        <a:spcAft>
                          <a:spcPts val="0"/>
                        </a:spcAft>
                        <a:buNone/>
                      </a:pPr>
                      <a:r>
                        <a:rPr lang="en" sz="800"/>
                        <a:t>AGE</a:t>
                      </a:r>
                      <a:endParaRPr sz="800"/>
                    </a:p>
                  </a:txBody>
                  <a:tcPr marL="91425" marR="91425" marT="91425" marB="91425"/>
                </a:tc>
                <a:tc>
                  <a:txBody>
                    <a:bodyPr/>
                    <a:lstStyle/>
                    <a:p>
                      <a:pPr marL="0" lvl="0" indent="0" algn="l" rtl="0">
                        <a:spcBef>
                          <a:spcPts val="0"/>
                        </a:spcBef>
                        <a:spcAft>
                          <a:spcPts val="0"/>
                        </a:spcAft>
                        <a:buNone/>
                      </a:pPr>
                      <a:r>
                        <a:rPr lang="en" sz="800"/>
                        <a:t>The number of seller’s age</a:t>
                      </a:r>
                      <a:endParaRPr sz="800"/>
                    </a:p>
                  </a:txBody>
                  <a:tcPr marL="91425" marR="91425" marT="91425" marB="91425"/>
                </a:tc>
                <a:tc>
                  <a:txBody>
                    <a:bodyPr/>
                    <a:lstStyle/>
                    <a:p>
                      <a:pPr marL="0" lvl="0" indent="0" algn="l" rtl="0">
                        <a:spcBef>
                          <a:spcPts val="0"/>
                        </a:spcBef>
                        <a:spcAft>
                          <a:spcPts val="0"/>
                        </a:spcAft>
                        <a:buNone/>
                      </a:pPr>
                      <a:r>
                        <a:rPr lang="en" sz="800"/>
                        <a:t>2050</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25</a:t>
                      </a:r>
                      <a:endParaRPr sz="800"/>
                    </a:p>
                  </a:txBody>
                  <a:tcPr marL="91425" marR="91425" marT="91425" marB="91425"/>
                </a:tc>
                <a:extLst>
                  <a:ext uri="{0D108BD9-81ED-4DB2-BD59-A6C34878D82A}">
                    <a16:rowId xmlns:a16="http://schemas.microsoft.com/office/drawing/2014/main" val="10005"/>
                  </a:ext>
                </a:extLst>
              </a:tr>
              <a:tr h="380479">
                <a:tc>
                  <a:txBody>
                    <a:bodyPr/>
                    <a:lstStyle/>
                    <a:p>
                      <a:pPr marL="0" lvl="0" indent="0" algn="l" rtl="0">
                        <a:spcBef>
                          <a:spcPts val="0"/>
                        </a:spcBef>
                        <a:spcAft>
                          <a:spcPts val="0"/>
                        </a:spcAft>
                        <a:buNone/>
                      </a:pPr>
                      <a:r>
                        <a:rPr lang="en" sz="800"/>
                        <a:t>Address Line 1</a:t>
                      </a:r>
                      <a:endParaRPr sz="800"/>
                    </a:p>
                  </a:txBody>
                  <a:tcPr marL="91425" marR="91425" marT="91425" marB="91425"/>
                </a:tc>
                <a:tc>
                  <a:txBody>
                    <a:bodyPr/>
                    <a:lstStyle/>
                    <a:p>
                      <a:pPr marL="0" lvl="0" indent="0" algn="l" rtl="0">
                        <a:spcBef>
                          <a:spcPts val="0"/>
                        </a:spcBef>
                        <a:spcAft>
                          <a:spcPts val="0"/>
                        </a:spcAft>
                        <a:buNone/>
                      </a:pPr>
                      <a:r>
                        <a:rPr lang="en" sz="800"/>
                        <a:t>The full descriptive detail address of seller for first line</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210 river road</a:t>
                      </a:r>
                      <a:endParaRPr sz="800"/>
                    </a:p>
                  </a:txBody>
                  <a:tcPr marL="91425" marR="91425" marT="91425" marB="91425"/>
                </a:tc>
                <a:extLst>
                  <a:ext uri="{0D108BD9-81ED-4DB2-BD59-A6C34878D82A}">
                    <a16:rowId xmlns:a16="http://schemas.microsoft.com/office/drawing/2014/main" val="10006"/>
                  </a:ext>
                </a:extLst>
              </a:tr>
              <a:tr h="380479">
                <a:tc>
                  <a:txBody>
                    <a:bodyPr/>
                    <a:lstStyle/>
                    <a:p>
                      <a:pPr marL="0" lvl="0" indent="0" algn="l" rtl="0">
                        <a:spcBef>
                          <a:spcPts val="0"/>
                        </a:spcBef>
                        <a:spcAft>
                          <a:spcPts val="0"/>
                        </a:spcAft>
                        <a:buNone/>
                      </a:pPr>
                      <a:r>
                        <a:rPr lang="en" sz="800"/>
                        <a:t>Address Line 2</a:t>
                      </a:r>
                      <a:endParaRPr sz="800"/>
                    </a:p>
                  </a:txBody>
                  <a:tcPr marL="91425" marR="91425" marT="91425" marB="91425"/>
                </a:tc>
                <a:tc>
                  <a:txBody>
                    <a:bodyPr/>
                    <a:lstStyle/>
                    <a:p>
                      <a:pPr marL="0" lvl="0" indent="0" algn="l" rtl="0">
                        <a:spcBef>
                          <a:spcPts val="0"/>
                        </a:spcBef>
                        <a:spcAft>
                          <a:spcPts val="0"/>
                        </a:spcAft>
                        <a:buNone/>
                      </a:pPr>
                      <a:r>
                        <a:rPr lang="en" sz="800"/>
                        <a:t>The full descriptive detail address of seller for second line</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APT 2201</a:t>
                      </a:r>
                      <a:endParaRPr sz="800"/>
                    </a:p>
                  </a:txBody>
                  <a:tcPr marL="91425" marR="91425" marT="91425" marB="91425"/>
                </a:tc>
                <a:extLst>
                  <a:ext uri="{0D108BD9-81ED-4DB2-BD59-A6C34878D82A}">
                    <a16:rowId xmlns:a16="http://schemas.microsoft.com/office/drawing/2014/main" val="10007"/>
                  </a:ext>
                </a:extLst>
              </a:tr>
              <a:tr h="363367">
                <a:tc>
                  <a:txBody>
                    <a:bodyPr/>
                    <a:lstStyle/>
                    <a:p>
                      <a:pPr marL="0" lvl="0" indent="0" algn="l" rtl="0">
                        <a:spcBef>
                          <a:spcPts val="0"/>
                        </a:spcBef>
                        <a:spcAft>
                          <a:spcPts val="0"/>
                        </a:spcAft>
                        <a:buNone/>
                      </a:pPr>
                      <a:r>
                        <a:rPr lang="en" sz="800"/>
                        <a:t>City</a:t>
                      </a:r>
                      <a:endParaRPr sz="800"/>
                    </a:p>
                  </a:txBody>
                  <a:tcPr marL="91425" marR="91425" marT="91425" marB="91425"/>
                </a:tc>
                <a:tc>
                  <a:txBody>
                    <a:bodyPr/>
                    <a:lstStyle/>
                    <a:p>
                      <a:pPr marL="0" lvl="0" indent="0" algn="l" rtl="0">
                        <a:spcBef>
                          <a:spcPts val="0"/>
                        </a:spcBef>
                        <a:spcAft>
                          <a:spcPts val="0"/>
                        </a:spcAft>
                        <a:buNone/>
                      </a:pPr>
                      <a:r>
                        <a:rPr lang="en" sz="800"/>
                        <a:t>The full descriptive the city of seller</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Hoboken</a:t>
                      </a:r>
                      <a:endParaRPr sz="800"/>
                    </a:p>
                  </a:txBody>
                  <a:tcPr marL="91425" marR="91425" marT="91425" marB="91425"/>
                </a:tc>
                <a:extLst>
                  <a:ext uri="{0D108BD9-81ED-4DB2-BD59-A6C34878D82A}">
                    <a16:rowId xmlns:a16="http://schemas.microsoft.com/office/drawing/2014/main" val="10008"/>
                  </a:ext>
                </a:extLst>
              </a:tr>
              <a:tr h="380479">
                <a:tc>
                  <a:txBody>
                    <a:bodyPr/>
                    <a:lstStyle/>
                    <a:p>
                      <a:pPr marL="0" lvl="0" indent="0" algn="l" rtl="0">
                        <a:spcBef>
                          <a:spcPts val="0"/>
                        </a:spcBef>
                        <a:spcAft>
                          <a:spcPts val="0"/>
                        </a:spcAft>
                        <a:buNone/>
                      </a:pPr>
                      <a:r>
                        <a:rPr lang="en" sz="800"/>
                        <a:t>State</a:t>
                      </a:r>
                      <a:endParaRPr sz="800"/>
                    </a:p>
                  </a:txBody>
                  <a:tcPr marL="91425" marR="91425" marT="91425" marB="91425"/>
                </a:tc>
                <a:tc>
                  <a:txBody>
                    <a:bodyPr/>
                    <a:lstStyle/>
                    <a:p>
                      <a:pPr marL="0" lvl="0" indent="0" algn="l" rtl="0">
                        <a:spcBef>
                          <a:spcPts val="0"/>
                        </a:spcBef>
                        <a:spcAft>
                          <a:spcPts val="0"/>
                        </a:spcAft>
                        <a:buNone/>
                      </a:pPr>
                      <a:r>
                        <a:rPr lang="en" sz="800"/>
                        <a:t>The full descriptive the state of seller</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NJ</a:t>
                      </a:r>
                      <a:endParaRPr sz="80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 sz="2000"/>
              <a:t>Seller Dimension Attribute Detail Description</a:t>
            </a:r>
            <a:endParaRPr sz="2000"/>
          </a:p>
        </p:txBody>
      </p:sp>
      <p:graphicFrame>
        <p:nvGraphicFramePr>
          <p:cNvPr id="264" name="Google Shape;264;p36"/>
          <p:cNvGraphicFramePr/>
          <p:nvPr>
            <p:extLst>
              <p:ext uri="{D42A27DB-BD31-4B8C-83A1-F6EECF244321}">
                <p14:modId xmlns:p14="http://schemas.microsoft.com/office/powerpoint/2010/main" val="2790912707"/>
              </p:ext>
            </p:extLst>
          </p:nvPr>
        </p:nvGraphicFramePr>
        <p:xfrm>
          <a:off x="227013" y="715661"/>
          <a:ext cx="8416176" cy="3122912"/>
        </p:xfrm>
        <a:graphic>
          <a:graphicData uri="http://schemas.openxmlformats.org/drawingml/2006/table">
            <a:tbl>
              <a:tblPr>
                <a:tableStyleId>{69CF1AB2-1976-4502-BF36-3FF5EA218861}</a:tableStyleId>
              </a:tblPr>
              <a:tblGrid>
                <a:gridCol w="2352056">
                  <a:extLst>
                    <a:ext uri="{9D8B030D-6E8A-4147-A177-3AD203B41FA5}">
                      <a16:colId xmlns:a16="http://schemas.microsoft.com/office/drawing/2014/main" val="20000"/>
                    </a:ext>
                  </a:extLst>
                </a:gridCol>
                <a:gridCol w="2436042">
                  <a:extLst>
                    <a:ext uri="{9D8B030D-6E8A-4147-A177-3AD203B41FA5}">
                      <a16:colId xmlns:a16="http://schemas.microsoft.com/office/drawing/2014/main" val="20001"/>
                    </a:ext>
                  </a:extLst>
                </a:gridCol>
                <a:gridCol w="776321">
                  <a:extLst>
                    <a:ext uri="{9D8B030D-6E8A-4147-A177-3AD203B41FA5}">
                      <a16:colId xmlns:a16="http://schemas.microsoft.com/office/drawing/2014/main" val="20002"/>
                    </a:ext>
                  </a:extLst>
                </a:gridCol>
                <a:gridCol w="1115404">
                  <a:extLst>
                    <a:ext uri="{9D8B030D-6E8A-4147-A177-3AD203B41FA5}">
                      <a16:colId xmlns:a16="http://schemas.microsoft.com/office/drawing/2014/main" val="20003"/>
                    </a:ext>
                  </a:extLst>
                </a:gridCol>
                <a:gridCol w="1736353">
                  <a:extLst>
                    <a:ext uri="{9D8B030D-6E8A-4147-A177-3AD203B41FA5}">
                      <a16:colId xmlns:a16="http://schemas.microsoft.com/office/drawing/2014/main" val="20004"/>
                    </a:ext>
                  </a:extLst>
                </a:gridCol>
              </a:tblGrid>
              <a:tr h="424936">
                <a:tc>
                  <a:txBody>
                    <a:bodyPr/>
                    <a:lstStyle/>
                    <a:p>
                      <a:pPr marL="0" lvl="0" indent="0" algn="l" rtl="0">
                        <a:spcBef>
                          <a:spcPts val="0"/>
                        </a:spcBef>
                        <a:spcAft>
                          <a:spcPts val="0"/>
                        </a:spcAft>
                        <a:buNone/>
                      </a:pPr>
                      <a:r>
                        <a:rPr lang="en" sz="800"/>
                        <a:t>Attribute Name</a:t>
                      </a:r>
                      <a:endParaRPr sz="800"/>
                    </a:p>
                  </a:txBody>
                  <a:tcPr marL="91425" marR="91425" marT="91425" marB="91425"/>
                </a:tc>
                <a:tc>
                  <a:txBody>
                    <a:bodyPr/>
                    <a:lstStyle/>
                    <a:p>
                      <a:pPr marL="0" lvl="0" indent="0" algn="l" rtl="0">
                        <a:spcBef>
                          <a:spcPts val="0"/>
                        </a:spcBef>
                        <a:spcAft>
                          <a:spcPts val="0"/>
                        </a:spcAft>
                        <a:buNone/>
                      </a:pPr>
                      <a:r>
                        <a:rPr lang="en" sz="800"/>
                        <a:t>Attribute Description</a:t>
                      </a:r>
                      <a:endParaRPr sz="800"/>
                    </a:p>
                  </a:txBody>
                  <a:tcPr marL="91425" marR="91425" marT="91425" marB="91425"/>
                </a:tc>
                <a:tc>
                  <a:txBody>
                    <a:bodyPr/>
                    <a:lstStyle/>
                    <a:p>
                      <a:pPr marL="0" lvl="0" indent="0" algn="l" rtl="0">
                        <a:spcBef>
                          <a:spcPts val="0"/>
                        </a:spcBef>
                        <a:spcAft>
                          <a:spcPts val="0"/>
                        </a:spcAft>
                        <a:buNone/>
                      </a:pPr>
                      <a:r>
                        <a:rPr lang="en" sz="800"/>
                        <a:t>Cardinality</a:t>
                      </a:r>
                      <a:endParaRPr sz="800"/>
                    </a:p>
                  </a:txBody>
                  <a:tcPr marL="91425" marR="91425" marT="91425" marB="91425"/>
                </a:tc>
                <a:tc>
                  <a:txBody>
                    <a:bodyPr/>
                    <a:lstStyle/>
                    <a:p>
                      <a:pPr marL="0" lvl="0" indent="0" algn="l" rtl="0">
                        <a:spcBef>
                          <a:spcPts val="0"/>
                        </a:spcBef>
                        <a:spcAft>
                          <a:spcPts val="0"/>
                        </a:spcAft>
                        <a:buNone/>
                      </a:pPr>
                      <a:r>
                        <a:rPr lang="en" sz="800"/>
                        <a:t>SCD Policy</a:t>
                      </a:r>
                      <a:endParaRPr sz="800"/>
                    </a:p>
                  </a:txBody>
                  <a:tcPr marL="91425" marR="91425" marT="91425" marB="91425"/>
                </a:tc>
                <a:tc>
                  <a:txBody>
                    <a:bodyPr/>
                    <a:lstStyle/>
                    <a:p>
                      <a:pPr marL="0" lvl="0" indent="0" algn="l" rtl="0">
                        <a:spcBef>
                          <a:spcPts val="0"/>
                        </a:spcBef>
                        <a:spcAft>
                          <a:spcPts val="0"/>
                        </a:spcAft>
                        <a:buNone/>
                      </a:pPr>
                      <a:r>
                        <a:rPr lang="en" sz="800"/>
                        <a:t>Sample Values</a:t>
                      </a:r>
                      <a:endParaRPr sz="800"/>
                    </a:p>
                  </a:txBody>
                  <a:tcPr marL="91425" marR="91425" marT="91425" marB="91425"/>
                </a:tc>
                <a:extLst>
                  <a:ext uri="{0D108BD9-81ED-4DB2-BD59-A6C34878D82A}">
                    <a16:rowId xmlns:a16="http://schemas.microsoft.com/office/drawing/2014/main" val="10000"/>
                  </a:ext>
                </a:extLst>
              </a:tr>
              <a:tr h="424936">
                <a:tc>
                  <a:txBody>
                    <a:bodyPr/>
                    <a:lstStyle/>
                    <a:p>
                      <a:pPr marL="0" lvl="0" indent="0" algn="l" rtl="0">
                        <a:spcBef>
                          <a:spcPts val="0"/>
                        </a:spcBef>
                        <a:spcAft>
                          <a:spcPts val="0"/>
                        </a:spcAft>
                        <a:buNone/>
                      </a:pPr>
                      <a:r>
                        <a:rPr lang="en" sz="800"/>
                        <a:t>Zip Code</a:t>
                      </a:r>
                      <a:endParaRPr sz="800"/>
                    </a:p>
                  </a:txBody>
                  <a:tcPr marL="91425" marR="91425" marT="91425" marB="91425"/>
                </a:tc>
                <a:tc>
                  <a:txBody>
                    <a:bodyPr/>
                    <a:lstStyle/>
                    <a:p>
                      <a:pPr marL="0" lvl="0" indent="0" algn="l" rtl="0">
                        <a:spcBef>
                          <a:spcPts val="0"/>
                        </a:spcBef>
                        <a:spcAft>
                          <a:spcPts val="0"/>
                        </a:spcAft>
                        <a:buNone/>
                      </a:pPr>
                      <a:r>
                        <a:rPr lang="en" sz="800"/>
                        <a:t>The number of seller’s address zip code</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07030</a:t>
                      </a:r>
                      <a:endParaRPr sz="800"/>
                    </a:p>
                  </a:txBody>
                  <a:tcPr marL="91425" marR="91425" marT="91425" marB="91425"/>
                </a:tc>
                <a:extLst>
                  <a:ext uri="{0D108BD9-81ED-4DB2-BD59-A6C34878D82A}">
                    <a16:rowId xmlns:a16="http://schemas.microsoft.com/office/drawing/2014/main" val="10001"/>
                  </a:ext>
                </a:extLst>
              </a:tr>
              <a:tr h="424936">
                <a:tc>
                  <a:txBody>
                    <a:bodyPr/>
                    <a:lstStyle/>
                    <a:p>
                      <a:pPr marL="0" lvl="0" indent="0" algn="l" rtl="0">
                        <a:spcBef>
                          <a:spcPts val="0"/>
                        </a:spcBef>
                        <a:spcAft>
                          <a:spcPts val="0"/>
                        </a:spcAft>
                        <a:buNone/>
                      </a:pPr>
                      <a:r>
                        <a:rPr lang="en" sz="800"/>
                        <a:t>Phone Number</a:t>
                      </a:r>
                      <a:endParaRPr sz="800"/>
                    </a:p>
                  </a:txBody>
                  <a:tcPr marL="91425" marR="91425" marT="91425" marB="91425"/>
                </a:tc>
                <a:tc>
                  <a:txBody>
                    <a:bodyPr/>
                    <a:lstStyle/>
                    <a:p>
                      <a:pPr marL="0" lvl="0" indent="0" algn="l" rtl="0">
                        <a:spcBef>
                          <a:spcPts val="0"/>
                        </a:spcBef>
                        <a:spcAft>
                          <a:spcPts val="0"/>
                        </a:spcAft>
                        <a:buNone/>
                      </a:pPr>
                      <a:r>
                        <a:rPr lang="en" sz="800"/>
                        <a:t>The number of seller’s phone number</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2</a:t>
                      </a:r>
                      <a:endParaRPr sz="800"/>
                    </a:p>
                  </a:txBody>
                  <a:tcPr marL="91425" marR="91425" marT="91425" marB="91425"/>
                </a:tc>
                <a:tc>
                  <a:txBody>
                    <a:bodyPr/>
                    <a:lstStyle/>
                    <a:p>
                      <a:pPr marL="0" lvl="0" indent="0" algn="l" rtl="0">
                        <a:spcBef>
                          <a:spcPts val="0"/>
                        </a:spcBef>
                        <a:spcAft>
                          <a:spcPts val="0"/>
                        </a:spcAft>
                        <a:buNone/>
                      </a:pPr>
                      <a:r>
                        <a:rPr lang="en" sz="800"/>
                        <a:t>201-230-2100</a:t>
                      </a:r>
                      <a:endParaRPr sz="800"/>
                    </a:p>
                  </a:txBody>
                  <a:tcPr marL="91425" marR="91425" marT="91425" marB="91425"/>
                </a:tc>
                <a:extLst>
                  <a:ext uri="{0D108BD9-81ED-4DB2-BD59-A6C34878D82A}">
                    <a16:rowId xmlns:a16="http://schemas.microsoft.com/office/drawing/2014/main" val="10002"/>
                  </a:ext>
                </a:extLst>
              </a:tr>
              <a:tr h="424936">
                <a:tc>
                  <a:txBody>
                    <a:bodyPr/>
                    <a:lstStyle/>
                    <a:p>
                      <a:pPr marL="0" lvl="0" indent="0" algn="l" rtl="0">
                        <a:spcBef>
                          <a:spcPts val="0"/>
                        </a:spcBef>
                        <a:spcAft>
                          <a:spcPts val="0"/>
                        </a:spcAft>
                        <a:buNone/>
                      </a:pPr>
                      <a:r>
                        <a:rPr lang="en" sz="800"/>
                        <a:t>Marital Status</a:t>
                      </a:r>
                      <a:endParaRPr sz="800"/>
                    </a:p>
                  </a:txBody>
                  <a:tcPr marL="91425" marR="91425" marT="91425" marB="91425"/>
                </a:tc>
                <a:tc>
                  <a:txBody>
                    <a:bodyPr/>
                    <a:lstStyle/>
                    <a:p>
                      <a:pPr marL="0" lvl="0" indent="0" algn="l" rtl="0">
                        <a:spcBef>
                          <a:spcPts val="0"/>
                        </a:spcBef>
                        <a:spcAft>
                          <a:spcPts val="0"/>
                        </a:spcAft>
                        <a:buNone/>
                      </a:pPr>
                      <a:r>
                        <a:rPr lang="en" sz="800"/>
                        <a:t>The descriptive of seller marital status</a:t>
                      </a:r>
                      <a:endParaRPr sz="800"/>
                    </a:p>
                  </a:txBody>
                  <a:tcPr marL="91425" marR="91425" marT="91425" marB="91425"/>
                </a:tc>
                <a:tc>
                  <a:txBody>
                    <a:bodyPr/>
                    <a:lstStyle/>
                    <a:p>
                      <a:pPr marL="0" lvl="0" indent="0" algn="l" rtl="0">
                        <a:spcBef>
                          <a:spcPts val="0"/>
                        </a:spcBef>
                        <a:spcAft>
                          <a:spcPts val="0"/>
                        </a:spcAft>
                        <a:buNone/>
                      </a:pPr>
                      <a:r>
                        <a:rPr lang="en" sz="800"/>
                        <a:t>7</a:t>
                      </a:r>
                      <a:endParaRPr sz="800"/>
                    </a:p>
                  </a:txBody>
                  <a:tcPr marL="91425" marR="91425" marT="91425" marB="91425"/>
                </a:tc>
                <a:tc>
                  <a:txBody>
                    <a:bodyPr/>
                    <a:lstStyle/>
                    <a:p>
                      <a:pPr marL="0" lvl="0" indent="0" algn="l" rtl="0">
                        <a:spcBef>
                          <a:spcPts val="0"/>
                        </a:spcBef>
                        <a:spcAft>
                          <a:spcPts val="0"/>
                        </a:spcAft>
                        <a:buNone/>
                      </a:pPr>
                      <a:r>
                        <a:rPr lang="en" sz="800"/>
                        <a:t>Not Updatable</a:t>
                      </a:r>
                      <a:endParaRPr sz="800"/>
                    </a:p>
                  </a:txBody>
                  <a:tcPr marL="91425" marR="91425" marT="91425" marB="91425"/>
                </a:tc>
                <a:tc>
                  <a:txBody>
                    <a:bodyPr/>
                    <a:lstStyle/>
                    <a:p>
                      <a:pPr marL="0" lvl="0" indent="0" algn="l" rtl="0">
                        <a:spcBef>
                          <a:spcPts val="0"/>
                        </a:spcBef>
                        <a:spcAft>
                          <a:spcPts val="0"/>
                        </a:spcAft>
                        <a:buNone/>
                      </a:pPr>
                      <a:r>
                        <a:rPr lang="en" sz="800"/>
                        <a:t>Single</a:t>
                      </a:r>
                      <a:endParaRPr sz="800"/>
                    </a:p>
                  </a:txBody>
                  <a:tcPr marL="91425" marR="91425" marT="91425" marB="91425"/>
                </a:tc>
                <a:extLst>
                  <a:ext uri="{0D108BD9-81ED-4DB2-BD59-A6C34878D82A}">
                    <a16:rowId xmlns:a16="http://schemas.microsoft.com/office/drawing/2014/main" val="10003"/>
                  </a:ext>
                </a:extLst>
              </a:tr>
              <a:tr h="424936">
                <a:tc>
                  <a:txBody>
                    <a:bodyPr/>
                    <a:lstStyle/>
                    <a:p>
                      <a:pPr marL="0" lvl="0" indent="0" algn="l" rtl="0">
                        <a:spcBef>
                          <a:spcPts val="0"/>
                        </a:spcBef>
                        <a:spcAft>
                          <a:spcPts val="0"/>
                        </a:spcAft>
                        <a:buNone/>
                      </a:pPr>
                      <a:r>
                        <a:rPr lang="en" sz="800"/>
                        <a:t>Gender</a:t>
                      </a:r>
                      <a:endParaRPr sz="800"/>
                    </a:p>
                  </a:txBody>
                  <a:tcPr marL="91425" marR="91425" marT="91425" marB="91425"/>
                </a:tc>
                <a:tc>
                  <a:txBody>
                    <a:bodyPr/>
                    <a:lstStyle/>
                    <a:p>
                      <a:pPr marL="0" lvl="0" indent="0" algn="l" rtl="0">
                        <a:spcBef>
                          <a:spcPts val="0"/>
                        </a:spcBef>
                        <a:spcAft>
                          <a:spcPts val="0"/>
                        </a:spcAft>
                        <a:buNone/>
                      </a:pPr>
                      <a:r>
                        <a:rPr lang="en" sz="800"/>
                        <a:t>Description of seller’s gender</a:t>
                      </a:r>
                      <a:endParaRPr sz="800"/>
                    </a:p>
                  </a:txBody>
                  <a:tcPr marL="91425" marR="91425" marT="91425" marB="91425"/>
                </a:tc>
                <a:tc>
                  <a:txBody>
                    <a:bodyPr/>
                    <a:lstStyle/>
                    <a:p>
                      <a:pPr marL="0" lvl="0" indent="0" algn="l" rtl="0">
                        <a:spcBef>
                          <a:spcPts val="0"/>
                        </a:spcBef>
                        <a:spcAft>
                          <a:spcPts val="0"/>
                        </a:spcAft>
                        <a:buNone/>
                      </a:pPr>
                      <a:r>
                        <a:rPr lang="en" sz="800"/>
                        <a:t>3</a:t>
                      </a:r>
                      <a:endParaRPr sz="800"/>
                    </a:p>
                  </a:txBody>
                  <a:tcPr marL="91425" marR="91425" marT="91425" marB="91425"/>
                </a:tc>
                <a:tc>
                  <a:txBody>
                    <a:bodyPr/>
                    <a:lstStyle/>
                    <a:p>
                      <a:pPr marL="0" lvl="0" indent="0" algn="l" rtl="0">
                        <a:spcBef>
                          <a:spcPts val="0"/>
                        </a:spcBef>
                        <a:spcAft>
                          <a:spcPts val="0"/>
                        </a:spcAft>
                        <a:buNone/>
                      </a:pPr>
                      <a:r>
                        <a:rPr lang="en" sz="800"/>
                        <a:t>Not Updatable</a:t>
                      </a:r>
                      <a:endParaRPr sz="800"/>
                    </a:p>
                  </a:txBody>
                  <a:tcPr marL="91425" marR="91425" marT="91425" marB="91425"/>
                </a:tc>
                <a:tc>
                  <a:txBody>
                    <a:bodyPr/>
                    <a:lstStyle/>
                    <a:p>
                      <a:pPr marL="0" lvl="0" indent="0" algn="l" rtl="0">
                        <a:spcBef>
                          <a:spcPts val="0"/>
                        </a:spcBef>
                        <a:spcAft>
                          <a:spcPts val="0"/>
                        </a:spcAft>
                        <a:buNone/>
                      </a:pPr>
                      <a:r>
                        <a:rPr lang="en" sz="800"/>
                        <a:t>Male</a:t>
                      </a:r>
                      <a:endParaRPr sz="800"/>
                    </a:p>
                  </a:txBody>
                  <a:tcPr marL="91425" marR="91425" marT="91425" marB="91425"/>
                </a:tc>
                <a:extLst>
                  <a:ext uri="{0D108BD9-81ED-4DB2-BD59-A6C34878D82A}">
                    <a16:rowId xmlns:a16="http://schemas.microsoft.com/office/drawing/2014/main" val="10004"/>
                  </a:ext>
                </a:extLst>
              </a:tr>
              <a:tr h="573296">
                <a:tc>
                  <a:txBody>
                    <a:bodyPr/>
                    <a:lstStyle/>
                    <a:p>
                      <a:pPr marL="0" lvl="0" indent="0" algn="l" rtl="0">
                        <a:spcBef>
                          <a:spcPts val="0"/>
                        </a:spcBef>
                        <a:spcAft>
                          <a:spcPts val="0"/>
                        </a:spcAft>
                        <a:buNone/>
                      </a:pPr>
                      <a:r>
                        <a:rPr lang="en" sz="800"/>
                        <a:t>Seller Type ID</a:t>
                      </a:r>
                      <a:endParaRPr sz="800"/>
                    </a:p>
                  </a:txBody>
                  <a:tcPr marL="91425" marR="91425" marT="91425" marB="91425"/>
                </a:tc>
                <a:tc>
                  <a:txBody>
                    <a:bodyPr/>
                    <a:lstStyle/>
                    <a:p>
                      <a:pPr marL="0" lvl="0" indent="0" algn="l" rtl="0">
                        <a:spcBef>
                          <a:spcPts val="0"/>
                        </a:spcBef>
                        <a:spcAft>
                          <a:spcPts val="0"/>
                        </a:spcAft>
                        <a:buNone/>
                      </a:pPr>
                      <a:r>
                        <a:rPr lang="en" sz="800"/>
                        <a:t>Type ID that uniquely identifies each type of seller</a:t>
                      </a:r>
                      <a:endParaRPr sz="800"/>
                    </a:p>
                  </a:txBody>
                  <a:tcPr marL="91425" marR="91425" marT="91425" marB="91425"/>
                </a:tc>
                <a:tc>
                  <a:txBody>
                    <a:bodyPr/>
                    <a:lstStyle/>
                    <a:p>
                      <a:pPr marL="0" lvl="0" indent="0" algn="l" rtl="0">
                        <a:spcBef>
                          <a:spcPts val="0"/>
                        </a:spcBef>
                        <a:spcAft>
                          <a:spcPts val="0"/>
                        </a:spcAft>
                        <a:buNone/>
                      </a:pPr>
                      <a:r>
                        <a:rPr lang="en" sz="800"/>
                        <a:t>2050</a:t>
                      </a:r>
                      <a:endParaRPr sz="800"/>
                    </a:p>
                  </a:txBody>
                  <a:tcPr marL="91425" marR="91425" marT="91425" marB="91425"/>
                </a:tc>
                <a:tc>
                  <a:txBody>
                    <a:bodyPr/>
                    <a:lstStyle/>
                    <a:p>
                      <a:pPr marL="0" lvl="0" indent="0" algn="l" rtl="0">
                        <a:spcBef>
                          <a:spcPts val="0"/>
                        </a:spcBef>
                        <a:spcAft>
                          <a:spcPts val="0"/>
                        </a:spcAft>
                        <a:buNone/>
                      </a:pPr>
                      <a:r>
                        <a:rPr lang="en" sz="800"/>
                        <a:t>Not Updatable</a:t>
                      </a:r>
                      <a:endParaRPr sz="800"/>
                    </a:p>
                  </a:txBody>
                  <a:tcPr marL="91425" marR="91425" marT="91425" marB="91425"/>
                </a:tc>
                <a:tc>
                  <a:txBody>
                    <a:bodyPr/>
                    <a:lstStyle/>
                    <a:p>
                      <a:pPr marL="0" lvl="0" indent="0" algn="l" rtl="0">
                        <a:spcBef>
                          <a:spcPts val="0"/>
                        </a:spcBef>
                        <a:spcAft>
                          <a:spcPts val="0"/>
                        </a:spcAft>
                        <a:buNone/>
                      </a:pPr>
                      <a:r>
                        <a:rPr lang="en" sz="900">
                          <a:solidFill>
                            <a:schemeClr val="dk1"/>
                          </a:solidFill>
                          <a:highlight>
                            <a:srgbClr val="FFFFFF"/>
                          </a:highlight>
                        </a:rPr>
                        <a:t>7bc2406110b926393aa56f80a40eba40</a:t>
                      </a:r>
                      <a:endParaRPr sz="800">
                        <a:solidFill>
                          <a:schemeClr val="dk1"/>
                        </a:solidFill>
                      </a:endParaRPr>
                    </a:p>
                  </a:txBody>
                  <a:tcPr marL="91425" marR="91425" marT="91425" marB="91425"/>
                </a:tc>
                <a:extLst>
                  <a:ext uri="{0D108BD9-81ED-4DB2-BD59-A6C34878D82A}">
                    <a16:rowId xmlns:a16="http://schemas.microsoft.com/office/drawing/2014/main" val="10005"/>
                  </a:ext>
                </a:extLst>
              </a:tr>
              <a:tr h="424936">
                <a:tc>
                  <a:txBody>
                    <a:bodyPr/>
                    <a:lstStyle/>
                    <a:p>
                      <a:pPr marL="0" lvl="0" indent="0" algn="l" rtl="0">
                        <a:spcBef>
                          <a:spcPts val="0"/>
                        </a:spcBef>
                        <a:spcAft>
                          <a:spcPts val="0"/>
                        </a:spcAft>
                        <a:buNone/>
                      </a:pPr>
                      <a:r>
                        <a:rPr lang="en" sz="800"/>
                        <a:t>Email</a:t>
                      </a:r>
                      <a:endParaRPr sz="800"/>
                    </a:p>
                  </a:txBody>
                  <a:tcPr marL="91425" marR="91425" marT="91425" marB="91425"/>
                </a:tc>
                <a:tc>
                  <a:txBody>
                    <a:bodyPr/>
                    <a:lstStyle/>
                    <a:p>
                      <a:pPr marL="0" lvl="0" indent="0" algn="l" rtl="0">
                        <a:spcBef>
                          <a:spcPts val="0"/>
                        </a:spcBef>
                        <a:spcAft>
                          <a:spcPts val="0"/>
                        </a:spcAft>
                        <a:buNone/>
                      </a:pPr>
                      <a:r>
                        <a:rPr lang="en" sz="800"/>
                        <a:t>The number of seller’s email address</a:t>
                      </a:r>
                      <a:endParaRPr sz="800"/>
                    </a:p>
                  </a:txBody>
                  <a:tcPr marL="91425" marR="91425" marT="91425" marB="91425"/>
                </a:tc>
                <a:tc>
                  <a:txBody>
                    <a:bodyPr/>
                    <a:lstStyle/>
                    <a:p>
                      <a:pPr marL="0" lvl="0" indent="0" algn="l" rtl="0">
                        <a:spcBef>
                          <a:spcPts val="0"/>
                        </a:spcBef>
                        <a:spcAft>
                          <a:spcPts val="0"/>
                        </a:spcAft>
                        <a:buNone/>
                      </a:pPr>
                      <a:r>
                        <a:rPr lang="en" sz="800"/>
                        <a:t>3095</a:t>
                      </a:r>
                      <a:endParaRPr sz="800"/>
                    </a:p>
                  </a:txBody>
                  <a:tcPr marL="91425" marR="91425" marT="91425" marB="91425"/>
                </a:tc>
                <a:tc>
                  <a:txBody>
                    <a:bodyPr/>
                    <a:lstStyle/>
                    <a:p>
                      <a:pPr marL="0" lvl="0" indent="0" algn="l" rtl="0">
                        <a:spcBef>
                          <a:spcPts val="0"/>
                        </a:spcBef>
                        <a:spcAft>
                          <a:spcPts val="0"/>
                        </a:spcAft>
                        <a:buNone/>
                      </a:pPr>
                      <a:r>
                        <a:rPr lang="en" sz="800"/>
                        <a:t>Type 1</a:t>
                      </a:r>
                      <a:endParaRPr sz="800"/>
                    </a:p>
                  </a:txBody>
                  <a:tcPr marL="91425" marR="91425" marT="91425" marB="91425"/>
                </a:tc>
                <a:tc>
                  <a:txBody>
                    <a:bodyPr/>
                    <a:lstStyle/>
                    <a:p>
                      <a:pPr marL="0" lvl="0" indent="0" algn="l" rtl="0">
                        <a:spcBef>
                          <a:spcPts val="0"/>
                        </a:spcBef>
                        <a:spcAft>
                          <a:spcPts val="0"/>
                        </a:spcAft>
                        <a:buNone/>
                      </a:pPr>
                      <a:r>
                        <a:rPr lang="en" sz="800"/>
                        <a:t>micheal.patel@gmail.com</a:t>
                      </a:r>
                      <a:endParaRPr sz="8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2100"/>
              <a:t>Seller Dimension Detailed Diagram</a:t>
            </a:r>
            <a:endParaRPr sz="2100"/>
          </a:p>
        </p:txBody>
      </p:sp>
      <p:graphicFrame>
        <p:nvGraphicFramePr>
          <p:cNvPr id="5" name="Diagram 4">
            <a:extLst>
              <a:ext uri="{FF2B5EF4-FFF2-40B4-BE49-F238E27FC236}">
                <a16:creationId xmlns:a16="http://schemas.microsoft.com/office/drawing/2014/main" id="{5B6084F3-0B74-408B-8E35-0FEC0D8AAEA1}"/>
              </a:ext>
            </a:extLst>
          </p:cNvPr>
          <p:cNvGraphicFramePr/>
          <p:nvPr>
            <p:extLst>
              <p:ext uri="{D42A27DB-BD31-4B8C-83A1-F6EECF244321}">
                <p14:modId xmlns:p14="http://schemas.microsoft.com/office/powerpoint/2010/main" val="2613285392"/>
              </p:ext>
            </p:extLst>
          </p:nvPr>
        </p:nvGraphicFramePr>
        <p:xfrm>
          <a:off x="1357312" y="834082"/>
          <a:ext cx="6429375" cy="376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6" name="Text Placeholder 5">
            <a:extLst>
              <a:ext uri="{FF2B5EF4-FFF2-40B4-BE49-F238E27FC236}">
                <a16:creationId xmlns:a16="http://schemas.microsoft.com/office/drawing/2014/main" id="{F8FCA48D-6466-4B49-9592-A2319DF5C6CF}"/>
              </a:ext>
            </a:extLst>
          </p:cNvPr>
          <p:cNvSpPr>
            <a:spLocks noGrp="1"/>
          </p:cNvSpPr>
          <p:nvPr>
            <p:ph type="body" idx="1"/>
          </p:nvPr>
        </p:nvSpPr>
        <p:spPr>
          <a:solidFill>
            <a:schemeClr val="bg2">
              <a:lumMod val="20000"/>
              <a:lumOff val="80000"/>
            </a:schemeClr>
          </a:solidFill>
          <a:ln>
            <a:solidFill>
              <a:schemeClr val="bg2">
                <a:lumMod val="75000"/>
              </a:schemeClr>
            </a:solidFill>
          </a:ln>
        </p:spPr>
        <p:txBody>
          <a:bodyPr/>
          <a:lstStyle/>
          <a:p>
            <a:pPr marL="514350" indent="-285750" algn="just">
              <a:buFont typeface="Arial" panose="020B0604020202020204" pitchFamily="34" charset="0"/>
              <a:buChar char="•"/>
            </a:pPr>
            <a:r>
              <a:rPr lang="en-US" sz="1200"/>
              <a:t>Conformed dimensions are dimension shared by multiple stars</a:t>
            </a:r>
          </a:p>
          <a:p>
            <a:pPr marL="514350" indent="-285750" algn="just">
              <a:buFont typeface="Arial" panose="020B0604020202020204" pitchFamily="34" charset="0"/>
              <a:buChar char="•"/>
            </a:pPr>
            <a:r>
              <a:rPr lang="en-US" sz="1200"/>
              <a:t>It has the same meaning to every fact table that it relates</a:t>
            </a:r>
          </a:p>
          <a:p>
            <a:pPr marL="514350" indent="-285750" algn="just">
              <a:buFont typeface="Arial" panose="020B0604020202020204" pitchFamily="34" charset="0"/>
              <a:buChar char="•"/>
            </a:pPr>
            <a:r>
              <a:rPr lang="en-US" sz="1200"/>
              <a:t>Allows facts and measures to be categorized and described in the same way across multiple facts or data marts</a:t>
            </a:r>
          </a:p>
          <a:p>
            <a:pPr marL="514350" indent="-285750" algn="just">
              <a:buFont typeface="Arial" panose="020B0604020202020204" pitchFamily="34" charset="0"/>
              <a:buChar char="•"/>
            </a:pPr>
            <a:r>
              <a:rPr lang="en-US" sz="1200"/>
              <a:t>It can exist as a single dimension table that relates to multiple fact tables</a:t>
            </a:r>
          </a:p>
          <a:p>
            <a:pPr marL="514350" indent="-285750" algn="just">
              <a:buFont typeface="Arial" panose="020B0604020202020204" pitchFamily="34" charset="0"/>
              <a:buChar char="•"/>
            </a:pPr>
            <a:r>
              <a:rPr lang="en-US" sz="1200"/>
              <a:t>It is a dimension that means the same thing with every possible fact table in the schema</a:t>
            </a:r>
          </a:p>
          <a:p>
            <a:pPr marL="514350" indent="-285750" algn="just">
              <a:buFont typeface="Arial" panose="020B0604020202020204" pitchFamily="34" charset="0"/>
              <a:buChar char="•"/>
            </a:pPr>
            <a:r>
              <a:rPr lang="en-US" sz="1200"/>
              <a:t>They are either identical or strict mathematics subsets of most granular detailed dimensions</a:t>
            </a:r>
          </a:p>
          <a:p>
            <a:pPr marL="514350" indent="-285750" algn="just">
              <a:buFont typeface="Arial" panose="020B0604020202020204" pitchFamily="34" charset="0"/>
              <a:buChar char="•"/>
            </a:pPr>
            <a:r>
              <a:rPr lang="en-US" sz="1200"/>
              <a:t>In our schema we have just one fact table</a:t>
            </a:r>
          </a:p>
          <a:p>
            <a:pPr marL="514350" indent="-285750" algn="just">
              <a:buFont typeface="Arial" panose="020B0604020202020204" pitchFamily="34" charset="0"/>
              <a:buChar char="•"/>
            </a:pPr>
            <a:r>
              <a:rPr lang="en-US" sz="1200"/>
              <a:t>In cases where there is just one fact table all the dimensions would be conformed dimensions </a:t>
            </a:r>
          </a:p>
          <a:p>
            <a:pPr marL="514350" indent="-285750" algn="just">
              <a:buFont typeface="Arial" panose="020B0604020202020204" pitchFamily="34" charset="0"/>
              <a:buChar char="•"/>
            </a:pPr>
            <a:r>
              <a:rPr lang="en-US" sz="1200"/>
              <a:t>Date and time are the most common conformed dimension as they are nearly the same for every fact table</a:t>
            </a:r>
          </a:p>
          <a:p>
            <a:endParaRPr lang="en-IN"/>
          </a:p>
        </p:txBody>
      </p:sp>
      <p:sp>
        <p:nvSpPr>
          <p:cNvPr id="269" name="Google Shape;269;p3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a:t>Conformed Dimensions</a:t>
            </a:r>
            <a:endParaRPr sz="2200"/>
          </a:p>
        </p:txBody>
      </p:sp>
      <p:sp>
        <p:nvSpPr>
          <p:cNvPr id="7" name="Text Placeholder 6">
            <a:extLst>
              <a:ext uri="{FF2B5EF4-FFF2-40B4-BE49-F238E27FC236}">
                <a16:creationId xmlns:a16="http://schemas.microsoft.com/office/drawing/2014/main" id="{9DFB7575-E61F-49D5-A6E9-0EE58292003D}"/>
              </a:ext>
            </a:extLst>
          </p:cNvPr>
          <p:cNvSpPr>
            <a:spLocks noGrp="1"/>
          </p:cNvSpPr>
          <p:nvPr>
            <p:ph type="body" idx="2"/>
          </p:nvPr>
        </p:nvSpPr>
        <p:spPr>
          <a:solidFill>
            <a:schemeClr val="bg2">
              <a:lumMod val="20000"/>
              <a:lumOff val="80000"/>
            </a:schemeClr>
          </a:solidFill>
          <a:ln>
            <a:solidFill>
              <a:schemeClr val="bg2">
                <a:lumMod val="75000"/>
              </a:schemeClr>
            </a:solidFill>
          </a:ln>
        </p:spPr>
        <p:txBody>
          <a:bodyPr/>
          <a:lstStyle/>
          <a:p>
            <a:pPr algn="just">
              <a:buFont typeface="Arial" panose="020B0604020202020204" pitchFamily="34" charset="0"/>
              <a:buChar char="•"/>
            </a:pPr>
            <a:r>
              <a:rPr lang="en-US" sz="1200"/>
              <a:t>In our case all our dimensions are conformed dimensions.</a:t>
            </a:r>
          </a:p>
          <a:p>
            <a:pPr algn="just">
              <a:buFont typeface="Arial" panose="020B0604020202020204" pitchFamily="34" charset="0"/>
              <a:buChar char="•"/>
            </a:pPr>
            <a:r>
              <a:rPr lang="en-US" sz="1200"/>
              <a:t>The conformed dimensions for our data warehousing model in the Brazilian ecommerce dataset are:</a:t>
            </a:r>
            <a:endParaRPr lang="en-US"/>
          </a:p>
          <a:p>
            <a:pPr marL="0" lvl="0" indent="0" algn="l" rtl="0">
              <a:spcBef>
                <a:spcPts val="0"/>
              </a:spcBef>
              <a:spcAft>
                <a:spcPts val="0"/>
              </a:spcAft>
              <a:buNone/>
            </a:pPr>
            <a:endParaRPr lang="en-US" sz="1200"/>
          </a:p>
          <a:p>
            <a:pPr marL="171450" lvl="0" indent="-171450" algn="just" rtl="0">
              <a:spcBef>
                <a:spcPts val="0"/>
              </a:spcBef>
              <a:spcAft>
                <a:spcPts val="0"/>
              </a:spcAft>
              <a:buFont typeface="Wingdings" panose="05000000000000000000" pitchFamily="2" charset="2"/>
              <a:buChar char="ü"/>
            </a:pPr>
            <a:r>
              <a:rPr lang="en-US" sz="1200"/>
              <a:t>Order</a:t>
            </a:r>
          </a:p>
          <a:p>
            <a:pPr marL="171450" lvl="0" indent="-171450" algn="just" rtl="0">
              <a:spcBef>
                <a:spcPts val="0"/>
              </a:spcBef>
              <a:spcAft>
                <a:spcPts val="0"/>
              </a:spcAft>
              <a:buFont typeface="Wingdings" panose="05000000000000000000" pitchFamily="2" charset="2"/>
              <a:buChar char="ü"/>
            </a:pPr>
            <a:r>
              <a:rPr lang="en-US" sz="1200"/>
              <a:t>Customer</a:t>
            </a:r>
          </a:p>
          <a:p>
            <a:pPr marL="171450" lvl="0" indent="-171450" algn="just" rtl="0">
              <a:spcBef>
                <a:spcPts val="0"/>
              </a:spcBef>
              <a:spcAft>
                <a:spcPts val="0"/>
              </a:spcAft>
              <a:buFont typeface="Wingdings" panose="05000000000000000000" pitchFamily="2" charset="2"/>
              <a:buChar char="ü"/>
            </a:pPr>
            <a:r>
              <a:rPr lang="en-US" sz="1200"/>
              <a:t>Seller</a:t>
            </a:r>
          </a:p>
          <a:p>
            <a:pPr marL="171450" lvl="0" indent="-171450" algn="just" rtl="0">
              <a:spcBef>
                <a:spcPts val="0"/>
              </a:spcBef>
              <a:spcAft>
                <a:spcPts val="0"/>
              </a:spcAft>
              <a:buFont typeface="Wingdings" panose="05000000000000000000" pitchFamily="2" charset="2"/>
              <a:buChar char="ü"/>
            </a:pPr>
            <a:r>
              <a:rPr lang="en-US" sz="1200"/>
              <a:t>Warehouse</a:t>
            </a:r>
          </a:p>
          <a:p>
            <a:pPr marL="171450" lvl="0" indent="-171450" algn="just" rtl="0">
              <a:spcBef>
                <a:spcPts val="0"/>
              </a:spcBef>
              <a:spcAft>
                <a:spcPts val="0"/>
              </a:spcAft>
              <a:buFont typeface="Wingdings" panose="05000000000000000000" pitchFamily="2" charset="2"/>
              <a:buChar char="ü"/>
            </a:pPr>
            <a:r>
              <a:rPr lang="en-US" sz="1200"/>
              <a:t>Product</a:t>
            </a:r>
          </a:p>
          <a:p>
            <a:pPr marL="171450" lvl="0" indent="-171450" algn="just" rtl="0">
              <a:spcBef>
                <a:spcPts val="0"/>
              </a:spcBef>
              <a:spcAft>
                <a:spcPts val="0"/>
              </a:spcAft>
              <a:buFont typeface="Wingdings" panose="05000000000000000000" pitchFamily="2" charset="2"/>
              <a:buChar char="ü"/>
            </a:pPr>
            <a:r>
              <a:rPr lang="en-US" sz="1200"/>
              <a:t>Promotion</a:t>
            </a:r>
          </a:p>
          <a:p>
            <a:pPr marL="171450" lvl="0" indent="-171450" algn="just" rtl="0">
              <a:spcBef>
                <a:spcPts val="0"/>
              </a:spcBef>
              <a:spcAft>
                <a:spcPts val="0"/>
              </a:spcAft>
              <a:buFont typeface="Wingdings" panose="05000000000000000000" pitchFamily="2" charset="2"/>
              <a:buChar char="ü"/>
            </a:pPr>
            <a:r>
              <a:rPr lang="en-US" sz="1200"/>
              <a:t>Payment</a:t>
            </a:r>
          </a:p>
          <a:p>
            <a:pPr marL="171450" lvl="0" indent="-171450" algn="just" rtl="0">
              <a:spcBef>
                <a:spcPts val="0"/>
              </a:spcBef>
              <a:spcAft>
                <a:spcPts val="0"/>
              </a:spcAft>
              <a:buFont typeface="Wingdings" panose="05000000000000000000" pitchFamily="2" charset="2"/>
              <a:buChar char="ü"/>
            </a:pPr>
            <a:r>
              <a:rPr lang="en-US" sz="1200"/>
              <a:t>Delivery Location</a:t>
            </a:r>
          </a:p>
          <a:p>
            <a:pPr marL="171450" lvl="0" indent="-171450" algn="just" rtl="0">
              <a:spcBef>
                <a:spcPts val="0"/>
              </a:spcBef>
              <a:spcAft>
                <a:spcPts val="0"/>
              </a:spcAft>
              <a:buFont typeface="Wingdings" panose="05000000000000000000" pitchFamily="2" charset="2"/>
              <a:buChar char="ü"/>
            </a:pPr>
            <a:r>
              <a:rPr lang="en-US" sz="1200"/>
              <a:t>Datetime</a:t>
            </a:r>
          </a:p>
          <a:p>
            <a:pPr marL="171450" lvl="0" indent="-171450" algn="just" rtl="0">
              <a:spcBef>
                <a:spcPts val="0"/>
              </a:spcBef>
              <a:spcAft>
                <a:spcPts val="0"/>
              </a:spcAft>
              <a:buFont typeface="Wingdings" panose="05000000000000000000" pitchFamily="2" charset="2"/>
              <a:buChar char="ü"/>
            </a:pPr>
            <a:r>
              <a:rPr lang="en-US" sz="1200"/>
              <a:t>Carrier</a:t>
            </a:r>
          </a:p>
          <a:p>
            <a:pPr algn="just">
              <a:buFont typeface="Arial" panose="020B0604020202020204" pitchFamily="34" charset="0"/>
              <a:buChar char="•"/>
            </a:pPr>
            <a:endParaRPr lang="en-US" sz="1200"/>
          </a:p>
          <a:p>
            <a:pPr algn="just">
              <a:buFont typeface="Arial" panose="020B0604020202020204" pitchFamily="34" charset="0"/>
              <a:buChar char="•"/>
            </a:pPr>
            <a:endParaRPr lang="en-US" sz="1200"/>
          </a:p>
          <a:p>
            <a:pPr algn="just">
              <a:buFont typeface="Arial" panose="020B0604020202020204" pitchFamily="34" charset="0"/>
              <a:buChar char="•"/>
            </a:pPr>
            <a:endParaRPr lang="en-IN" sz="1200"/>
          </a:p>
        </p:txBody>
      </p:sp>
      <p:sp>
        <p:nvSpPr>
          <p:cNvPr id="2" name="TextBox 1">
            <a:extLst>
              <a:ext uri="{FF2B5EF4-FFF2-40B4-BE49-F238E27FC236}">
                <a16:creationId xmlns:a16="http://schemas.microsoft.com/office/drawing/2014/main" id="{F2DA63E6-F58A-4D1E-8F7D-01AAAE8BBA81}"/>
              </a:ext>
            </a:extLst>
          </p:cNvPr>
          <p:cNvSpPr txBox="1"/>
          <p:nvPr/>
        </p:nvSpPr>
        <p:spPr>
          <a:xfrm>
            <a:off x="184986" y="4568992"/>
            <a:ext cx="469081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Reference: https://www.vskills.in/certification/tutorial/snowflake-schema-aggregate-fact-tables-and-families-of-stars/</a:t>
            </a:r>
          </a:p>
        </p:txBody>
      </p:sp>
    </p:spTree>
    <p:extLst>
      <p:ext uri="{BB962C8B-B14F-4D97-AF65-F5344CB8AC3E}">
        <p14:creationId xmlns:p14="http://schemas.microsoft.com/office/powerpoint/2010/main" val="97680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32" name="Text Placeholder 31">
            <a:extLst>
              <a:ext uri="{FF2B5EF4-FFF2-40B4-BE49-F238E27FC236}">
                <a16:creationId xmlns:a16="http://schemas.microsoft.com/office/drawing/2014/main" id="{CF06AA31-C132-480C-9C62-2341656F8552}"/>
              </a:ext>
            </a:extLst>
          </p:cNvPr>
          <p:cNvSpPr>
            <a:spLocks noGrp="1"/>
          </p:cNvSpPr>
          <p:nvPr>
            <p:ph type="body" idx="1"/>
          </p:nvPr>
        </p:nvSpPr>
        <p:spPr>
          <a:solidFill>
            <a:schemeClr val="bg2">
              <a:lumMod val="20000"/>
              <a:lumOff val="80000"/>
            </a:schemeClr>
          </a:solidFill>
          <a:ln>
            <a:solidFill>
              <a:schemeClr val="tx1"/>
            </a:solidFill>
          </a:ln>
        </p:spPr>
        <p:txBody>
          <a:bodyPr/>
          <a:lstStyle/>
          <a:p>
            <a:pPr marL="514350" indent="-285750">
              <a:lnSpc>
                <a:spcPct val="150000"/>
              </a:lnSpc>
              <a:buFont typeface="Arial" panose="020B0604020202020204" pitchFamily="34" charset="0"/>
              <a:buChar char="•"/>
            </a:pPr>
            <a:r>
              <a:rPr lang="en-US" sz="1200"/>
              <a:t>It was created in 2007 with the mission of becoming a huge marketplace for artisans in Brazil</a:t>
            </a:r>
          </a:p>
          <a:p>
            <a:pPr marL="514350" indent="-285750">
              <a:lnSpc>
                <a:spcPct val="150000"/>
              </a:lnSpc>
              <a:buFont typeface="Arial" panose="020B0604020202020204" pitchFamily="34" charset="0"/>
              <a:buChar char="•"/>
            </a:pPr>
            <a:r>
              <a:rPr lang="en-US" sz="1200"/>
              <a:t>In 2016, they pivoted to the 'Marketplace of Marketplaces' model</a:t>
            </a:r>
          </a:p>
          <a:p>
            <a:pPr marL="514350" indent="-285750">
              <a:lnSpc>
                <a:spcPct val="150000"/>
              </a:lnSpc>
              <a:buFont typeface="Arial" panose="020B0604020202020204" pitchFamily="34" charset="0"/>
              <a:buChar char="•"/>
            </a:pPr>
            <a:r>
              <a:rPr lang="en-US" sz="1200" err="1"/>
              <a:t>Olist</a:t>
            </a:r>
            <a:r>
              <a:rPr lang="en-US" sz="1200"/>
              <a:t> connects small businesses from all over Brazil to channels without hassle and with a single contract</a:t>
            </a:r>
          </a:p>
          <a:p>
            <a:pPr marL="514350" indent="-285750">
              <a:lnSpc>
                <a:spcPct val="150000"/>
              </a:lnSpc>
              <a:buFont typeface="Arial" panose="020B0604020202020204" pitchFamily="34" charset="0"/>
              <a:buChar char="•"/>
            </a:pPr>
            <a:r>
              <a:rPr lang="en-US" sz="1200"/>
              <a:t>Those merchants are able to sell their products through the </a:t>
            </a:r>
            <a:r>
              <a:rPr lang="en-US" sz="1200" err="1"/>
              <a:t>Olist</a:t>
            </a:r>
            <a:r>
              <a:rPr lang="en-US" sz="1200"/>
              <a:t> Store and ship them directly to the customers using </a:t>
            </a:r>
            <a:r>
              <a:rPr lang="en-US" sz="1200" err="1"/>
              <a:t>Olist</a:t>
            </a:r>
            <a:r>
              <a:rPr lang="en-US" sz="1200"/>
              <a:t> logistics partners. </a:t>
            </a:r>
          </a:p>
          <a:p>
            <a:pPr marL="514350" indent="-285750">
              <a:lnSpc>
                <a:spcPct val="150000"/>
              </a:lnSpc>
              <a:buFont typeface="Arial" panose="020B0604020202020204" pitchFamily="34" charset="0"/>
              <a:buChar char="•"/>
            </a:pPr>
            <a:r>
              <a:rPr lang="en-US" sz="1200"/>
              <a:t>After a customer purchases the product from </a:t>
            </a:r>
            <a:r>
              <a:rPr lang="en-US" sz="1200" err="1"/>
              <a:t>Olist</a:t>
            </a:r>
            <a:r>
              <a:rPr lang="en-US" sz="1200"/>
              <a:t> Store a seller gets notified to fulfill that order. Once the customer receives the product, or the estimated delivery date is due, the customer gets a satisfaction survey by email where he can give a note for the purchase experience and write down some comments.</a:t>
            </a:r>
          </a:p>
          <a:p>
            <a:pPr marL="514350" indent="-285750">
              <a:lnSpc>
                <a:spcPct val="150000"/>
              </a:lnSpc>
              <a:buFont typeface="Arial" panose="020B0604020202020204" pitchFamily="34" charset="0"/>
              <a:buChar char="•"/>
            </a:pPr>
            <a:r>
              <a:rPr lang="en-US" sz="1200"/>
              <a:t>The orders dataset that we have used in our project for the purpose of developing a warehousing model and the other adjoining datasets in the database have information of 100K orders from 2016 to 2018 at multiple marketplaces in Brazil</a:t>
            </a:r>
          </a:p>
          <a:p>
            <a:pPr marL="514350" indent="-285750">
              <a:lnSpc>
                <a:spcPct val="150000"/>
              </a:lnSpc>
              <a:buFont typeface="Arial" panose="020B0604020202020204" pitchFamily="34" charset="0"/>
              <a:buChar char="•"/>
            </a:pPr>
            <a:endParaRPr lang="en-US" sz="1200"/>
          </a:p>
          <a:p>
            <a:pPr marL="514350" indent="-285750">
              <a:lnSpc>
                <a:spcPct val="150000"/>
              </a:lnSpc>
              <a:buFont typeface="Arial" panose="020B0604020202020204" pitchFamily="34" charset="0"/>
              <a:buChar char="•"/>
            </a:pPr>
            <a:endParaRPr lang="en-US" sz="1200"/>
          </a:p>
          <a:p>
            <a:endParaRPr lang="en-IN" sz="1200"/>
          </a:p>
        </p:txBody>
      </p:sp>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About the Company</a:t>
            </a:r>
            <a:br>
              <a:rPr lang="en-US" sz="2200"/>
            </a:br>
            <a:endParaRPr lang="en-IN" sz="2200"/>
          </a:p>
        </p:txBody>
      </p:sp>
    </p:spTree>
    <p:extLst>
      <p:ext uri="{BB962C8B-B14F-4D97-AF65-F5344CB8AC3E}">
        <p14:creationId xmlns:p14="http://schemas.microsoft.com/office/powerpoint/2010/main" val="386709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Text Placeholder 1">
            <a:extLst>
              <a:ext uri="{FF2B5EF4-FFF2-40B4-BE49-F238E27FC236}">
                <a16:creationId xmlns:a16="http://schemas.microsoft.com/office/drawing/2014/main" id="{F42FF7E6-D9C8-4564-935D-F000BECD6600}"/>
              </a:ext>
            </a:extLst>
          </p:cNvPr>
          <p:cNvSpPr>
            <a:spLocks noGrp="1"/>
          </p:cNvSpPr>
          <p:nvPr>
            <p:ph type="body" idx="1"/>
          </p:nvPr>
        </p:nvSpPr>
        <p:spPr>
          <a:solidFill>
            <a:schemeClr val="bg2">
              <a:lumMod val="20000"/>
              <a:lumOff val="80000"/>
            </a:schemeClr>
          </a:solidFill>
          <a:ln>
            <a:solidFill>
              <a:schemeClr val="bg2">
                <a:lumMod val="75000"/>
              </a:schemeClr>
            </a:solidFill>
          </a:ln>
        </p:spPr>
        <p:txBody>
          <a:bodyPr/>
          <a:lstStyle/>
          <a:p>
            <a:pPr algn="just">
              <a:buFont typeface="Arial" panose="020B0604020202020204" pitchFamily="34" charset="0"/>
              <a:buChar char="•"/>
            </a:pPr>
            <a:r>
              <a:rPr lang="en-US" sz="1200"/>
              <a:t>Data transformation is the process of changing the format, structure, or values of the data</a:t>
            </a:r>
          </a:p>
          <a:p>
            <a:pPr algn="just">
              <a:buFont typeface="Arial" panose="020B0604020202020204" pitchFamily="34" charset="0"/>
              <a:buChar char="•"/>
            </a:pPr>
            <a:r>
              <a:rPr lang="en-US" sz="1200"/>
              <a:t>Transformation is the middle step of the ETL process that is conducted in a warehousing exercise</a:t>
            </a:r>
          </a:p>
          <a:p>
            <a:pPr algn="just">
              <a:buFont typeface="Arial" panose="020B0604020202020204" pitchFamily="34" charset="0"/>
              <a:buChar char="•"/>
            </a:pPr>
            <a:r>
              <a:rPr lang="en-US" sz="1200"/>
              <a:t>Nowadays, organizations use cloud-based data warehouses. </a:t>
            </a:r>
          </a:p>
          <a:p>
            <a:pPr algn="just">
              <a:buFont typeface="Arial" panose="020B0604020202020204" pitchFamily="34" charset="0"/>
              <a:buChar char="•"/>
            </a:pPr>
            <a:r>
              <a:rPr lang="en-US" sz="1200"/>
              <a:t>The scale of the cloud platforms lets them skip preload transformations and instead do them after loading – a model called extract-load-transform (ELT)</a:t>
            </a:r>
          </a:p>
          <a:p>
            <a:pPr algn="just">
              <a:buFont typeface="Arial" panose="020B0604020202020204" pitchFamily="34" charset="0"/>
              <a:buChar char="•"/>
            </a:pPr>
            <a:r>
              <a:rPr lang="en-US" sz="1200"/>
              <a:t>Data transformation maybe constructive (adding, copying, replicating data), destructive (deleting fields and records), aesthetic (standardizing), or structural (renaming, moving, combining columns)</a:t>
            </a:r>
          </a:p>
          <a:p>
            <a:pPr algn="just">
              <a:buFont typeface="Arial" panose="020B0604020202020204" pitchFamily="34" charset="0"/>
              <a:buChar char="•"/>
            </a:pPr>
            <a:r>
              <a:rPr lang="en-US" sz="1200"/>
              <a:t>Data transformation rules for our data warehousing model look broadly as shown in the table. There are several more rules that might be along with it. This is just an example of a few</a:t>
            </a:r>
          </a:p>
          <a:p>
            <a:pPr algn="just">
              <a:buFont typeface="Arial" panose="020B0604020202020204" pitchFamily="34" charset="0"/>
              <a:buChar char="•"/>
            </a:pPr>
            <a:endParaRPr lang="en-US" sz="1200"/>
          </a:p>
          <a:p>
            <a:pPr marL="228600" indent="0" algn="just"/>
            <a:r>
              <a:rPr lang="en-US" sz="600"/>
              <a:t>Reference: stitchdata.com/resources/data-transformation/</a:t>
            </a:r>
          </a:p>
          <a:p>
            <a:pPr algn="just">
              <a:buFont typeface="Arial" panose="020B0604020202020204" pitchFamily="34" charset="0"/>
              <a:buChar char="•"/>
            </a:pPr>
            <a:endParaRPr lang="en-US" sz="1200"/>
          </a:p>
        </p:txBody>
      </p:sp>
      <p:sp>
        <p:nvSpPr>
          <p:cNvPr id="269" name="Google Shape;269;p3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a:t>Transformation Rules</a:t>
            </a:r>
            <a:endParaRPr sz="2200"/>
          </a:p>
        </p:txBody>
      </p:sp>
      <p:graphicFrame>
        <p:nvGraphicFramePr>
          <p:cNvPr id="5" name="Table 5">
            <a:extLst>
              <a:ext uri="{FF2B5EF4-FFF2-40B4-BE49-F238E27FC236}">
                <a16:creationId xmlns:a16="http://schemas.microsoft.com/office/drawing/2014/main" id="{A05B50E8-63AA-4DDE-A7B3-A6F2950753D5}"/>
              </a:ext>
            </a:extLst>
          </p:cNvPr>
          <p:cNvGraphicFramePr>
            <a:graphicFrameLocks noGrp="1"/>
          </p:cNvGraphicFramePr>
          <p:nvPr>
            <p:extLst>
              <p:ext uri="{D42A27DB-BD31-4B8C-83A1-F6EECF244321}">
                <p14:modId xmlns:p14="http://schemas.microsoft.com/office/powerpoint/2010/main" val="1297849723"/>
              </p:ext>
            </p:extLst>
          </p:nvPr>
        </p:nvGraphicFramePr>
        <p:xfrm>
          <a:off x="4661714" y="848051"/>
          <a:ext cx="4248880" cy="3627120"/>
        </p:xfrm>
        <a:graphic>
          <a:graphicData uri="http://schemas.openxmlformats.org/drawingml/2006/table">
            <a:tbl>
              <a:tblPr firstRow="1" bandRow="1">
                <a:tableStyleId>{5C22544A-7EE6-4342-B048-85BDC9FD1C3A}</a:tableStyleId>
              </a:tblPr>
              <a:tblGrid>
                <a:gridCol w="2124440">
                  <a:extLst>
                    <a:ext uri="{9D8B030D-6E8A-4147-A177-3AD203B41FA5}">
                      <a16:colId xmlns:a16="http://schemas.microsoft.com/office/drawing/2014/main" val="3190370827"/>
                    </a:ext>
                  </a:extLst>
                </a:gridCol>
                <a:gridCol w="2124440">
                  <a:extLst>
                    <a:ext uri="{9D8B030D-6E8A-4147-A177-3AD203B41FA5}">
                      <a16:colId xmlns:a16="http://schemas.microsoft.com/office/drawing/2014/main" val="253088258"/>
                    </a:ext>
                  </a:extLst>
                </a:gridCol>
              </a:tblGrid>
              <a:tr h="370840">
                <a:tc>
                  <a:txBody>
                    <a:bodyPr/>
                    <a:lstStyle/>
                    <a:p>
                      <a:r>
                        <a:rPr lang="en-US" sz="1200"/>
                        <a:t>Transformation Rule</a:t>
                      </a:r>
                      <a:endParaRPr lang="en-IN" sz="1200"/>
                    </a:p>
                  </a:txBody>
                  <a:tcPr/>
                </a:tc>
                <a:tc>
                  <a:txBody>
                    <a:bodyPr/>
                    <a:lstStyle/>
                    <a:p>
                      <a:r>
                        <a:rPr lang="en-US" sz="1200"/>
                        <a:t>Function</a:t>
                      </a:r>
                      <a:endParaRPr lang="en-IN" sz="1200"/>
                    </a:p>
                  </a:txBody>
                  <a:tcPr/>
                </a:tc>
                <a:extLst>
                  <a:ext uri="{0D108BD9-81ED-4DB2-BD59-A6C34878D82A}">
                    <a16:rowId xmlns:a16="http://schemas.microsoft.com/office/drawing/2014/main" val="3630036178"/>
                  </a:ext>
                </a:extLst>
              </a:tr>
              <a:tr h="370840">
                <a:tc>
                  <a:txBody>
                    <a:bodyPr/>
                    <a:lstStyle/>
                    <a:p>
                      <a:r>
                        <a:rPr lang="en-US" sz="1200"/>
                        <a:t>Ingestion</a:t>
                      </a:r>
                      <a:endParaRPr lang="en-IN" sz="1200"/>
                    </a:p>
                  </a:txBody>
                  <a:tcPr/>
                </a:tc>
                <a:tc>
                  <a:txBody>
                    <a:bodyPr/>
                    <a:lstStyle/>
                    <a:p>
                      <a:r>
                        <a:rPr lang="en-US" sz="900"/>
                        <a:t>Extracting information from a  data source and copying data to its destination</a:t>
                      </a:r>
                      <a:endParaRPr lang="en-IN" sz="900"/>
                    </a:p>
                  </a:txBody>
                  <a:tcPr/>
                </a:tc>
                <a:extLst>
                  <a:ext uri="{0D108BD9-81ED-4DB2-BD59-A6C34878D82A}">
                    <a16:rowId xmlns:a16="http://schemas.microsoft.com/office/drawing/2014/main" val="47928697"/>
                  </a:ext>
                </a:extLst>
              </a:tr>
              <a:tr h="370840">
                <a:tc>
                  <a:txBody>
                    <a:bodyPr/>
                    <a:lstStyle/>
                    <a:p>
                      <a:r>
                        <a:rPr lang="en-US" sz="1200"/>
                        <a:t>Parse</a:t>
                      </a:r>
                      <a:endParaRPr lang="en-IN" sz="1200"/>
                    </a:p>
                  </a:txBody>
                  <a:tcPr/>
                </a:tc>
                <a:tc>
                  <a:txBody>
                    <a:bodyPr/>
                    <a:lstStyle/>
                    <a:p>
                      <a:r>
                        <a:rPr lang="en-US" sz="900"/>
                        <a:t>Parsing fields out of comma delimited log data for loading to a relational database</a:t>
                      </a:r>
                      <a:endParaRPr lang="en-IN" sz="900"/>
                    </a:p>
                  </a:txBody>
                  <a:tcPr/>
                </a:tc>
                <a:extLst>
                  <a:ext uri="{0D108BD9-81ED-4DB2-BD59-A6C34878D82A}">
                    <a16:rowId xmlns:a16="http://schemas.microsoft.com/office/drawing/2014/main" val="2113329020"/>
                  </a:ext>
                </a:extLst>
              </a:tr>
              <a:tr h="370840">
                <a:tc>
                  <a:txBody>
                    <a:bodyPr/>
                    <a:lstStyle/>
                    <a:p>
                      <a:r>
                        <a:rPr lang="en-US" sz="1200"/>
                        <a:t>Reading</a:t>
                      </a:r>
                      <a:endParaRPr lang="en-IN" sz="1200"/>
                    </a:p>
                  </a:txBody>
                  <a:tcPr/>
                </a:tc>
                <a:tc>
                  <a:txBody>
                    <a:bodyPr/>
                    <a:lstStyle/>
                    <a:p>
                      <a:r>
                        <a:rPr lang="en-US" sz="900"/>
                        <a:t>Allows to update any dimension while reading</a:t>
                      </a:r>
                      <a:endParaRPr lang="en-IN" sz="900"/>
                    </a:p>
                  </a:txBody>
                  <a:tcPr/>
                </a:tc>
                <a:extLst>
                  <a:ext uri="{0D108BD9-81ED-4DB2-BD59-A6C34878D82A}">
                    <a16:rowId xmlns:a16="http://schemas.microsoft.com/office/drawing/2014/main" val="3211393340"/>
                  </a:ext>
                </a:extLst>
              </a:tr>
              <a:tr h="370840">
                <a:tc>
                  <a:txBody>
                    <a:bodyPr/>
                    <a:lstStyle/>
                    <a:p>
                      <a:r>
                        <a:rPr lang="en-US" sz="1200"/>
                        <a:t>Mapping and translation</a:t>
                      </a:r>
                      <a:endParaRPr lang="en-IN" sz="1200"/>
                    </a:p>
                  </a:txBody>
                  <a:tcPr/>
                </a:tc>
                <a:tc>
                  <a:txBody>
                    <a:bodyPr/>
                    <a:lstStyle/>
                    <a:p>
                      <a:r>
                        <a:rPr lang="en-US" sz="900"/>
                        <a:t>Mapping to apt data types and using formats apt in one system for a different system as well</a:t>
                      </a:r>
                      <a:endParaRPr lang="en-IN" sz="900"/>
                    </a:p>
                  </a:txBody>
                  <a:tcPr/>
                </a:tc>
                <a:extLst>
                  <a:ext uri="{0D108BD9-81ED-4DB2-BD59-A6C34878D82A}">
                    <a16:rowId xmlns:a16="http://schemas.microsoft.com/office/drawing/2014/main" val="3056732326"/>
                  </a:ext>
                </a:extLst>
              </a:tr>
              <a:tr h="370840">
                <a:tc>
                  <a:txBody>
                    <a:bodyPr/>
                    <a:lstStyle/>
                    <a:p>
                      <a:r>
                        <a:rPr lang="en-US" sz="1200"/>
                        <a:t>Aggregations</a:t>
                      </a:r>
                      <a:endParaRPr lang="en-IN" sz="1200"/>
                    </a:p>
                  </a:txBody>
                  <a:tcPr/>
                </a:tc>
                <a:tc>
                  <a:txBody>
                    <a:bodyPr/>
                    <a:lstStyle/>
                    <a:p>
                      <a:r>
                        <a:rPr lang="en-US" sz="900"/>
                        <a:t>Converting a time series of customer transactions to hourly or daily sales counts</a:t>
                      </a:r>
                      <a:endParaRPr lang="en-IN" sz="900"/>
                    </a:p>
                  </a:txBody>
                  <a:tcPr/>
                </a:tc>
                <a:extLst>
                  <a:ext uri="{0D108BD9-81ED-4DB2-BD59-A6C34878D82A}">
                    <a16:rowId xmlns:a16="http://schemas.microsoft.com/office/drawing/2014/main" val="3409814443"/>
                  </a:ext>
                </a:extLst>
              </a:tr>
              <a:tr h="370840">
                <a:tc>
                  <a:txBody>
                    <a:bodyPr/>
                    <a:lstStyle/>
                    <a:p>
                      <a:r>
                        <a:rPr lang="en-US" sz="1200"/>
                        <a:t>Ordering</a:t>
                      </a:r>
                      <a:endParaRPr lang="en-IN" sz="1200"/>
                    </a:p>
                  </a:txBody>
                  <a:tcPr/>
                </a:tc>
                <a:tc>
                  <a:txBody>
                    <a:bodyPr/>
                    <a:lstStyle/>
                    <a:p>
                      <a:r>
                        <a:rPr lang="en-US" sz="900"/>
                        <a:t>Ordered logically to suit a data storage schema</a:t>
                      </a:r>
                      <a:endParaRPr lang="en-IN" sz="900"/>
                    </a:p>
                  </a:txBody>
                  <a:tcPr/>
                </a:tc>
                <a:extLst>
                  <a:ext uri="{0D108BD9-81ED-4DB2-BD59-A6C34878D82A}">
                    <a16:rowId xmlns:a16="http://schemas.microsoft.com/office/drawing/2014/main" val="3738756168"/>
                  </a:ext>
                </a:extLst>
              </a:tr>
              <a:tr h="370840">
                <a:tc>
                  <a:txBody>
                    <a:bodyPr/>
                    <a:lstStyle/>
                    <a:p>
                      <a:r>
                        <a:rPr lang="en-US" sz="1200"/>
                        <a:t>Anonymization and encryption</a:t>
                      </a:r>
                      <a:endParaRPr lang="en-IN" sz="1200"/>
                    </a:p>
                  </a:txBody>
                  <a:tcPr/>
                </a:tc>
                <a:tc>
                  <a:txBody>
                    <a:bodyPr/>
                    <a:lstStyle/>
                    <a:p>
                      <a:r>
                        <a:rPr lang="en-US" sz="900"/>
                        <a:t>Encryption of private data like payment or card details would be encrypted</a:t>
                      </a:r>
                      <a:endParaRPr lang="en-IN" sz="900"/>
                    </a:p>
                  </a:txBody>
                  <a:tcPr/>
                </a:tc>
                <a:extLst>
                  <a:ext uri="{0D108BD9-81ED-4DB2-BD59-A6C34878D82A}">
                    <a16:rowId xmlns:a16="http://schemas.microsoft.com/office/drawing/2014/main" val="3558068884"/>
                  </a:ext>
                </a:extLst>
              </a:tr>
            </a:tbl>
          </a:graphicData>
        </a:graphic>
      </p:graphicFrame>
    </p:spTree>
    <p:extLst>
      <p:ext uri="{BB962C8B-B14F-4D97-AF65-F5344CB8AC3E}">
        <p14:creationId xmlns:p14="http://schemas.microsoft.com/office/powerpoint/2010/main" val="264354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Text Placeholder 1">
            <a:extLst>
              <a:ext uri="{FF2B5EF4-FFF2-40B4-BE49-F238E27FC236}">
                <a16:creationId xmlns:a16="http://schemas.microsoft.com/office/drawing/2014/main" id="{49782B6C-5C9B-4EBD-8620-E2990970625B}"/>
              </a:ext>
            </a:extLst>
          </p:cNvPr>
          <p:cNvSpPr>
            <a:spLocks noGrp="1"/>
          </p:cNvSpPr>
          <p:nvPr>
            <p:ph type="body" idx="1"/>
          </p:nvPr>
        </p:nvSpPr>
        <p:spPr>
          <a:xfrm>
            <a:off x="227013" y="826563"/>
            <a:ext cx="4143603" cy="3743858"/>
          </a:xfrm>
          <a:solidFill>
            <a:schemeClr val="bg2">
              <a:lumMod val="20000"/>
              <a:lumOff val="80000"/>
            </a:schemeClr>
          </a:solidFill>
          <a:ln w="12700">
            <a:solidFill>
              <a:schemeClr val="tx1"/>
            </a:solidFill>
          </a:ln>
        </p:spPr>
        <p:txBody>
          <a:bodyPr/>
          <a:lstStyle/>
          <a:p>
            <a:pPr marL="285750" indent="-285750" algn="just">
              <a:buFont typeface="Arial,Sans-Serif"/>
              <a:buChar char="•"/>
            </a:pPr>
            <a:r>
              <a:rPr lang="en-US" sz="1200"/>
              <a:t>Aggregation tables are tables that aggregate or roll up the data to one level higher than a base or derived table</a:t>
            </a:r>
          </a:p>
          <a:p>
            <a:pPr marL="285750" indent="-285750" algn="just">
              <a:buFont typeface="Arial,Sans-Serif"/>
              <a:buChar char="•"/>
            </a:pPr>
            <a:r>
              <a:rPr lang="en-US" sz="1200"/>
              <a:t>They contain new metrics derived from one or more aggregate functions</a:t>
            </a:r>
          </a:p>
          <a:p>
            <a:pPr marL="285750" indent="-285750" algn="just">
              <a:buFont typeface="Arial,Sans-Serif"/>
              <a:buChar char="•"/>
            </a:pPr>
            <a:r>
              <a:rPr lang="en-US" sz="1200"/>
              <a:t>These new metrics called 'aggregate facts' or 'summary statistics' are stored and maintained in a data warehouse database in special fact tables at the grain of the aggregation</a:t>
            </a:r>
          </a:p>
          <a:p>
            <a:pPr marL="285750" indent="-285750" algn="just">
              <a:buFont typeface="Arial,Sans-Serif"/>
              <a:buChar char="•"/>
            </a:pPr>
            <a:r>
              <a:rPr lang="en-US" sz="1200"/>
              <a:t>The corresponding dimensions are also rolled up and condensed to match the new grain of the fact table</a:t>
            </a:r>
          </a:p>
          <a:p>
            <a:pPr marL="285750" indent="-285750" algn="just">
              <a:buFont typeface="Arial,Sans-Serif"/>
              <a:buChar char="•"/>
            </a:pPr>
            <a:r>
              <a:rPr lang="en-US" sz="1200"/>
              <a:t>These tables are used as substitutes whenever possible for returning user queries because it increases the speed of querying</a:t>
            </a:r>
          </a:p>
          <a:p>
            <a:pPr marL="285750" indent="-285750" algn="just">
              <a:buFont typeface="Arial,Sans-Serif"/>
              <a:buChar char="•"/>
            </a:pPr>
            <a:r>
              <a:rPr lang="en-US" sz="1200"/>
              <a:t>While performing aggregations we are provided with the opportunity to perform aggregate functions on the dimensions itself and store the results as new attributes.</a:t>
            </a:r>
          </a:p>
          <a:p>
            <a:pPr marL="285750" indent="-285750" algn="just">
              <a:buFont typeface="Arial,Sans-Serif"/>
              <a:buChar char="•"/>
            </a:pPr>
            <a:r>
              <a:rPr lang="en-US" sz="1200"/>
              <a:t>The aggregate table that we make will use the fact table and dimensions as given in the figure</a:t>
            </a:r>
          </a:p>
        </p:txBody>
      </p:sp>
      <p:sp>
        <p:nvSpPr>
          <p:cNvPr id="269" name="Google Shape;269;p3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a:t>Aggregation Table</a:t>
            </a:r>
          </a:p>
        </p:txBody>
      </p:sp>
      <p:graphicFrame>
        <p:nvGraphicFramePr>
          <p:cNvPr id="5" name="Table 4">
            <a:extLst>
              <a:ext uri="{FF2B5EF4-FFF2-40B4-BE49-F238E27FC236}">
                <a16:creationId xmlns:a16="http://schemas.microsoft.com/office/drawing/2014/main" id="{E65B3051-12B1-4821-B952-DAFA7E744DAA}"/>
              </a:ext>
            </a:extLst>
          </p:cNvPr>
          <p:cNvGraphicFramePr>
            <a:graphicFrameLocks noGrp="1"/>
          </p:cNvGraphicFramePr>
          <p:nvPr>
            <p:extLst>
              <p:ext uri="{D42A27DB-BD31-4B8C-83A1-F6EECF244321}">
                <p14:modId xmlns:p14="http://schemas.microsoft.com/office/powerpoint/2010/main" val="3984177064"/>
              </p:ext>
            </p:extLst>
          </p:nvPr>
        </p:nvGraphicFramePr>
        <p:xfrm>
          <a:off x="5873843" y="1431633"/>
          <a:ext cx="1033177" cy="1487028"/>
        </p:xfrm>
        <a:graphic>
          <a:graphicData uri="http://schemas.openxmlformats.org/drawingml/2006/table">
            <a:tbl>
              <a:tblPr firstRow="1" bandRow="1">
                <a:tableStyleId>{5C22544A-7EE6-4342-B048-85BDC9FD1C3A}</a:tableStyleId>
              </a:tblPr>
              <a:tblGrid>
                <a:gridCol w="1033177">
                  <a:extLst>
                    <a:ext uri="{9D8B030D-6E8A-4147-A177-3AD203B41FA5}">
                      <a16:colId xmlns:a16="http://schemas.microsoft.com/office/drawing/2014/main" val="3558512892"/>
                    </a:ext>
                  </a:extLst>
                </a:gridCol>
              </a:tblGrid>
              <a:tr h="316482">
                <a:tc>
                  <a:txBody>
                    <a:bodyPr/>
                    <a:lstStyle/>
                    <a:p>
                      <a:r>
                        <a:rPr lang="en-US" sz="800" err="1"/>
                        <a:t>Sale_ID</a:t>
                      </a:r>
                      <a:endParaRPr lang="en-US" sz="800"/>
                    </a:p>
                  </a:txBody>
                  <a:tcPr/>
                </a:tc>
                <a:extLst>
                  <a:ext uri="{0D108BD9-81ED-4DB2-BD59-A6C34878D82A}">
                    <a16:rowId xmlns:a16="http://schemas.microsoft.com/office/drawing/2014/main" val="379309700"/>
                  </a:ext>
                </a:extLst>
              </a:tr>
              <a:tr h="1170546">
                <a:tc>
                  <a:txBody>
                    <a:bodyPr/>
                    <a:lstStyle/>
                    <a:p>
                      <a:r>
                        <a:rPr lang="en-US" sz="800" err="1"/>
                        <a:t>Date_ID</a:t>
                      </a:r>
                      <a:r>
                        <a:rPr lang="en-US" sz="800"/>
                        <a:t> (FK)</a:t>
                      </a:r>
                    </a:p>
                    <a:p>
                      <a:r>
                        <a:rPr lang="en-US" sz="800" err="1"/>
                        <a:t>Product_ID</a:t>
                      </a:r>
                      <a:r>
                        <a:rPr lang="en-US" sz="800"/>
                        <a:t> (FK)</a:t>
                      </a:r>
                    </a:p>
                    <a:p>
                      <a:r>
                        <a:rPr lang="en-US" sz="800" err="1"/>
                        <a:t>Promotion_ID</a:t>
                      </a:r>
                      <a:r>
                        <a:rPr lang="en-US" sz="800"/>
                        <a:t> (FK)</a:t>
                      </a:r>
                    </a:p>
                    <a:p>
                      <a:r>
                        <a:rPr lang="en-US" sz="800" err="1"/>
                        <a:t>Customer_ID</a:t>
                      </a:r>
                      <a:r>
                        <a:rPr lang="en-US" sz="800"/>
                        <a:t> (FK)</a:t>
                      </a:r>
                    </a:p>
                    <a:p>
                      <a:endParaRPr lang="en-US" sz="800"/>
                    </a:p>
                    <a:p>
                      <a:r>
                        <a:rPr lang="en-US" sz="800"/>
                        <a:t>-------------------------</a:t>
                      </a:r>
                    </a:p>
                    <a:p>
                      <a:r>
                        <a:rPr lang="en-US" sz="800" err="1"/>
                        <a:t>Units_Sold</a:t>
                      </a:r>
                      <a:endParaRPr lang="en-US" sz="800"/>
                    </a:p>
                    <a:p>
                      <a:r>
                        <a:rPr lang="en-US" sz="800" err="1"/>
                        <a:t>NetProfit_Total</a:t>
                      </a:r>
                      <a:r>
                        <a:rPr lang="en-US" sz="800"/>
                        <a:t> </a:t>
                      </a:r>
                    </a:p>
                  </a:txBody>
                  <a:tcPr/>
                </a:tc>
                <a:extLst>
                  <a:ext uri="{0D108BD9-81ED-4DB2-BD59-A6C34878D82A}">
                    <a16:rowId xmlns:a16="http://schemas.microsoft.com/office/drawing/2014/main" val="1114634530"/>
                  </a:ext>
                </a:extLst>
              </a:tr>
            </a:tbl>
          </a:graphicData>
        </a:graphic>
      </p:graphicFrame>
      <p:graphicFrame>
        <p:nvGraphicFramePr>
          <p:cNvPr id="6" name="Table 4">
            <a:extLst>
              <a:ext uri="{FF2B5EF4-FFF2-40B4-BE49-F238E27FC236}">
                <a16:creationId xmlns:a16="http://schemas.microsoft.com/office/drawing/2014/main" id="{02222302-26E9-4442-BC7E-98E5C6E3BDA5}"/>
              </a:ext>
            </a:extLst>
          </p:cNvPr>
          <p:cNvGraphicFramePr>
            <a:graphicFrameLocks noGrp="1"/>
          </p:cNvGraphicFramePr>
          <p:nvPr>
            <p:extLst>
              <p:ext uri="{D42A27DB-BD31-4B8C-83A1-F6EECF244321}">
                <p14:modId xmlns:p14="http://schemas.microsoft.com/office/powerpoint/2010/main" val="3535438663"/>
              </p:ext>
            </p:extLst>
          </p:nvPr>
        </p:nvGraphicFramePr>
        <p:xfrm>
          <a:off x="7689436" y="2205330"/>
          <a:ext cx="1046369" cy="2313440"/>
        </p:xfrm>
        <a:graphic>
          <a:graphicData uri="http://schemas.openxmlformats.org/drawingml/2006/table">
            <a:tbl>
              <a:tblPr firstRow="1" bandRow="1">
                <a:tableStyleId>{5C22544A-7EE6-4342-B048-85BDC9FD1C3A}</a:tableStyleId>
              </a:tblPr>
              <a:tblGrid>
                <a:gridCol w="1046369">
                  <a:extLst>
                    <a:ext uri="{9D8B030D-6E8A-4147-A177-3AD203B41FA5}">
                      <a16:colId xmlns:a16="http://schemas.microsoft.com/office/drawing/2014/main" val="3558512892"/>
                    </a:ext>
                  </a:extLst>
                </a:gridCol>
              </a:tblGrid>
              <a:tr h="271280">
                <a:tc>
                  <a:txBody>
                    <a:bodyPr/>
                    <a:lstStyle/>
                    <a:p>
                      <a:r>
                        <a:rPr lang="en-US" sz="800" err="1"/>
                        <a:t>Customer_ID</a:t>
                      </a:r>
                      <a:endParaRPr lang="en-US" sz="800"/>
                    </a:p>
                  </a:txBody>
                  <a:tcPr/>
                </a:tc>
                <a:extLst>
                  <a:ext uri="{0D108BD9-81ED-4DB2-BD59-A6C34878D82A}">
                    <a16:rowId xmlns:a16="http://schemas.microsoft.com/office/drawing/2014/main" val="379309700"/>
                  </a:ext>
                </a:extLst>
              </a:tr>
              <a:tr h="1003362">
                <a:tc>
                  <a:txBody>
                    <a:bodyPr/>
                    <a:lstStyle/>
                    <a:p>
                      <a:r>
                        <a:rPr lang="en-US" sz="800" err="1"/>
                        <a:t>Customer_ID</a:t>
                      </a:r>
                      <a:endParaRPr lang="en-US" sz="800"/>
                    </a:p>
                    <a:p>
                      <a:r>
                        <a:rPr lang="en-US" sz="800" err="1"/>
                        <a:t>Fname</a:t>
                      </a:r>
                      <a:endParaRPr lang="en-US" sz="800"/>
                    </a:p>
                    <a:p>
                      <a:r>
                        <a:rPr lang="en-US" sz="800" err="1"/>
                        <a:t>Lname</a:t>
                      </a:r>
                      <a:endParaRPr lang="en-US" sz="800"/>
                    </a:p>
                    <a:p>
                      <a:r>
                        <a:rPr lang="en-US" sz="800"/>
                        <a:t>Dob</a:t>
                      </a:r>
                    </a:p>
                    <a:p>
                      <a:r>
                        <a:rPr lang="en-US" sz="800"/>
                        <a:t>Age</a:t>
                      </a:r>
                    </a:p>
                    <a:p>
                      <a:r>
                        <a:rPr lang="en-US" sz="800"/>
                        <a:t>Addressline1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Addressline2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City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State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err="1"/>
                        <a:t>Zipcode</a:t>
                      </a:r>
                      <a:endParaRPr lang="en-US" sz="80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err="1"/>
                        <a:t>Cust_join_date</a:t>
                      </a:r>
                      <a:endParaRPr lang="en-US" sz="80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Phone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Marital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Gender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Email</a:t>
                      </a:r>
                    </a:p>
                    <a:p>
                      <a:endParaRPr lang="en-US" sz="800"/>
                    </a:p>
                  </a:txBody>
                  <a:tcPr/>
                </a:tc>
                <a:extLst>
                  <a:ext uri="{0D108BD9-81ED-4DB2-BD59-A6C34878D82A}">
                    <a16:rowId xmlns:a16="http://schemas.microsoft.com/office/drawing/2014/main" val="1114634530"/>
                  </a:ext>
                </a:extLst>
              </a:tr>
            </a:tbl>
          </a:graphicData>
        </a:graphic>
      </p:graphicFrame>
      <p:graphicFrame>
        <p:nvGraphicFramePr>
          <p:cNvPr id="9" name="Table 4">
            <a:extLst>
              <a:ext uri="{FF2B5EF4-FFF2-40B4-BE49-F238E27FC236}">
                <a16:creationId xmlns:a16="http://schemas.microsoft.com/office/drawing/2014/main" id="{3580D0D0-0CC3-4108-B0A0-0131C0681342}"/>
              </a:ext>
            </a:extLst>
          </p:cNvPr>
          <p:cNvGraphicFramePr>
            <a:graphicFrameLocks noGrp="1"/>
          </p:cNvGraphicFramePr>
          <p:nvPr>
            <p:extLst>
              <p:ext uri="{D42A27DB-BD31-4B8C-83A1-F6EECF244321}">
                <p14:modId xmlns:p14="http://schemas.microsoft.com/office/powerpoint/2010/main" val="263025759"/>
              </p:ext>
            </p:extLst>
          </p:nvPr>
        </p:nvGraphicFramePr>
        <p:xfrm>
          <a:off x="4461826" y="445232"/>
          <a:ext cx="991454" cy="1698942"/>
        </p:xfrm>
        <a:graphic>
          <a:graphicData uri="http://schemas.openxmlformats.org/drawingml/2006/table">
            <a:tbl>
              <a:tblPr firstRow="1" bandRow="1">
                <a:tableStyleId>{5C22544A-7EE6-4342-B048-85BDC9FD1C3A}</a:tableStyleId>
              </a:tblPr>
              <a:tblGrid>
                <a:gridCol w="991454">
                  <a:extLst>
                    <a:ext uri="{9D8B030D-6E8A-4147-A177-3AD203B41FA5}">
                      <a16:colId xmlns:a16="http://schemas.microsoft.com/office/drawing/2014/main" val="3558512892"/>
                    </a:ext>
                  </a:extLst>
                </a:gridCol>
              </a:tblGrid>
              <a:tr h="235902">
                <a:tc>
                  <a:txBody>
                    <a:bodyPr/>
                    <a:lstStyle/>
                    <a:p>
                      <a:r>
                        <a:rPr lang="en-US" sz="900" err="1"/>
                        <a:t>Product_ID</a:t>
                      </a:r>
                      <a:endParaRPr lang="en-US" sz="900"/>
                    </a:p>
                  </a:txBody>
                  <a:tcPr/>
                </a:tc>
                <a:extLst>
                  <a:ext uri="{0D108BD9-81ED-4DB2-BD59-A6C34878D82A}">
                    <a16:rowId xmlns:a16="http://schemas.microsoft.com/office/drawing/2014/main" val="379309700"/>
                  </a:ext>
                </a:extLst>
              </a:tr>
              <a:tr h="872514">
                <a:tc>
                  <a:txBody>
                    <a:bodyPr/>
                    <a:lstStyle/>
                    <a:p>
                      <a:r>
                        <a:rPr lang="en-US" sz="900"/>
                        <a:t>Product category</a:t>
                      </a:r>
                    </a:p>
                    <a:p>
                      <a:r>
                        <a:rPr lang="en-US" sz="900"/>
                        <a:t>Description</a:t>
                      </a:r>
                    </a:p>
                    <a:p>
                      <a:r>
                        <a:rPr lang="en-US" sz="900" err="1"/>
                        <a:t>Units_available</a:t>
                      </a:r>
                      <a:endParaRPr lang="en-US" sz="900"/>
                    </a:p>
                    <a:p>
                      <a:r>
                        <a:rPr lang="en-US" sz="900"/>
                        <a:t>Price</a:t>
                      </a:r>
                    </a:p>
                    <a:p>
                      <a:r>
                        <a:rPr lang="en-US" sz="900"/>
                        <a:t>Photos</a:t>
                      </a:r>
                    </a:p>
                    <a:p>
                      <a:r>
                        <a:rPr lang="en-US" sz="900"/>
                        <a:t>Weight</a:t>
                      </a:r>
                    </a:p>
                    <a:p>
                      <a:r>
                        <a:rPr lang="en-US" sz="900"/>
                        <a:t>Height</a:t>
                      </a:r>
                    </a:p>
                    <a:p>
                      <a:r>
                        <a:rPr lang="en-US" sz="900"/>
                        <a:t>Length</a:t>
                      </a:r>
                    </a:p>
                    <a:p>
                      <a:r>
                        <a:rPr lang="en-US" sz="900"/>
                        <a:t>Width</a:t>
                      </a:r>
                    </a:p>
                  </a:txBody>
                  <a:tcPr/>
                </a:tc>
                <a:extLst>
                  <a:ext uri="{0D108BD9-81ED-4DB2-BD59-A6C34878D82A}">
                    <a16:rowId xmlns:a16="http://schemas.microsoft.com/office/drawing/2014/main" val="1114634530"/>
                  </a:ext>
                </a:extLst>
              </a:tr>
            </a:tbl>
          </a:graphicData>
        </a:graphic>
      </p:graphicFrame>
      <p:cxnSp>
        <p:nvCxnSpPr>
          <p:cNvPr id="11" name="Connector: Elbow 10">
            <a:extLst>
              <a:ext uri="{FF2B5EF4-FFF2-40B4-BE49-F238E27FC236}">
                <a16:creationId xmlns:a16="http://schemas.microsoft.com/office/drawing/2014/main" id="{C2AD9D1F-96AE-4561-9A0F-AD6548509F67}"/>
              </a:ext>
            </a:extLst>
          </p:cNvPr>
          <p:cNvCxnSpPr>
            <a:cxnSpLocks/>
            <a:endCxn id="5" idx="2"/>
          </p:cNvCxnSpPr>
          <p:nvPr/>
        </p:nvCxnSpPr>
        <p:spPr>
          <a:xfrm rot="10800000">
            <a:off x="6390431" y="2918661"/>
            <a:ext cx="1223808" cy="922536"/>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ECA0E074-9E5D-487A-9749-CD1F719D3D6E}"/>
              </a:ext>
            </a:extLst>
          </p:cNvPr>
          <p:cNvCxnSpPr>
            <a:cxnSpLocks/>
            <a:stCxn id="14" idx="0"/>
          </p:cNvCxnSpPr>
          <p:nvPr/>
        </p:nvCxnSpPr>
        <p:spPr>
          <a:xfrm rot="16200000" flipV="1">
            <a:off x="5580021" y="274986"/>
            <a:ext cx="788162" cy="110373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7823E78B-2823-48BE-9AA0-3A853DB3E951}"/>
              </a:ext>
            </a:extLst>
          </p:cNvPr>
          <p:cNvSpPr txBox="1"/>
          <p:nvPr/>
        </p:nvSpPr>
        <p:spPr>
          <a:xfrm>
            <a:off x="5819461" y="1220935"/>
            <a:ext cx="1413017" cy="246221"/>
          </a:xfrm>
          <a:prstGeom prst="rect">
            <a:avLst/>
          </a:prstGeom>
          <a:noFill/>
        </p:spPr>
        <p:txBody>
          <a:bodyPr wrap="square" rtlCol="0">
            <a:spAutoFit/>
          </a:bodyPr>
          <a:lstStyle/>
          <a:p>
            <a:r>
              <a:rPr lang="en-US" sz="1000" b="1"/>
              <a:t>Sales B2C</a:t>
            </a:r>
          </a:p>
        </p:txBody>
      </p:sp>
      <p:sp>
        <p:nvSpPr>
          <p:cNvPr id="15" name="TextBox 14">
            <a:extLst>
              <a:ext uri="{FF2B5EF4-FFF2-40B4-BE49-F238E27FC236}">
                <a16:creationId xmlns:a16="http://schemas.microsoft.com/office/drawing/2014/main" id="{D7B3FE32-286D-46B3-9E61-1E5F30D142BF}"/>
              </a:ext>
            </a:extLst>
          </p:cNvPr>
          <p:cNvSpPr txBox="1"/>
          <p:nvPr/>
        </p:nvSpPr>
        <p:spPr>
          <a:xfrm>
            <a:off x="4620358" y="205768"/>
            <a:ext cx="815621" cy="246221"/>
          </a:xfrm>
          <a:prstGeom prst="rect">
            <a:avLst/>
          </a:prstGeom>
          <a:noFill/>
        </p:spPr>
        <p:txBody>
          <a:bodyPr wrap="square" rtlCol="0">
            <a:spAutoFit/>
          </a:bodyPr>
          <a:lstStyle/>
          <a:p>
            <a:r>
              <a:rPr lang="en-US" sz="1000" b="1"/>
              <a:t>Product</a:t>
            </a:r>
          </a:p>
        </p:txBody>
      </p:sp>
      <p:sp>
        <p:nvSpPr>
          <p:cNvPr id="16" name="TextBox 15">
            <a:extLst>
              <a:ext uri="{FF2B5EF4-FFF2-40B4-BE49-F238E27FC236}">
                <a16:creationId xmlns:a16="http://schemas.microsoft.com/office/drawing/2014/main" id="{66472106-BBD5-4BFD-9C29-620C8BF39614}"/>
              </a:ext>
            </a:extLst>
          </p:cNvPr>
          <p:cNvSpPr txBox="1"/>
          <p:nvPr/>
        </p:nvSpPr>
        <p:spPr>
          <a:xfrm>
            <a:off x="7727035" y="1951245"/>
            <a:ext cx="987283" cy="246221"/>
          </a:xfrm>
          <a:prstGeom prst="rect">
            <a:avLst/>
          </a:prstGeom>
          <a:noFill/>
        </p:spPr>
        <p:txBody>
          <a:bodyPr wrap="square" rtlCol="0">
            <a:spAutoFit/>
          </a:bodyPr>
          <a:lstStyle/>
          <a:p>
            <a:r>
              <a:rPr lang="en-US" sz="1000" b="1"/>
              <a:t>Customer</a:t>
            </a:r>
          </a:p>
        </p:txBody>
      </p:sp>
      <p:sp>
        <p:nvSpPr>
          <p:cNvPr id="3" name="TextBox 2">
            <a:extLst>
              <a:ext uri="{FF2B5EF4-FFF2-40B4-BE49-F238E27FC236}">
                <a16:creationId xmlns:a16="http://schemas.microsoft.com/office/drawing/2014/main" id="{7EED4100-BA2C-4B49-BDE2-DCFC1EB4C149}"/>
              </a:ext>
            </a:extLst>
          </p:cNvPr>
          <p:cNvSpPr txBox="1"/>
          <p:nvPr/>
        </p:nvSpPr>
        <p:spPr>
          <a:xfrm>
            <a:off x="184986" y="4568992"/>
            <a:ext cx="4690810"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Reference: https://www.vskills.in/certification/tutorial/snowflake-schema-aggregate-fact-tables-and-families-of-stars/</a:t>
            </a:r>
          </a:p>
        </p:txBody>
      </p:sp>
    </p:spTree>
    <p:extLst>
      <p:ext uri="{BB962C8B-B14F-4D97-AF65-F5344CB8AC3E}">
        <p14:creationId xmlns:p14="http://schemas.microsoft.com/office/powerpoint/2010/main" val="118308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Text Placeholder 1">
            <a:extLst>
              <a:ext uri="{FF2B5EF4-FFF2-40B4-BE49-F238E27FC236}">
                <a16:creationId xmlns:a16="http://schemas.microsoft.com/office/drawing/2014/main" id="{49782B6C-5C9B-4EBD-8620-E2990970625B}"/>
              </a:ext>
            </a:extLst>
          </p:cNvPr>
          <p:cNvSpPr>
            <a:spLocks noGrp="1"/>
          </p:cNvSpPr>
          <p:nvPr>
            <p:ph type="body" idx="1"/>
          </p:nvPr>
        </p:nvSpPr>
        <p:spPr>
          <a:xfrm>
            <a:off x="227013" y="826563"/>
            <a:ext cx="4106004" cy="3743858"/>
          </a:xfrm>
          <a:solidFill>
            <a:schemeClr val="bg2">
              <a:lumMod val="20000"/>
              <a:lumOff val="80000"/>
            </a:schemeClr>
          </a:solidFill>
          <a:ln>
            <a:solidFill>
              <a:schemeClr val="tx1"/>
            </a:solidFill>
          </a:ln>
        </p:spPr>
        <p:txBody>
          <a:bodyPr/>
          <a:lstStyle/>
          <a:p>
            <a:pPr marL="285750" indent="-285750" algn="just">
              <a:buFont typeface="Arial,Sans-Serif"/>
              <a:buChar char="•"/>
            </a:pPr>
            <a:r>
              <a:rPr lang="en-US" sz="1200" b="1"/>
              <a:t>Business Process</a:t>
            </a:r>
            <a:r>
              <a:rPr lang="en-US" sz="1200"/>
              <a:t>: Online Sales Transaction</a:t>
            </a:r>
            <a:endParaRPr lang="en-US"/>
          </a:p>
          <a:p>
            <a:pPr marL="285750" indent="-285750" algn="just">
              <a:buFont typeface="Arial,Sans-Serif"/>
              <a:buChar char="•"/>
            </a:pPr>
            <a:r>
              <a:rPr lang="en-US" sz="1200" b="1"/>
              <a:t>Fact Table</a:t>
            </a:r>
            <a:r>
              <a:rPr lang="en-US" sz="1200"/>
              <a:t>: Sales B2C</a:t>
            </a:r>
          </a:p>
          <a:p>
            <a:pPr marL="285750" indent="-285750" algn="just">
              <a:buFont typeface="Arial,Sans-Serif"/>
              <a:buChar char="•"/>
            </a:pPr>
            <a:r>
              <a:rPr lang="en-US" sz="1200" b="1"/>
              <a:t>Dimensions: </a:t>
            </a:r>
            <a:r>
              <a:rPr lang="en-US" sz="1200"/>
              <a:t>Product, Customer</a:t>
            </a:r>
          </a:p>
          <a:p>
            <a:pPr marL="285750" indent="-285750" algn="just">
              <a:buFont typeface="Arial,Sans-Serif"/>
              <a:buChar char="•"/>
            </a:pPr>
            <a:r>
              <a:rPr lang="en-US" sz="1200" b="1"/>
              <a:t>Granularity: </a:t>
            </a:r>
            <a:r>
              <a:rPr lang="en-US" sz="1200"/>
              <a:t>One transaction per line</a:t>
            </a:r>
          </a:p>
          <a:p>
            <a:pPr marL="285750" indent="-285750" algn="just">
              <a:buFont typeface="Arial,Sans-Serif"/>
              <a:buChar char="•"/>
            </a:pPr>
            <a:r>
              <a:rPr lang="en-US" sz="1200" b="1"/>
              <a:t>Objective</a:t>
            </a:r>
            <a:r>
              <a:rPr lang="en-US" sz="1200"/>
              <a:t>: To calculate the Profits per customer per product</a:t>
            </a:r>
          </a:p>
          <a:p>
            <a:pPr marL="285750" indent="-285750" algn="just">
              <a:buFont typeface="Arial,Sans-Serif"/>
              <a:buChar char="•"/>
            </a:pPr>
            <a:r>
              <a:rPr lang="en-US" sz="1200" b="1"/>
              <a:t>Row in fact table</a:t>
            </a:r>
            <a:r>
              <a:rPr lang="en-US" sz="1200"/>
              <a:t>: Sum the total net profit for each customer and each product.</a:t>
            </a:r>
          </a:p>
          <a:p>
            <a:pPr marL="285750" indent="-285750" algn="just">
              <a:buFont typeface="Arial,Sans-Serif"/>
              <a:buChar char="•"/>
            </a:pPr>
            <a:r>
              <a:rPr lang="en-US" sz="1200" b="1"/>
              <a:t>Two-Way Aggregation Table</a:t>
            </a:r>
            <a:r>
              <a:rPr lang="en-US" sz="1200"/>
              <a:t> - when you rise to higher level in the hierarchies of two dimensions and keep other dimensions at the lowest level, then you create two-way aggregate.</a:t>
            </a:r>
          </a:p>
          <a:p>
            <a:pPr marL="514350" indent="-285750" algn="just">
              <a:buChar char="•"/>
            </a:pPr>
            <a:endParaRPr lang="en-US" sz="1200" b="1"/>
          </a:p>
          <a:p>
            <a:pPr marL="228600" indent="0" algn="just"/>
            <a:r>
              <a:rPr lang="en-US" sz="1200" b="1" u="sng"/>
              <a:t>SQL Code:</a:t>
            </a:r>
            <a:endParaRPr lang="en-US" sz="1200" u="sng"/>
          </a:p>
          <a:p>
            <a:pPr marL="228600" lvl="1" indent="0" algn="just"/>
            <a:r>
              <a:rPr lang="en-US" sz="1200" b="1"/>
              <a:t>SELECT</a:t>
            </a:r>
            <a:r>
              <a:rPr lang="en-US" sz="1200"/>
              <a:t> </a:t>
            </a:r>
            <a:r>
              <a:rPr lang="en-US" sz="1200" err="1"/>
              <a:t>Customer_ID</a:t>
            </a:r>
            <a:r>
              <a:rPr lang="en-US" sz="1200"/>
              <a:t>, </a:t>
            </a:r>
            <a:r>
              <a:rPr lang="en-US" sz="1200" err="1"/>
              <a:t>Product_ID,SUM</a:t>
            </a:r>
            <a:r>
              <a:rPr lang="en-US" sz="1200"/>
              <a:t> (Profits) as </a:t>
            </a:r>
            <a:r>
              <a:rPr lang="en-US" sz="1200" err="1"/>
              <a:t>Total_profits</a:t>
            </a:r>
          </a:p>
          <a:p>
            <a:pPr marL="228600" lvl="1" indent="0" algn="just"/>
            <a:r>
              <a:rPr lang="en-US" sz="1200" b="1"/>
              <a:t>FROM</a:t>
            </a:r>
            <a:r>
              <a:rPr lang="en-US" sz="1200"/>
              <a:t> Sales</a:t>
            </a:r>
          </a:p>
          <a:p>
            <a:pPr marL="228600" lvl="1" indent="0" algn="just"/>
            <a:r>
              <a:rPr lang="en-US" sz="1200" b="1"/>
              <a:t>GROUP BY</a:t>
            </a:r>
            <a:r>
              <a:rPr lang="en-US" sz="1200"/>
              <a:t> </a:t>
            </a:r>
            <a:r>
              <a:rPr lang="en-US" sz="1200" err="1"/>
              <a:t>Customer_ID</a:t>
            </a:r>
            <a:r>
              <a:rPr lang="en-US" sz="1200"/>
              <a:t>, </a:t>
            </a:r>
            <a:r>
              <a:rPr lang="en-US" sz="1200" err="1"/>
              <a:t>Product_ID</a:t>
            </a:r>
            <a:endParaRPr lang="en-US" err="1"/>
          </a:p>
        </p:txBody>
      </p:sp>
      <p:sp>
        <p:nvSpPr>
          <p:cNvPr id="269" name="Google Shape;269;p3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a:t>Aggregation Table</a:t>
            </a:r>
          </a:p>
        </p:txBody>
      </p:sp>
      <p:sp>
        <p:nvSpPr>
          <p:cNvPr id="3" name="Rectangle 2">
            <a:extLst>
              <a:ext uri="{FF2B5EF4-FFF2-40B4-BE49-F238E27FC236}">
                <a16:creationId xmlns:a16="http://schemas.microsoft.com/office/drawing/2014/main" id="{18F72E95-4EC8-4531-8D71-B4236E8190E8}"/>
              </a:ext>
            </a:extLst>
          </p:cNvPr>
          <p:cNvSpPr/>
          <p:nvPr/>
        </p:nvSpPr>
        <p:spPr>
          <a:xfrm>
            <a:off x="6272963" y="1708483"/>
            <a:ext cx="1714499" cy="161674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C4AE553-8C37-4D14-80A0-D471395A381F}"/>
              </a:ext>
            </a:extLst>
          </p:cNvPr>
          <p:cNvSpPr txBox="1"/>
          <p:nvPr/>
        </p:nvSpPr>
        <p:spPr>
          <a:xfrm>
            <a:off x="6321091" y="1794209"/>
            <a:ext cx="154004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Customer ID(FK)</a:t>
            </a:r>
          </a:p>
          <a:p>
            <a:endParaRPr lang="en-US"/>
          </a:p>
          <a:p>
            <a:r>
              <a:rPr lang="en-US"/>
              <a:t>Product ID(FK)</a:t>
            </a:r>
          </a:p>
          <a:p>
            <a:endParaRPr lang="en-US"/>
          </a:p>
          <a:p>
            <a:r>
              <a:rPr lang="en-US" err="1"/>
              <a:t>Total_profits</a:t>
            </a:r>
          </a:p>
          <a:p>
            <a:endParaRPr lang="en-US"/>
          </a:p>
          <a:p>
            <a:endParaRPr lang="en-US"/>
          </a:p>
        </p:txBody>
      </p:sp>
      <p:sp>
        <p:nvSpPr>
          <p:cNvPr id="8" name="TextBox 7">
            <a:extLst>
              <a:ext uri="{FF2B5EF4-FFF2-40B4-BE49-F238E27FC236}">
                <a16:creationId xmlns:a16="http://schemas.microsoft.com/office/drawing/2014/main" id="{90D56147-057E-456F-A6F2-1B9269711995}"/>
              </a:ext>
            </a:extLst>
          </p:cNvPr>
          <p:cNvSpPr txBox="1"/>
          <p:nvPr/>
        </p:nvSpPr>
        <p:spPr>
          <a:xfrm>
            <a:off x="6163176" y="1087354"/>
            <a:ext cx="274319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Aggregate Table</a:t>
            </a:r>
          </a:p>
          <a:p>
            <a:r>
              <a:rPr lang="en-US" sz="1200" b="1"/>
              <a:t>Profits per Customer per Product</a:t>
            </a:r>
          </a:p>
        </p:txBody>
      </p:sp>
    </p:spTree>
    <p:extLst>
      <p:ext uri="{BB962C8B-B14F-4D97-AF65-F5344CB8AC3E}">
        <p14:creationId xmlns:p14="http://schemas.microsoft.com/office/powerpoint/2010/main" val="237767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a:xfrm>
            <a:off x="227013" y="290517"/>
            <a:ext cx="7303340" cy="401897"/>
          </a:xfrm>
        </p:spPr>
        <p:txBody>
          <a:bodyPr/>
          <a:lstStyle/>
          <a:p>
            <a:r>
              <a:rPr lang="en-US" sz="2200"/>
              <a:t>The cube</a:t>
            </a:r>
            <a:endParaRPr lang="en-IN" sz="2200"/>
          </a:p>
        </p:txBody>
      </p:sp>
      <p:graphicFrame>
        <p:nvGraphicFramePr>
          <p:cNvPr id="2" name="Table 3">
            <a:extLst>
              <a:ext uri="{FF2B5EF4-FFF2-40B4-BE49-F238E27FC236}">
                <a16:creationId xmlns:a16="http://schemas.microsoft.com/office/drawing/2014/main" id="{DA50F41E-EF68-4455-AF8A-8396A7143DDE}"/>
              </a:ext>
            </a:extLst>
          </p:cNvPr>
          <p:cNvGraphicFramePr>
            <a:graphicFrameLocks noGrp="1"/>
          </p:cNvGraphicFramePr>
          <p:nvPr>
            <p:extLst>
              <p:ext uri="{D42A27DB-BD31-4B8C-83A1-F6EECF244321}">
                <p14:modId xmlns:p14="http://schemas.microsoft.com/office/powerpoint/2010/main" val="1363237790"/>
              </p:ext>
            </p:extLst>
          </p:nvPr>
        </p:nvGraphicFramePr>
        <p:xfrm>
          <a:off x="1607820" y="701040"/>
          <a:ext cx="6170639" cy="3991564"/>
        </p:xfrm>
        <a:graphic>
          <a:graphicData uri="http://schemas.openxmlformats.org/drawingml/2006/table">
            <a:tbl>
              <a:tblPr firstRow="1" bandRow="1">
                <a:tableStyleId>{B57C3E1F-3D28-4219-A743-9F535583FDBD}</a:tableStyleId>
              </a:tblPr>
              <a:tblGrid>
                <a:gridCol w="1483920">
                  <a:extLst>
                    <a:ext uri="{9D8B030D-6E8A-4147-A177-3AD203B41FA5}">
                      <a16:colId xmlns:a16="http://schemas.microsoft.com/office/drawing/2014/main" val="3287448397"/>
                    </a:ext>
                  </a:extLst>
                </a:gridCol>
                <a:gridCol w="2244564">
                  <a:extLst>
                    <a:ext uri="{9D8B030D-6E8A-4147-A177-3AD203B41FA5}">
                      <a16:colId xmlns:a16="http://schemas.microsoft.com/office/drawing/2014/main" val="4242497610"/>
                    </a:ext>
                  </a:extLst>
                </a:gridCol>
                <a:gridCol w="2442155">
                  <a:extLst>
                    <a:ext uri="{9D8B030D-6E8A-4147-A177-3AD203B41FA5}">
                      <a16:colId xmlns:a16="http://schemas.microsoft.com/office/drawing/2014/main" val="2849502902"/>
                    </a:ext>
                  </a:extLst>
                </a:gridCol>
              </a:tblGrid>
              <a:tr h="546790">
                <a:tc>
                  <a:txBody>
                    <a:bodyPr/>
                    <a:lstStyle/>
                    <a:p>
                      <a:pPr algn="ctr"/>
                      <a:r>
                        <a:rPr lang="en-US" b="1">
                          <a:solidFill>
                            <a:schemeClr val="bg1"/>
                          </a:solidFill>
                        </a:rPr>
                        <a:t>Dimension</a:t>
                      </a:r>
                    </a:p>
                  </a:txBody>
                  <a:tcPr>
                    <a:solidFill>
                      <a:srgbClr val="4F81BD"/>
                    </a:solidFill>
                  </a:tcPr>
                </a:tc>
                <a:tc>
                  <a:txBody>
                    <a:bodyPr/>
                    <a:lstStyle/>
                    <a:p>
                      <a:pPr algn="ctr"/>
                      <a:r>
                        <a:rPr lang="en-US" b="1">
                          <a:solidFill>
                            <a:schemeClr val="bg1"/>
                          </a:solidFill>
                        </a:rPr>
                        <a:t>Type</a:t>
                      </a:r>
                    </a:p>
                  </a:txBody>
                  <a:tcPr>
                    <a:solidFill>
                      <a:srgbClr val="4F81BD"/>
                    </a:solidFill>
                  </a:tcPr>
                </a:tc>
                <a:tc>
                  <a:txBody>
                    <a:bodyPr/>
                    <a:lstStyle/>
                    <a:p>
                      <a:pPr algn="ctr"/>
                      <a:r>
                        <a:rPr lang="en-US" b="1">
                          <a:solidFill>
                            <a:schemeClr val="bg1"/>
                          </a:solidFill>
                        </a:rPr>
                        <a:t>Sparsity</a:t>
                      </a:r>
                    </a:p>
                  </a:txBody>
                  <a:tcPr>
                    <a:solidFill>
                      <a:srgbClr val="4F81BD"/>
                    </a:solidFill>
                  </a:tcPr>
                </a:tc>
                <a:extLst>
                  <a:ext uri="{0D108BD9-81ED-4DB2-BD59-A6C34878D82A}">
                    <a16:rowId xmlns:a16="http://schemas.microsoft.com/office/drawing/2014/main" val="2075432277"/>
                  </a:ext>
                </a:extLst>
              </a:tr>
              <a:tr h="346300">
                <a:tc>
                  <a:txBody>
                    <a:bodyPr/>
                    <a:lstStyle/>
                    <a:p>
                      <a:pPr algn="ctr"/>
                      <a:r>
                        <a:rPr lang="en-US" sz="1050" b="0" i="0" u="none" strike="noStrike" cap="none">
                          <a:solidFill>
                            <a:srgbClr val="000000"/>
                          </a:solidFill>
                          <a:latin typeface="Arial"/>
                          <a:cs typeface="Arial"/>
                          <a:sym typeface="Arial"/>
                        </a:rPr>
                        <a:t>Sales</a:t>
                      </a:r>
                    </a:p>
                  </a:txBody>
                  <a:tcPr>
                    <a:solidFill>
                      <a:srgbClr val="D0D8E8"/>
                    </a:solidFill>
                  </a:tcPr>
                </a:tc>
                <a:tc>
                  <a:txBody>
                    <a:bodyPr/>
                    <a:lstStyle/>
                    <a:p>
                      <a:pPr algn="ctr"/>
                      <a:r>
                        <a:rPr lang="en-US" sz="1050"/>
                        <a:t>Fact</a:t>
                      </a:r>
                    </a:p>
                  </a:txBody>
                  <a:tcPr>
                    <a:solidFill>
                      <a:srgbClr val="D0D8E8"/>
                    </a:solidFill>
                  </a:tcPr>
                </a:tc>
                <a:tc>
                  <a:txBody>
                    <a:bodyPr/>
                    <a:lstStyle/>
                    <a:p>
                      <a:r>
                        <a:rPr lang="en-US" sz="1050"/>
                        <a:t>Dense: Every project will have </a:t>
                      </a:r>
                    </a:p>
                  </a:txBody>
                  <a:tcPr>
                    <a:solidFill>
                      <a:srgbClr val="D0D8E8"/>
                    </a:solidFill>
                  </a:tcPr>
                </a:tc>
                <a:extLst>
                  <a:ext uri="{0D108BD9-81ED-4DB2-BD59-A6C34878D82A}">
                    <a16:rowId xmlns:a16="http://schemas.microsoft.com/office/drawing/2014/main" val="3696681448"/>
                  </a:ext>
                </a:extLst>
              </a:tr>
              <a:tr h="346300">
                <a:tc>
                  <a:txBody>
                    <a:bodyPr/>
                    <a:lstStyle/>
                    <a:p>
                      <a:pPr algn="ctr"/>
                      <a:r>
                        <a:rPr lang="en-US" sz="1050"/>
                        <a:t>Product</a:t>
                      </a:r>
                    </a:p>
                  </a:txBody>
                  <a:tcPr>
                    <a:solidFill>
                      <a:srgbClr val="D0D8E8"/>
                    </a:solidFill>
                  </a:tcPr>
                </a:tc>
                <a:tc>
                  <a:txBody>
                    <a:bodyPr/>
                    <a:lstStyle/>
                    <a:p>
                      <a:pPr algn="ctr"/>
                      <a:r>
                        <a:rPr lang="en-US" sz="1050"/>
                        <a:t>Dimension</a:t>
                      </a:r>
                    </a:p>
                  </a:txBody>
                  <a:tcPr>
                    <a:solidFill>
                      <a:srgbClr val="D0D8E8"/>
                    </a:solidFill>
                  </a:tcPr>
                </a:tc>
                <a:tc>
                  <a:txBody>
                    <a:bodyPr/>
                    <a:lstStyle/>
                    <a:p>
                      <a:r>
                        <a:rPr lang="en-US" sz="1050"/>
                        <a:t>Dense: Every project will have</a:t>
                      </a:r>
                    </a:p>
                  </a:txBody>
                  <a:tcPr>
                    <a:solidFill>
                      <a:srgbClr val="D0D8E8"/>
                    </a:solidFill>
                  </a:tcPr>
                </a:tc>
                <a:extLst>
                  <a:ext uri="{0D108BD9-81ED-4DB2-BD59-A6C34878D82A}">
                    <a16:rowId xmlns:a16="http://schemas.microsoft.com/office/drawing/2014/main" val="1901572928"/>
                  </a:ext>
                </a:extLst>
              </a:tr>
              <a:tr h="346300">
                <a:tc>
                  <a:txBody>
                    <a:bodyPr/>
                    <a:lstStyle/>
                    <a:p>
                      <a:pPr algn="ctr"/>
                      <a:r>
                        <a:rPr lang="en-US" sz="1050"/>
                        <a:t>Time</a:t>
                      </a:r>
                    </a:p>
                  </a:txBody>
                  <a:tcPr>
                    <a:solidFill>
                      <a:srgbClr val="D0D8E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a:t>Dimension</a:t>
                      </a:r>
                    </a:p>
                  </a:txBody>
                  <a:tcPr>
                    <a:solidFill>
                      <a:srgbClr val="D0D8E8"/>
                    </a:solidFill>
                  </a:tcPr>
                </a:tc>
                <a:tc>
                  <a:txBody>
                    <a:bodyPr/>
                    <a:lstStyle/>
                    <a:p>
                      <a:r>
                        <a:rPr lang="en-US" sz="1050"/>
                        <a:t>Dense: Every project will have</a:t>
                      </a:r>
                    </a:p>
                  </a:txBody>
                  <a:tcPr>
                    <a:solidFill>
                      <a:srgbClr val="D0D8E8"/>
                    </a:solidFill>
                  </a:tcPr>
                </a:tc>
                <a:extLst>
                  <a:ext uri="{0D108BD9-81ED-4DB2-BD59-A6C34878D82A}">
                    <a16:rowId xmlns:a16="http://schemas.microsoft.com/office/drawing/2014/main" val="4042933508"/>
                  </a:ext>
                </a:extLst>
              </a:tr>
              <a:tr h="346300">
                <a:tc>
                  <a:txBody>
                    <a:bodyPr/>
                    <a:lstStyle/>
                    <a:p>
                      <a:pPr algn="ctr"/>
                      <a:r>
                        <a:rPr lang="en-US" sz="1050"/>
                        <a:t>Customer</a:t>
                      </a:r>
                    </a:p>
                  </a:txBody>
                  <a:tcPr>
                    <a:solidFill>
                      <a:srgbClr val="D0D8E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a:t>Dimension</a:t>
                      </a:r>
                    </a:p>
                  </a:txBody>
                  <a:tcPr>
                    <a:solidFill>
                      <a:srgbClr val="D0D8E8"/>
                    </a:solidFill>
                  </a:tcPr>
                </a:tc>
                <a:tc>
                  <a:txBody>
                    <a:bodyPr/>
                    <a:lstStyle/>
                    <a:p>
                      <a:r>
                        <a:rPr lang="en-US" sz="1050"/>
                        <a:t>Dense: Every project will have</a:t>
                      </a:r>
                    </a:p>
                  </a:txBody>
                  <a:tcPr>
                    <a:solidFill>
                      <a:srgbClr val="D0D8E8"/>
                    </a:solidFill>
                  </a:tcPr>
                </a:tc>
                <a:extLst>
                  <a:ext uri="{0D108BD9-81ED-4DB2-BD59-A6C34878D82A}">
                    <a16:rowId xmlns:a16="http://schemas.microsoft.com/office/drawing/2014/main" val="914354911"/>
                  </a:ext>
                </a:extLst>
              </a:tr>
              <a:tr h="337187">
                <a:tc>
                  <a:txBody>
                    <a:bodyPr/>
                    <a:lstStyle/>
                    <a:p>
                      <a:pPr algn="ctr"/>
                      <a:r>
                        <a:rPr lang="en-US" sz="1050"/>
                        <a:t>Order</a:t>
                      </a:r>
                    </a:p>
                  </a:txBody>
                  <a:tcPr>
                    <a:solidFill>
                      <a:srgbClr val="D0D8E8"/>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a:t>Dimension</a:t>
                      </a:r>
                    </a:p>
                  </a:txBody>
                  <a:tcPr>
                    <a:solidFill>
                      <a:srgbClr val="D0D8E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a:t>Dense: Every project will have</a:t>
                      </a:r>
                    </a:p>
                  </a:txBody>
                  <a:tcPr>
                    <a:solidFill>
                      <a:srgbClr val="D0D8E8"/>
                    </a:solidFill>
                  </a:tcPr>
                </a:tc>
                <a:extLst>
                  <a:ext uri="{0D108BD9-81ED-4DB2-BD59-A6C34878D82A}">
                    <a16:rowId xmlns:a16="http://schemas.microsoft.com/office/drawing/2014/main" val="3802996126"/>
                  </a:ext>
                </a:extLst>
              </a:tr>
              <a:tr h="346300">
                <a:tc>
                  <a:txBody>
                    <a:bodyPr/>
                    <a:lstStyle/>
                    <a:p>
                      <a:pPr algn="ctr"/>
                      <a:r>
                        <a:rPr lang="en-US" sz="1050"/>
                        <a:t>Region</a:t>
                      </a:r>
                    </a:p>
                  </a:txBody>
                  <a:tcPr>
                    <a:solidFill>
                      <a:srgbClr val="D0D8E8"/>
                    </a:solidFill>
                  </a:tcPr>
                </a:tc>
                <a:tc>
                  <a:txBody>
                    <a:bodyPr/>
                    <a:lstStyle/>
                    <a:p>
                      <a:pPr algn="ctr"/>
                      <a:r>
                        <a:rPr lang="en-US" sz="1050"/>
                        <a:t>Dimension</a:t>
                      </a:r>
                    </a:p>
                  </a:txBody>
                  <a:tcPr>
                    <a:solidFill>
                      <a:srgbClr val="D0D8E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a:t>Dense: Every project will have</a:t>
                      </a:r>
                    </a:p>
                  </a:txBody>
                  <a:tcPr>
                    <a:solidFill>
                      <a:srgbClr val="D0D8E8"/>
                    </a:solidFill>
                  </a:tcPr>
                </a:tc>
                <a:extLst>
                  <a:ext uri="{0D108BD9-81ED-4DB2-BD59-A6C34878D82A}">
                    <a16:rowId xmlns:a16="http://schemas.microsoft.com/office/drawing/2014/main" val="3337884429"/>
                  </a:ext>
                </a:extLst>
              </a:tr>
              <a:tr h="346300">
                <a:tc>
                  <a:txBody>
                    <a:bodyPr/>
                    <a:lstStyle/>
                    <a:p>
                      <a:pPr algn="ctr"/>
                      <a:r>
                        <a:rPr lang="en-US" sz="1050"/>
                        <a:t>Warehouse</a:t>
                      </a:r>
                    </a:p>
                  </a:txBody>
                  <a:tcPr>
                    <a:solidFill>
                      <a:srgbClr val="D0D8E8"/>
                    </a:solidFill>
                  </a:tcPr>
                </a:tc>
                <a:tc>
                  <a:txBody>
                    <a:bodyPr/>
                    <a:lstStyle/>
                    <a:p>
                      <a:pPr algn="ctr"/>
                      <a:r>
                        <a:rPr lang="en-US" sz="1050"/>
                        <a:t>Dimension</a:t>
                      </a:r>
                    </a:p>
                  </a:txBody>
                  <a:tcPr>
                    <a:solidFill>
                      <a:srgbClr val="D0D8E8"/>
                    </a:solidFill>
                  </a:tcPr>
                </a:tc>
                <a:tc>
                  <a:txBody>
                    <a:bodyPr/>
                    <a:lstStyle/>
                    <a:p>
                      <a:r>
                        <a:rPr lang="en-US" sz="1050"/>
                        <a:t>Low (Not every project will have)</a:t>
                      </a:r>
                    </a:p>
                  </a:txBody>
                  <a:tcPr>
                    <a:solidFill>
                      <a:srgbClr val="D0D8E8"/>
                    </a:solidFill>
                  </a:tcPr>
                </a:tc>
                <a:extLst>
                  <a:ext uri="{0D108BD9-81ED-4DB2-BD59-A6C34878D82A}">
                    <a16:rowId xmlns:a16="http://schemas.microsoft.com/office/drawing/2014/main" val="2415724542"/>
                  </a:ext>
                </a:extLst>
              </a:tr>
              <a:tr h="346300">
                <a:tc>
                  <a:txBody>
                    <a:bodyPr/>
                    <a:lstStyle/>
                    <a:p>
                      <a:pPr algn="ctr"/>
                      <a:r>
                        <a:rPr lang="en-US" sz="1050"/>
                        <a:t>Carriers</a:t>
                      </a:r>
                    </a:p>
                  </a:txBody>
                  <a:tcPr>
                    <a:solidFill>
                      <a:srgbClr val="D0D8E8"/>
                    </a:solidFill>
                  </a:tcPr>
                </a:tc>
                <a:tc>
                  <a:txBody>
                    <a:bodyPr/>
                    <a:lstStyle/>
                    <a:p>
                      <a:pPr algn="ctr"/>
                      <a:r>
                        <a:rPr lang="en-US" sz="1050"/>
                        <a:t>Dimension</a:t>
                      </a:r>
                    </a:p>
                  </a:txBody>
                  <a:tcPr>
                    <a:solidFill>
                      <a:srgbClr val="D0D8E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a:t>Low: (Not every project will have)</a:t>
                      </a:r>
                    </a:p>
                  </a:txBody>
                  <a:tcPr>
                    <a:solidFill>
                      <a:srgbClr val="D0D8E8"/>
                    </a:solidFill>
                  </a:tcPr>
                </a:tc>
                <a:extLst>
                  <a:ext uri="{0D108BD9-81ED-4DB2-BD59-A6C34878D82A}">
                    <a16:rowId xmlns:a16="http://schemas.microsoft.com/office/drawing/2014/main" val="2816162104"/>
                  </a:ext>
                </a:extLst>
              </a:tr>
              <a:tr h="346300">
                <a:tc>
                  <a:txBody>
                    <a:bodyPr/>
                    <a:lstStyle/>
                    <a:p>
                      <a:pPr algn="ctr"/>
                      <a:r>
                        <a:rPr lang="en-US" sz="1050"/>
                        <a:t>Seller</a:t>
                      </a:r>
                    </a:p>
                  </a:txBody>
                  <a:tcPr>
                    <a:solidFill>
                      <a:srgbClr val="D0D8E8"/>
                    </a:solidFill>
                  </a:tcPr>
                </a:tc>
                <a:tc>
                  <a:txBody>
                    <a:bodyPr/>
                    <a:lstStyle/>
                    <a:p>
                      <a:pPr algn="ctr"/>
                      <a:r>
                        <a:rPr lang="en-US" sz="1050"/>
                        <a:t>Dimension</a:t>
                      </a:r>
                    </a:p>
                  </a:txBody>
                  <a:tcPr>
                    <a:solidFill>
                      <a:srgbClr val="D0D8E8"/>
                    </a:solidFill>
                  </a:tcPr>
                </a:tc>
                <a:tc>
                  <a:txBody>
                    <a:bodyPr/>
                    <a:lstStyle/>
                    <a:p>
                      <a:r>
                        <a:rPr lang="en-US" sz="1050"/>
                        <a:t>Dense: Every project will have</a:t>
                      </a:r>
                    </a:p>
                  </a:txBody>
                  <a:tcPr>
                    <a:solidFill>
                      <a:srgbClr val="D0D8E8"/>
                    </a:solidFill>
                  </a:tcPr>
                </a:tc>
                <a:extLst>
                  <a:ext uri="{0D108BD9-81ED-4DB2-BD59-A6C34878D82A}">
                    <a16:rowId xmlns:a16="http://schemas.microsoft.com/office/drawing/2014/main" val="2367472895"/>
                  </a:ext>
                </a:extLst>
              </a:tr>
              <a:tr h="337187">
                <a:tc>
                  <a:txBody>
                    <a:bodyPr/>
                    <a:lstStyle/>
                    <a:p>
                      <a:pPr algn="ctr"/>
                      <a:r>
                        <a:rPr lang="en-US" sz="1050"/>
                        <a:t>Payment</a:t>
                      </a:r>
                    </a:p>
                  </a:txBody>
                  <a:tcPr>
                    <a:solidFill>
                      <a:srgbClr val="D0D8E8"/>
                    </a:solidFill>
                  </a:tcPr>
                </a:tc>
                <a:tc>
                  <a:txBody>
                    <a:bodyPr/>
                    <a:lstStyle/>
                    <a:p>
                      <a:pPr algn="ctr"/>
                      <a:r>
                        <a:rPr lang="en-US" sz="1050"/>
                        <a:t>Dimension</a:t>
                      </a:r>
                    </a:p>
                  </a:txBody>
                  <a:tcPr>
                    <a:solidFill>
                      <a:srgbClr val="D0D8E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a:t>Low: (Not every project will have)</a:t>
                      </a:r>
                    </a:p>
                  </a:txBody>
                  <a:tcPr>
                    <a:solidFill>
                      <a:srgbClr val="D0D8E8"/>
                    </a:solidFill>
                  </a:tcPr>
                </a:tc>
                <a:extLst>
                  <a:ext uri="{0D108BD9-81ED-4DB2-BD59-A6C34878D82A}">
                    <a16:rowId xmlns:a16="http://schemas.microsoft.com/office/drawing/2014/main" val="3516035067"/>
                  </a:ext>
                </a:extLst>
              </a:tr>
            </a:tbl>
          </a:graphicData>
        </a:graphic>
      </p:graphicFrame>
    </p:spTree>
    <p:extLst>
      <p:ext uri="{BB962C8B-B14F-4D97-AF65-F5344CB8AC3E}">
        <p14:creationId xmlns:p14="http://schemas.microsoft.com/office/powerpoint/2010/main" val="110628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The cube</a:t>
            </a:r>
            <a:endParaRPr lang="en-IN" sz="2200"/>
          </a:p>
        </p:txBody>
      </p:sp>
      <p:sp>
        <p:nvSpPr>
          <p:cNvPr id="8" name="object 3">
            <a:extLst>
              <a:ext uri="{FF2B5EF4-FFF2-40B4-BE49-F238E27FC236}">
                <a16:creationId xmlns:a16="http://schemas.microsoft.com/office/drawing/2014/main" id="{C62F5F6F-0563-4F53-B71F-067BAACC6CD0}"/>
              </a:ext>
            </a:extLst>
          </p:cNvPr>
          <p:cNvSpPr txBox="1"/>
          <p:nvPr/>
        </p:nvSpPr>
        <p:spPr>
          <a:xfrm>
            <a:off x="287966" y="736396"/>
            <a:ext cx="8166359" cy="3856056"/>
          </a:xfrm>
          <a:prstGeom prst="rect">
            <a:avLst/>
          </a:prstGeom>
          <a:solidFill>
            <a:schemeClr val="bg2">
              <a:lumMod val="20000"/>
              <a:lumOff val="80000"/>
            </a:schemeClr>
          </a:solidFill>
          <a:ln w="12700">
            <a:solidFill>
              <a:schemeClr val="tx1"/>
            </a:solidFill>
          </a:ln>
        </p:spPr>
        <p:txBody>
          <a:bodyPr vert="horz" wrap="square" lIns="0" tIns="92075" rIns="0" bIns="0" rtlCol="0">
            <a:spAutoFit/>
          </a:bodyPr>
          <a:lstStyle/>
          <a:p>
            <a:pPr marL="355600" marR="5080" indent="-342900">
              <a:lnSpc>
                <a:spcPts val="2590"/>
              </a:lnSpc>
              <a:spcBef>
                <a:spcPts val="725"/>
              </a:spcBef>
              <a:buFont typeface="Arial MT"/>
              <a:buChar char="•"/>
              <a:tabLst>
                <a:tab pos="354965" algn="l"/>
                <a:tab pos="355600" algn="l"/>
                <a:tab pos="3779520" algn="l"/>
                <a:tab pos="6349365" algn="l"/>
              </a:tabLst>
            </a:pPr>
            <a:r>
              <a:rPr spc="-20">
                <a:latin typeface="+mn-lt"/>
                <a:cs typeface="Calibri"/>
              </a:rPr>
              <a:t>Data </a:t>
            </a:r>
            <a:r>
              <a:rPr>
                <a:latin typeface="+mn-lt"/>
                <a:cs typeface="Calibri"/>
              </a:rPr>
              <a:t>cube</a:t>
            </a:r>
            <a:r>
              <a:rPr spc="-20">
                <a:latin typeface="+mn-lt"/>
                <a:cs typeface="Calibri"/>
              </a:rPr>
              <a:t> </a:t>
            </a:r>
            <a:r>
              <a:rPr>
                <a:latin typeface="+mn-lt"/>
                <a:cs typeface="Calibri"/>
              </a:rPr>
              <a:t>is a </a:t>
            </a:r>
            <a:r>
              <a:rPr spc="-15">
                <a:latin typeface="+mn-lt"/>
                <a:cs typeface="Calibri"/>
              </a:rPr>
              <a:t>structure</a:t>
            </a:r>
            <a:r>
              <a:rPr lang="en-US" spc="-15">
                <a:latin typeface="+mn-lt"/>
                <a:cs typeface="Calibri"/>
              </a:rPr>
              <a:t> </a:t>
            </a:r>
            <a:r>
              <a:rPr spc="-10">
                <a:latin typeface="+mn-lt"/>
                <a:cs typeface="Calibri"/>
              </a:rPr>
              <a:t>that </a:t>
            </a:r>
            <a:r>
              <a:rPr>
                <a:latin typeface="+mn-lt"/>
                <a:cs typeface="Calibri"/>
              </a:rPr>
              <a:t>enable</a:t>
            </a:r>
            <a:r>
              <a:rPr spc="-15">
                <a:latin typeface="+mn-lt"/>
                <a:cs typeface="Calibri"/>
              </a:rPr>
              <a:t> </a:t>
            </a:r>
            <a:r>
              <a:rPr spc="-5">
                <a:latin typeface="+mn-lt"/>
                <a:cs typeface="Calibri"/>
              </a:rPr>
              <a:t>OLAP</a:t>
            </a:r>
            <a:r>
              <a:rPr lang="en-US" spc="-5">
                <a:latin typeface="+mn-lt"/>
                <a:cs typeface="Calibri"/>
              </a:rPr>
              <a:t> </a:t>
            </a:r>
            <a:r>
              <a:rPr spc="-15">
                <a:latin typeface="+mn-lt"/>
                <a:cs typeface="Calibri"/>
              </a:rPr>
              <a:t>to</a:t>
            </a:r>
            <a:r>
              <a:rPr spc="-90">
                <a:latin typeface="+mn-lt"/>
                <a:cs typeface="Calibri"/>
              </a:rPr>
              <a:t> </a:t>
            </a:r>
            <a:r>
              <a:rPr spc="-5">
                <a:latin typeface="+mn-lt"/>
                <a:cs typeface="Calibri"/>
              </a:rPr>
              <a:t>achieves </a:t>
            </a:r>
            <a:r>
              <a:rPr spc="-595">
                <a:latin typeface="+mn-lt"/>
                <a:cs typeface="Calibri"/>
              </a:rPr>
              <a:t> </a:t>
            </a:r>
            <a:r>
              <a:rPr>
                <a:latin typeface="+mn-lt"/>
                <a:cs typeface="Calibri"/>
              </a:rPr>
              <a:t>the</a:t>
            </a:r>
            <a:r>
              <a:rPr spc="-35">
                <a:latin typeface="+mn-lt"/>
                <a:cs typeface="Calibri"/>
              </a:rPr>
              <a:t> </a:t>
            </a:r>
            <a:r>
              <a:rPr>
                <a:latin typeface="+mn-lt"/>
                <a:cs typeface="Calibri"/>
              </a:rPr>
              <a:t>multidimensional</a:t>
            </a:r>
            <a:r>
              <a:rPr spc="-25">
                <a:latin typeface="+mn-lt"/>
                <a:cs typeface="Calibri"/>
              </a:rPr>
              <a:t> </a:t>
            </a:r>
            <a:r>
              <a:rPr spc="-20">
                <a:latin typeface="+mn-lt"/>
                <a:cs typeface="Calibri"/>
              </a:rPr>
              <a:t>functionality</a:t>
            </a:r>
            <a:endParaRPr lang="en-US" spc="-20">
              <a:latin typeface="+mn-lt"/>
              <a:cs typeface="Calibri"/>
            </a:endParaRPr>
          </a:p>
          <a:p>
            <a:pPr marL="355600" marR="5080" indent="-342900">
              <a:lnSpc>
                <a:spcPts val="2590"/>
              </a:lnSpc>
              <a:spcBef>
                <a:spcPts val="725"/>
              </a:spcBef>
              <a:buFont typeface="Arial MT"/>
              <a:buChar char="•"/>
              <a:tabLst>
                <a:tab pos="354965" algn="l"/>
                <a:tab pos="355600" algn="l"/>
                <a:tab pos="3779520" algn="l"/>
                <a:tab pos="6349365" algn="l"/>
              </a:tabLst>
            </a:pPr>
            <a:r>
              <a:rPr spc="-5">
                <a:latin typeface="+mn-lt"/>
                <a:cs typeface="Calibri"/>
              </a:rPr>
              <a:t>The</a:t>
            </a:r>
            <a:r>
              <a:rPr spc="-35">
                <a:latin typeface="+mn-lt"/>
                <a:cs typeface="Calibri"/>
              </a:rPr>
              <a:t> </a:t>
            </a:r>
            <a:r>
              <a:rPr spc="-20">
                <a:latin typeface="+mn-lt"/>
                <a:cs typeface="Calibri"/>
              </a:rPr>
              <a:t>data</a:t>
            </a:r>
            <a:r>
              <a:rPr spc="-25">
                <a:latin typeface="+mn-lt"/>
                <a:cs typeface="Calibri"/>
              </a:rPr>
              <a:t> </a:t>
            </a:r>
            <a:r>
              <a:rPr>
                <a:latin typeface="+mn-lt"/>
                <a:cs typeface="Calibri"/>
              </a:rPr>
              <a:t>cube</a:t>
            </a:r>
            <a:r>
              <a:rPr spc="-25">
                <a:latin typeface="+mn-lt"/>
                <a:cs typeface="Calibri"/>
              </a:rPr>
              <a:t> </a:t>
            </a:r>
            <a:r>
              <a:rPr>
                <a:latin typeface="+mn-lt"/>
                <a:cs typeface="Calibri"/>
              </a:rPr>
              <a:t>is</a:t>
            </a:r>
            <a:r>
              <a:rPr spc="-10">
                <a:latin typeface="+mn-lt"/>
                <a:cs typeface="Calibri"/>
              </a:rPr>
              <a:t> </a:t>
            </a:r>
            <a:r>
              <a:rPr spc="-5">
                <a:latin typeface="+mn-lt"/>
                <a:cs typeface="Calibri"/>
              </a:rPr>
              <a:t>used</a:t>
            </a:r>
            <a:r>
              <a:rPr spc="-20">
                <a:latin typeface="+mn-lt"/>
                <a:cs typeface="Calibri"/>
              </a:rPr>
              <a:t> </a:t>
            </a:r>
            <a:r>
              <a:rPr spc="-15">
                <a:latin typeface="+mn-lt"/>
                <a:cs typeface="Calibri"/>
              </a:rPr>
              <a:t>to</a:t>
            </a:r>
            <a:r>
              <a:rPr spc="-10">
                <a:latin typeface="+mn-lt"/>
                <a:cs typeface="Calibri"/>
              </a:rPr>
              <a:t> </a:t>
            </a:r>
            <a:r>
              <a:rPr spc="-15">
                <a:latin typeface="+mn-lt"/>
                <a:cs typeface="Calibri"/>
              </a:rPr>
              <a:t>represent</a:t>
            </a:r>
            <a:r>
              <a:rPr spc="-40">
                <a:latin typeface="+mn-lt"/>
                <a:cs typeface="Calibri"/>
              </a:rPr>
              <a:t> </a:t>
            </a:r>
            <a:r>
              <a:rPr spc="-20">
                <a:latin typeface="+mn-lt"/>
                <a:cs typeface="Calibri"/>
              </a:rPr>
              <a:t>data</a:t>
            </a:r>
            <a:r>
              <a:rPr spc="-10">
                <a:latin typeface="+mn-lt"/>
                <a:cs typeface="Calibri"/>
              </a:rPr>
              <a:t> </a:t>
            </a:r>
            <a:r>
              <a:rPr>
                <a:latin typeface="+mn-lt"/>
                <a:cs typeface="Calibri"/>
              </a:rPr>
              <a:t>along</a:t>
            </a:r>
            <a:r>
              <a:rPr spc="-15">
                <a:latin typeface="+mn-lt"/>
                <a:cs typeface="Calibri"/>
              </a:rPr>
              <a:t> </a:t>
            </a:r>
            <a:r>
              <a:rPr spc="-5">
                <a:latin typeface="+mn-lt"/>
                <a:cs typeface="Calibri"/>
              </a:rPr>
              <a:t>some </a:t>
            </a:r>
            <a:r>
              <a:rPr spc="-595">
                <a:latin typeface="+mn-lt"/>
                <a:cs typeface="Calibri"/>
              </a:rPr>
              <a:t> </a:t>
            </a:r>
            <a:r>
              <a:rPr spc="-10">
                <a:latin typeface="+mn-lt"/>
                <a:cs typeface="Calibri"/>
              </a:rPr>
              <a:t>measure</a:t>
            </a:r>
            <a:r>
              <a:rPr spc="-40">
                <a:latin typeface="+mn-lt"/>
                <a:cs typeface="Calibri"/>
              </a:rPr>
              <a:t> </a:t>
            </a:r>
            <a:r>
              <a:rPr spc="-5">
                <a:latin typeface="+mn-lt"/>
                <a:cs typeface="Calibri"/>
              </a:rPr>
              <a:t>of </a:t>
            </a:r>
            <a:r>
              <a:rPr spc="-15">
                <a:latin typeface="+mn-lt"/>
                <a:cs typeface="Calibri"/>
              </a:rPr>
              <a:t>interest</a:t>
            </a:r>
            <a:endParaRPr>
              <a:latin typeface="+mn-lt"/>
              <a:cs typeface="Calibri"/>
            </a:endParaRPr>
          </a:p>
          <a:p>
            <a:pPr>
              <a:lnSpc>
                <a:spcPct val="100000"/>
              </a:lnSpc>
              <a:spcBef>
                <a:spcPts val="10"/>
              </a:spcBef>
              <a:buFont typeface="Arial MT"/>
              <a:buChar char="•"/>
            </a:pPr>
            <a:endParaRPr>
              <a:latin typeface="+mn-lt"/>
              <a:cs typeface="Calibri"/>
            </a:endParaRPr>
          </a:p>
          <a:p>
            <a:pPr marL="355600" marR="91440" indent="-342900">
              <a:lnSpc>
                <a:spcPct val="80000"/>
              </a:lnSpc>
              <a:buFont typeface="Arial MT"/>
              <a:buChar char="•"/>
              <a:tabLst>
                <a:tab pos="354965" algn="l"/>
                <a:tab pos="355600" algn="l"/>
              </a:tabLst>
            </a:pPr>
            <a:r>
              <a:rPr spc="-20">
                <a:latin typeface="+mn-lt"/>
                <a:cs typeface="Calibri"/>
              </a:rPr>
              <a:t>Data </a:t>
            </a:r>
            <a:r>
              <a:rPr spc="-5">
                <a:latin typeface="+mn-lt"/>
                <a:cs typeface="Calibri"/>
              </a:rPr>
              <a:t>Cubes </a:t>
            </a:r>
            <a:r>
              <a:rPr spc="-15">
                <a:latin typeface="+mn-lt"/>
                <a:cs typeface="Calibri"/>
              </a:rPr>
              <a:t>are </a:t>
            </a:r>
            <a:r>
              <a:rPr>
                <a:latin typeface="+mn-lt"/>
                <a:cs typeface="Calibri"/>
              </a:rPr>
              <a:t>an </a:t>
            </a:r>
            <a:r>
              <a:rPr spc="-15">
                <a:latin typeface="+mn-lt"/>
                <a:cs typeface="Calibri"/>
              </a:rPr>
              <a:t>easy </a:t>
            </a:r>
            <a:r>
              <a:rPr spc="-30">
                <a:latin typeface="+mn-lt"/>
                <a:cs typeface="Calibri"/>
              </a:rPr>
              <a:t>way </a:t>
            </a:r>
            <a:r>
              <a:rPr spc="-15">
                <a:latin typeface="+mn-lt"/>
                <a:cs typeface="Calibri"/>
              </a:rPr>
              <a:t>to </a:t>
            </a:r>
            <a:r>
              <a:rPr>
                <a:latin typeface="+mn-lt"/>
                <a:cs typeface="Calibri"/>
              </a:rPr>
              <a:t>look </a:t>
            </a:r>
            <a:r>
              <a:rPr spc="-15">
                <a:latin typeface="+mn-lt"/>
                <a:cs typeface="Calibri"/>
              </a:rPr>
              <a:t>at </a:t>
            </a:r>
            <a:r>
              <a:rPr spc="-5">
                <a:latin typeface="+mn-lt"/>
                <a:cs typeface="Calibri"/>
              </a:rPr>
              <a:t>the </a:t>
            </a:r>
            <a:r>
              <a:rPr spc="-20">
                <a:latin typeface="+mn-lt"/>
                <a:cs typeface="Calibri"/>
              </a:rPr>
              <a:t>data </a:t>
            </a:r>
            <a:r>
              <a:rPr>
                <a:latin typeface="+mn-lt"/>
                <a:cs typeface="Calibri"/>
              </a:rPr>
              <a:t>( </a:t>
            </a:r>
            <a:r>
              <a:rPr spc="-5">
                <a:latin typeface="+mn-lt"/>
                <a:cs typeface="Calibri"/>
              </a:rPr>
              <a:t>allow </a:t>
            </a:r>
            <a:r>
              <a:rPr spc="-600">
                <a:latin typeface="+mn-lt"/>
                <a:cs typeface="Calibri"/>
              </a:rPr>
              <a:t> </a:t>
            </a:r>
            <a:r>
              <a:rPr spc="-5">
                <a:latin typeface="+mn-lt"/>
                <a:cs typeface="Calibri"/>
              </a:rPr>
              <a:t>us</a:t>
            </a:r>
            <a:r>
              <a:rPr spc="-35">
                <a:latin typeface="+mn-lt"/>
                <a:cs typeface="Calibri"/>
              </a:rPr>
              <a:t> </a:t>
            </a:r>
            <a:r>
              <a:rPr spc="-15">
                <a:latin typeface="+mn-lt"/>
                <a:cs typeface="Calibri"/>
              </a:rPr>
              <a:t>to</a:t>
            </a:r>
            <a:r>
              <a:rPr spc="-5">
                <a:latin typeface="+mn-lt"/>
                <a:cs typeface="Calibri"/>
              </a:rPr>
              <a:t> </a:t>
            </a:r>
            <a:r>
              <a:rPr>
                <a:latin typeface="+mn-lt"/>
                <a:cs typeface="Calibri"/>
              </a:rPr>
              <a:t>look </a:t>
            </a:r>
            <a:r>
              <a:rPr spc="-15">
                <a:latin typeface="+mn-lt"/>
                <a:cs typeface="Calibri"/>
              </a:rPr>
              <a:t>at</a:t>
            </a:r>
            <a:r>
              <a:rPr spc="-20">
                <a:latin typeface="+mn-lt"/>
                <a:cs typeface="Calibri"/>
              </a:rPr>
              <a:t> </a:t>
            </a:r>
            <a:r>
              <a:rPr spc="-15">
                <a:latin typeface="+mn-lt"/>
                <a:cs typeface="Calibri"/>
              </a:rPr>
              <a:t>complex</a:t>
            </a:r>
            <a:r>
              <a:rPr spc="-20">
                <a:latin typeface="+mn-lt"/>
                <a:cs typeface="Calibri"/>
              </a:rPr>
              <a:t> data</a:t>
            </a:r>
            <a:r>
              <a:rPr spc="-5">
                <a:latin typeface="+mn-lt"/>
                <a:cs typeface="Calibri"/>
              </a:rPr>
              <a:t> </a:t>
            </a:r>
            <a:r>
              <a:rPr>
                <a:latin typeface="+mn-lt"/>
                <a:cs typeface="Calibri"/>
              </a:rPr>
              <a:t>in a</a:t>
            </a:r>
            <a:r>
              <a:rPr spc="-20">
                <a:latin typeface="+mn-lt"/>
                <a:cs typeface="Calibri"/>
              </a:rPr>
              <a:t> </a:t>
            </a:r>
            <a:r>
              <a:rPr spc="-5">
                <a:latin typeface="+mn-lt"/>
                <a:cs typeface="Calibri"/>
              </a:rPr>
              <a:t>simple </a:t>
            </a:r>
            <a:r>
              <a:rPr spc="-15">
                <a:latin typeface="+mn-lt"/>
                <a:cs typeface="Calibri"/>
              </a:rPr>
              <a:t>format)</a:t>
            </a:r>
            <a:endParaRPr lang="en-US" spc="-15">
              <a:latin typeface="+mn-lt"/>
              <a:cs typeface="Calibri"/>
            </a:endParaRPr>
          </a:p>
          <a:p>
            <a:pPr marL="355600" marR="91440" indent="-342900">
              <a:lnSpc>
                <a:spcPct val="80000"/>
              </a:lnSpc>
              <a:buFont typeface="Arial MT"/>
              <a:buChar char="•"/>
              <a:tabLst>
                <a:tab pos="354965" algn="l"/>
                <a:tab pos="355600" algn="l"/>
              </a:tabLst>
            </a:pPr>
            <a:endParaRPr lang="en-US" spc="-15">
              <a:latin typeface="+mn-lt"/>
              <a:cs typeface="Calibri"/>
            </a:endParaRPr>
          </a:p>
          <a:p>
            <a:pPr marL="355600" marR="91440" indent="-342900">
              <a:lnSpc>
                <a:spcPct val="80000"/>
              </a:lnSpc>
              <a:buFont typeface="Arial MT"/>
              <a:buChar char="•"/>
              <a:tabLst>
                <a:tab pos="354965" algn="l"/>
                <a:tab pos="355600" algn="l"/>
              </a:tabLst>
            </a:pPr>
            <a:endParaRPr lang="en-US" spc="-15">
              <a:latin typeface="+mn-lt"/>
              <a:cs typeface="Calibri"/>
            </a:endParaRPr>
          </a:p>
          <a:p>
            <a:pPr marL="355600" marR="91440" indent="-342900">
              <a:lnSpc>
                <a:spcPct val="80000"/>
              </a:lnSpc>
              <a:buFont typeface="Arial MT"/>
              <a:buChar char="•"/>
              <a:tabLst>
                <a:tab pos="354965" algn="l"/>
                <a:tab pos="355600" algn="l"/>
              </a:tabLst>
            </a:pPr>
            <a:r>
              <a:rPr>
                <a:latin typeface="+mn-lt"/>
                <a:cs typeface="Calibri"/>
              </a:rPr>
              <a:t>Although</a:t>
            </a:r>
            <a:r>
              <a:rPr spc="-40">
                <a:latin typeface="+mn-lt"/>
                <a:cs typeface="Calibri"/>
              </a:rPr>
              <a:t> </a:t>
            </a:r>
            <a:r>
              <a:rPr spc="-5">
                <a:latin typeface="+mn-lt"/>
                <a:cs typeface="Calibri"/>
              </a:rPr>
              <a:t>called</a:t>
            </a:r>
            <a:r>
              <a:rPr spc="-20">
                <a:latin typeface="+mn-lt"/>
                <a:cs typeface="Calibri"/>
              </a:rPr>
              <a:t> </a:t>
            </a:r>
            <a:r>
              <a:rPr>
                <a:latin typeface="+mn-lt"/>
                <a:cs typeface="Calibri"/>
              </a:rPr>
              <a:t>a</a:t>
            </a:r>
            <a:r>
              <a:rPr spc="-10">
                <a:latin typeface="+mn-lt"/>
                <a:cs typeface="Calibri"/>
              </a:rPr>
              <a:t> </a:t>
            </a:r>
            <a:r>
              <a:rPr spc="-5">
                <a:latin typeface="+mn-lt"/>
                <a:cs typeface="Calibri"/>
              </a:rPr>
              <a:t>"cube",</a:t>
            </a:r>
            <a:r>
              <a:rPr>
                <a:latin typeface="+mn-lt"/>
                <a:cs typeface="Calibri"/>
              </a:rPr>
              <a:t> it</a:t>
            </a:r>
            <a:r>
              <a:rPr spc="-5">
                <a:latin typeface="+mn-lt"/>
                <a:cs typeface="Calibri"/>
              </a:rPr>
              <a:t> </a:t>
            </a:r>
            <a:r>
              <a:rPr spc="-10">
                <a:latin typeface="+mn-lt"/>
                <a:cs typeface="Calibri"/>
              </a:rPr>
              <a:t>can</a:t>
            </a:r>
            <a:r>
              <a:rPr spc="-20">
                <a:latin typeface="+mn-lt"/>
                <a:cs typeface="Calibri"/>
              </a:rPr>
              <a:t> </a:t>
            </a:r>
            <a:r>
              <a:rPr spc="-5">
                <a:latin typeface="+mn-lt"/>
                <a:cs typeface="Calibri"/>
              </a:rPr>
              <a:t>be</a:t>
            </a:r>
            <a:r>
              <a:rPr spc="-30">
                <a:latin typeface="+mn-lt"/>
                <a:cs typeface="Calibri"/>
              </a:rPr>
              <a:t> </a:t>
            </a:r>
            <a:r>
              <a:rPr spc="-5">
                <a:latin typeface="+mn-lt"/>
                <a:cs typeface="Calibri"/>
              </a:rPr>
              <a:t>2-dimensional,</a:t>
            </a:r>
            <a:r>
              <a:rPr spc="-20">
                <a:latin typeface="+mn-lt"/>
                <a:cs typeface="Calibri"/>
              </a:rPr>
              <a:t> </a:t>
            </a:r>
            <a:r>
              <a:rPr spc="-5">
                <a:latin typeface="+mn-lt"/>
                <a:cs typeface="Calibri"/>
              </a:rPr>
              <a:t>3- </a:t>
            </a:r>
            <a:r>
              <a:rPr spc="-595">
                <a:latin typeface="+mn-lt"/>
                <a:cs typeface="Calibri"/>
              </a:rPr>
              <a:t> </a:t>
            </a:r>
            <a:r>
              <a:rPr spc="-5">
                <a:latin typeface="+mn-lt"/>
                <a:cs typeface="Calibri"/>
              </a:rPr>
              <a:t>dimensional,</a:t>
            </a:r>
            <a:r>
              <a:rPr spc="-40">
                <a:latin typeface="+mn-lt"/>
                <a:cs typeface="Calibri"/>
              </a:rPr>
              <a:t> </a:t>
            </a:r>
            <a:r>
              <a:rPr spc="-5">
                <a:latin typeface="+mn-lt"/>
                <a:cs typeface="Calibri"/>
              </a:rPr>
              <a:t>or higher-dimensional</a:t>
            </a:r>
            <a:endParaRPr lang="en-US" spc="-5">
              <a:latin typeface="+mn-lt"/>
              <a:cs typeface="Calibri"/>
            </a:endParaRPr>
          </a:p>
          <a:p>
            <a:pPr marL="355600" marR="91440" indent="-342900">
              <a:lnSpc>
                <a:spcPct val="80000"/>
              </a:lnSpc>
              <a:buFont typeface="Arial MT"/>
              <a:buChar char="•"/>
              <a:tabLst>
                <a:tab pos="354965" algn="l"/>
                <a:tab pos="355600" algn="l"/>
              </a:tabLst>
            </a:pPr>
            <a:endParaRPr lang="en-US" spc="-5">
              <a:latin typeface="+mn-lt"/>
              <a:cs typeface="Calibri"/>
            </a:endParaRPr>
          </a:p>
          <a:p>
            <a:pPr marL="355600" indent="-342900">
              <a:lnSpc>
                <a:spcPct val="100000"/>
              </a:lnSpc>
              <a:spcBef>
                <a:spcPts val="105"/>
              </a:spcBef>
              <a:buFont typeface="Arial MT"/>
              <a:buChar char="•"/>
              <a:tabLst>
                <a:tab pos="354965" algn="l"/>
                <a:tab pos="355600" algn="l"/>
              </a:tabLst>
            </a:pPr>
            <a:r>
              <a:rPr lang="en-US" spc="-20">
                <a:latin typeface="+mn-lt"/>
                <a:cs typeface="Calibri"/>
              </a:rPr>
              <a:t>Data</a:t>
            </a:r>
            <a:r>
              <a:rPr lang="en-US" spc="-5">
                <a:latin typeface="+mn-lt"/>
                <a:cs typeface="Calibri"/>
              </a:rPr>
              <a:t> </a:t>
            </a:r>
            <a:r>
              <a:rPr lang="en-US">
                <a:latin typeface="+mn-lt"/>
                <a:cs typeface="Calibri"/>
              </a:rPr>
              <a:t>cubes</a:t>
            </a:r>
            <a:r>
              <a:rPr lang="en-US" spc="-10">
                <a:latin typeface="+mn-lt"/>
                <a:cs typeface="Calibri"/>
              </a:rPr>
              <a:t> </a:t>
            </a:r>
            <a:r>
              <a:rPr lang="en-US" spc="-20">
                <a:latin typeface="+mn-lt"/>
                <a:cs typeface="Calibri"/>
              </a:rPr>
              <a:t>have</a:t>
            </a:r>
            <a:r>
              <a:rPr lang="en-US" spc="-5">
                <a:latin typeface="+mn-lt"/>
                <a:cs typeface="Calibri"/>
              </a:rPr>
              <a:t> </a:t>
            </a:r>
            <a:r>
              <a:rPr lang="en-US" spc="-15">
                <a:latin typeface="+mn-lt"/>
                <a:cs typeface="Calibri"/>
              </a:rPr>
              <a:t>categories</a:t>
            </a:r>
            <a:r>
              <a:rPr lang="en-US" spc="-30">
                <a:latin typeface="+mn-lt"/>
                <a:cs typeface="Calibri"/>
              </a:rPr>
              <a:t> </a:t>
            </a:r>
            <a:r>
              <a:rPr lang="en-US" spc="-5">
                <a:latin typeface="+mn-lt"/>
                <a:cs typeface="Calibri"/>
              </a:rPr>
              <a:t>of</a:t>
            </a:r>
            <a:r>
              <a:rPr lang="en-US" spc="-10">
                <a:latin typeface="+mn-lt"/>
                <a:cs typeface="Calibri"/>
              </a:rPr>
              <a:t> </a:t>
            </a:r>
            <a:r>
              <a:rPr lang="en-US" spc="-20">
                <a:latin typeface="+mn-lt"/>
                <a:cs typeface="Calibri"/>
              </a:rPr>
              <a:t>data</a:t>
            </a:r>
            <a:r>
              <a:rPr lang="en-US">
                <a:latin typeface="+mn-lt"/>
                <a:cs typeface="Calibri"/>
              </a:rPr>
              <a:t> </a:t>
            </a:r>
            <a:r>
              <a:rPr lang="en-US" spc="-5">
                <a:latin typeface="+mn-lt"/>
                <a:cs typeface="Calibri"/>
              </a:rPr>
              <a:t>called </a:t>
            </a:r>
            <a:r>
              <a:rPr lang="en-US" b="1">
                <a:latin typeface="+mn-lt"/>
                <a:cs typeface="Calibri"/>
              </a:rPr>
              <a:t>dimensions</a:t>
            </a:r>
            <a:r>
              <a:rPr lang="en-US" b="1" spc="-75">
                <a:latin typeface="+mn-lt"/>
                <a:cs typeface="Calibri"/>
              </a:rPr>
              <a:t> </a:t>
            </a:r>
            <a:r>
              <a:rPr lang="en-US">
                <a:latin typeface="+mn-lt"/>
                <a:cs typeface="Calibri"/>
              </a:rPr>
              <a:t>and</a:t>
            </a:r>
            <a:r>
              <a:rPr lang="en-US" spc="-10">
                <a:latin typeface="+mn-lt"/>
                <a:cs typeface="Calibri"/>
              </a:rPr>
              <a:t> </a:t>
            </a:r>
            <a:r>
              <a:rPr lang="en-US" b="1" spc="-5">
                <a:latin typeface="+mn-lt"/>
                <a:cs typeface="Calibri"/>
              </a:rPr>
              <a:t>measures</a:t>
            </a:r>
          </a:p>
          <a:p>
            <a:pPr marL="355600" indent="-342900">
              <a:lnSpc>
                <a:spcPct val="100000"/>
              </a:lnSpc>
              <a:spcBef>
                <a:spcPts val="105"/>
              </a:spcBef>
              <a:buFont typeface="Arial MT"/>
              <a:buChar char="•"/>
              <a:tabLst>
                <a:tab pos="354965" algn="l"/>
                <a:tab pos="355600" algn="l"/>
              </a:tabLst>
            </a:pPr>
            <a:endParaRPr lang="en-US">
              <a:latin typeface="+mn-lt"/>
              <a:cs typeface="Calibri"/>
            </a:endParaRPr>
          </a:p>
          <a:p>
            <a:pPr marL="355600" indent="-342900">
              <a:lnSpc>
                <a:spcPct val="100000"/>
              </a:lnSpc>
              <a:spcBef>
                <a:spcPts val="105"/>
              </a:spcBef>
              <a:buFont typeface="Arial MT"/>
              <a:buChar char="•"/>
              <a:tabLst>
                <a:tab pos="354965" algn="l"/>
                <a:tab pos="355600" algn="l"/>
              </a:tabLst>
            </a:pPr>
            <a:r>
              <a:rPr lang="en-US" b="1" spc="-10">
                <a:latin typeface="+mn-lt"/>
                <a:cs typeface="Calibri"/>
              </a:rPr>
              <a:t>Measure</a:t>
            </a:r>
            <a:r>
              <a:rPr lang="en-US" b="1">
                <a:latin typeface="+mn-lt"/>
                <a:cs typeface="Calibri"/>
              </a:rPr>
              <a:t> : </a:t>
            </a:r>
            <a:r>
              <a:rPr lang="en-US" spc="-15">
                <a:latin typeface="+mn-lt"/>
                <a:cs typeface="Calibri"/>
              </a:rPr>
              <a:t>represents</a:t>
            </a:r>
            <a:r>
              <a:rPr lang="en-US" spc="35">
                <a:latin typeface="+mn-lt"/>
                <a:cs typeface="Calibri"/>
              </a:rPr>
              <a:t> </a:t>
            </a:r>
            <a:r>
              <a:rPr lang="en-US" spc="-10">
                <a:latin typeface="+mn-lt"/>
                <a:cs typeface="Calibri"/>
              </a:rPr>
              <a:t>some</a:t>
            </a:r>
            <a:r>
              <a:rPr lang="en-US">
                <a:latin typeface="+mn-lt"/>
                <a:cs typeface="Calibri"/>
              </a:rPr>
              <a:t> </a:t>
            </a:r>
            <a:r>
              <a:rPr lang="en-US" spc="-20">
                <a:latin typeface="+mn-lt"/>
                <a:cs typeface="Calibri"/>
              </a:rPr>
              <a:t>fact</a:t>
            </a:r>
            <a:r>
              <a:rPr lang="en-US">
                <a:latin typeface="+mn-lt"/>
                <a:cs typeface="Calibri"/>
              </a:rPr>
              <a:t> </a:t>
            </a:r>
            <a:r>
              <a:rPr lang="en-US" spc="-5">
                <a:latin typeface="+mn-lt"/>
                <a:cs typeface="Calibri"/>
              </a:rPr>
              <a:t>(or</a:t>
            </a:r>
            <a:r>
              <a:rPr lang="en-US" spc="5">
                <a:latin typeface="+mn-lt"/>
                <a:cs typeface="Calibri"/>
              </a:rPr>
              <a:t> </a:t>
            </a:r>
            <a:r>
              <a:rPr lang="en-US" spc="-10">
                <a:latin typeface="+mn-lt"/>
                <a:cs typeface="Calibri"/>
              </a:rPr>
              <a:t>number)</a:t>
            </a:r>
            <a:r>
              <a:rPr lang="en-US" spc="40">
                <a:latin typeface="+mn-lt"/>
                <a:cs typeface="Calibri"/>
              </a:rPr>
              <a:t> </a:t>
            </a:r>
            <a:r>
              <a:rPr lang="en-US" spc="-10">
                <a:latin typeface="+mn-lt"/>
                <a:cs typeface="Calibri"/>
              </a:rPr>
              <a:t>such</a:t>
            </a:r>
            <a:r>
              <a:rPr lang="en-US" spc="25">
                <a:latin typeface="+mn-lt"/>
                <a:cs typeface="Calibri"/>
              </a:rPr>
              <a:t> </a:t>
            </a:r>
            <a:r>
              <a:rPr lang="en-US" spc="-5">
                <a:latin typeface="+mn-lt"/>
                <a:cs typeface="Calibri"/>
              </a:rPr>
              <a:t>as</a:t>
            </a:r>
            <a:r>
              <a:rPr lang="en-US">
                <a:latin typeface="+mn-lt"/>
                <a:cs typeface="Calibri"/>
              </a:rPr>
              <a:t> </a:t>
            </a:r>
            <a:r>
              <a:rPr lang="en-US" spc="-20">
                <a:latin typeface="+mn-lt"/>
                <a:cs typeface="Calibri"/>
              </a:rPr>
              <a:t>cost</a:t>
            </a:r>
            <a:r>
              <a:rPr lang="en-US" spc="25">
                <a:latin typeface="+mn-lt"/>
                <a:cs typeface="Calibri"/>
              </a:rPr>
              <a:t> </a:t>
            </a:r>
            <a:r>
              <a:rPr lang="en-US" spc="-10">
                <a:latin typeface="+mn-lt"/>
                <a:cs typeface="Calibri"/>
              </a:rPr>
              <a:t>or </a:t>
            </a:r>
            <a:r>
              <a:rPr lang="en-US" spc="-620">
                <a:latin typeface="+mn-lt"/>
                <a:cs typeface="Calibri"/>
              </a:rPr>
              <a:t> </a:t>
            </a:r>
            <a:r>
              <a:rPr lang="en-US" spc="-10">
                <a:latin typeface="+mn-lt"/>
                <a:cs typeface="Calibri"/>
              </a:rPr>
              <a:t>units</a:t>
            </a:r>
            <a:r>
              <a:rPr lang="en-US" spc="15">
                <a:latin typeface="+mn-lt"/>
                <a:cs typeface="Calibri"/>
              </a:rPr>
              <a:t> </a:t>
            </a:r>
            <a:r>
              <a:rPr lang="en-US" spc="-5">
                <a:latin typeface="+mn-lt"/>
                <a:cs typeface="Calibri"/>
              </a:rPr>
              <a:t>of service</a:t>
            </a:r>
          </a:p>
          <a:p>
            <a:pPr marL="355600" indent="-342900">
              <a:lnSpc>
                <a:spcPct val="100000"/>
              </a:lnSpc>
              <a:spcBef>
                <a:spcPts val="105"/>
              </a:spcBef>
              <a:buFont typeface="Arial MT"/>
              <a:buChar char="•"/>
              <a:tabLst>
                <a:tab pos="354965" algn="l"/>
                <a:tab pos="355600" algn="l"/>
              </a:tabLst>
            </a:pPr>
            <a:endParaRPr lang="en-US" spc="-5">
              <a:latin typeface="+mn-lt"/>
              <a:cs typeface="Calibri"/>
            </a:endParaRPr>
          </a:p>
          <a:p>
            <a:pPr marL="355600" indent="-342900">
              <a:lnSpc>
                <a:spcPct val="100000"/>
              </a:lnSpc>
              <a:spcBef>
                <a:spcPts val="105"/>
              </a:spcBef>
              <a:buFont typeface="Arial MT"/>
              <a:buChar char="•"/>
              <a:tabLst>
                <a:tab pos="354965" algn="l"/>
                <a:tab pos="355600" algn="l"/>
              </a:tabLst>
            </a:pPr>
            <a:r>
              <a:rPr lang="en-US" b="1">
                <a:latin typeface="+mn-lt"/>
                <a:cs typeface="Calibri"/>
              </a:rPr>
              <a:t>Dimension: </a:t>
            </a:r>
            <a:r>
              <a:rPr lang="en-US" spc="-15">
                <a:latin typeface="+mn-lt"/>
                <a:cs typeface="Calibri"/>
              </a:rPr>
              <a:t>represents</a:t>
            </a:r>
            <a:r>
              <a:rPr lang="en-US" spc="35">
                <a:latin typeface="+mn-lt"/>
                <a:cs typeface="Calibri"/>
              </a:rPr>
              <a:t> </a:t>
            </a:r>
            <a:r>
              <a:rPr lang="en-US" spc="-15">
                <a:latin typeface="+mn-lt"/>
                <a:cs typeface="Calibri"/>
              </a:rPr>
              <a:t>descriptive</a:t>
            </a:r>
            <a:r>
              <a:rPr lang="en-US" spc="25">
                <a:latin typeface="+mn-lt"/>
                <a:cs typeface="Calibri"/>
              </a:rPr>
              <a:t> </a:t>
            </a:r>
            <a:r>
              <a:rPr lang="en-US" spc="-15">
                <a:latin typeface="+mn-lt"/>
                <a:cs typeface="Calibri"/>
              </a:rPr>
              <a:t>categories</a:t>
            </a:r>
            <a:r>
              <a:rPr lang="en-US" spc="-10">
                <a:latin typeface="+mn-lt"/>
                <a:cs typeface="Calibri"/>
              </a:rPr>
              <a:t> </a:t>
            </a:r>
            <a:r>
              <a:rPr lang="en-US" spc="-5">
                <a:latin typeface="+mn-lt"/>
                <a:cs typeface="Calibri"/>
              </a:rPr>
              <a:t>of </a:t>
            </a:r>
            <a:r>
              <a:rPr lang="en-US" spc="-20">
                <a:latin typeface="+mn-lt"/>
                <a:cs typeface="Calibri"/>
              </a:rPr>
              <a:t>data</a:t>
            </a:r>
            <a:r>
              <a:rPr lang="en-US">
                <a:latin typeface="+mn-lt"/>
                <a:cs typeface="Calibri"/>
              </a:rPr>
              <a:t> </a:t>
            </a:r>
            <a:r>
              <a:rPr lang="en-US" spc="-10">
                <a:latin typeface="+mn-lt"/>
                <a:cs typeface="Calibri"/>
              </a:rPr>
              <a:t>such</a:t>
            </a:r>
            <a:r>
              <a:rPr lang="en-US" spc="35">
                <a:latin typeface="+mn-lt"/>
                <a:cs typeface="Calibri"/>
              </a:rPr>
              <a:t> </a:t>
            </a:r>
            <a:r>
              <a:rPr lang="en-US" spc="-5">
                <a:latin typeface="+mn-lt"/>
                <a:cs typeface="Calibri"/>
              </a:rPr>
              <a:t>as </a:t>
            </a:r>
            <a:r>
              <a:rPr lang="en-US" spc="-620">
                <a:latin typeface="+mn-lt"/>
                <a:cs typeface="Calibri"/>
              </a:rPr>
              <a:t> </a:t>
            </a:r>
            <a:r>
              <a:rPr lang="en-US" spc="-5">
                <a:latin typeface="+mn-lt"/>
                <a:cs typeface="Calibri"/>
              </a:rPr>
              <a:t>time</a:t>
            </a:r>
            <a:r>
              <a:rPr lang="en-US" spc="-20">
                <a:latin typeface="+mn-lt"/>
                <a:cs typeface="Calibri"/>
              </a:rPr>
              <a:t> </a:t>
            </a:r>
            <a:r>
              <a:rPr lang="en-US" spc="-5">
                <a:latin typeface="+mn-lt"/>
                <a:cs typeface="Calibri"/>
              </a:rPr>
              <a:t>or</a:t>
            </a:r>
            <a:r>
              <a:rPr lang="en-US" spc="5">
                <a:latin typeface="+mn-lt"/>
                <a:cs typeface="Calibri"/>
              </a:rPr>
              <a:t> </a:t>
            </a:r>
            <a:r>
              <a:rPr lang="en-US" spc="-10">
                <a:latin typeface="+mn-lt"/>
                <a:cs typeface="Calibri"/>
              </a:rPr>
              <a:t>location</a:t>
            </a:r>
            <a:endParaRPr lang="en-US">
              <a:latin typeface="+mn-lt"/>
              <a:cs typeface="Calibri"/>
            </a:endParaRPr>
          </a:p>
          <a:p>
            <a:pPr marL="355600" marR="91440" indent="-342900">
              <a:lnSpc>
                <a:spcPct val="80000"/>
              </a:lnSpc>
              <a:buFont typeface="Arial MT"/>
              <a:buChar char="•"/>
              <a:tabLst>
                <a:tab pos="354965" algn="l"/>
                <a:tab pos="355600" algn="l"/>
              </a:tabLst>
            </a:pPr>
            <a:endParaRPr lang="en-US" spc="-5">
              <a:latin typeface="+mn-lt"/>
              <a:cs typeface="Calibri"/>
            </a:endParaRPr>
          </a:p>
          <a:p>
            <a:pPr marL="355600" marR="91440" indent="-342900">
              <a:lnSpc>
                <a:spcPct val="80000"/>
              </a:lnSpc>
              <a:buFont typeface="Arial MT"/>
              <a:buChar char="•"/>
              <a:tabLst>
                <a:tab pos="354965" algn="l"/>
                <a:tab pos="355600" algn="l"/>
              </a:tabLst>
            </a:pPr>
            <a:endParaRPr lang="en-US" sz="1200" spc="-5">
              <a:latin typeface="+mn-lt"/>
              <a:cs typeface="Calibri"/>
            </a:endParaRPr>
          </a:p>
          <a:p>
            <a:pPr marL="355600" marR="91440" indent="-342900">
              <a:lnSpc>
                <a:spcPct val="80000"/>
              </a:lnSpc>
              <a:buFont typeface="Arial MT"/>
              <a:buChar char="•"/>
              <a:tabLst>
                <a:tab pos="354965" algn="l"/>
                <a:tab pos="355600" algn="l"/>
              </a:tabLst>
            </a:pPr>
            <a:endParaRPr lang="en-US" sz="1200" spc="-5">
              <a:latin typeface="+mn-lt"/>
              <a:cs typeface="Calibri"/>
            </a:endParaRPr>
          </a:p>
          <a:p>
            <a:pPr marL="355600" marR="91440" indent="-342900">
              <a:lnSpc>
                <a:spcPct val="80000"/>
              </a:lnSpc>
              <a:buFont typeface="Arial MT"/>
              <a:buChar char="•"/>
              <a:tabLst>
                <a:tab pos="354965" algn="l"/>
                <a:tab pos="355600" algn="l"/>
              </a:tabLst>
            </a:pPr>
            <a:endParaRPr sz="1200">
              <a:latin typeface="+mn-lt"/>
              <a:cs typeface="Calibri"/>
            </a:endParaRPr>
          </a:p>
        </p:txBody>
      </p:sp>
    </p:spTree>
    <p:extLst>
      <p:ext uri="{BB962C8B-B14F-4D97-AF65-F5344CB8AC3E}">
        <p14:creationId xmlns:p14="http://schemas.microsoft.com/office/powerpoint/2010/main" val="2861266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The cube</a:t>
            </a:r>
            <a:endParaRPr lang="en-IN" sz="2200"/>
          </a:p>
        </p:txBody>
      </p:sp>
      <p:pic>
        <p:nvPicPr>
          <p:cNvPr id="4" name="Picture 3">
            <a:extLst>
              <a:ext uri="{FF2B5EF4-FFF2-40B4-BE49-F238E27FC236}">
                <a16:creationId xmlns:a16="http://schemas.microsoft.com/office/drawing/2014/main" id="{ADFDF77C-E1E4-4DD1-8666-F748C918F722}"/>
              </a:ext>
            </a:extLst>
          </p:cNvPr>
          <p:cNvPicPr>
            <a:picLocks noChangeAspect="1"/>
          </p:cNvPicPr>
          <p:nvPr/>
        </p:nvPicPr>
        <p:blipFill rotWithShape="1">
          <a:blip r:embed="rId3"/>
          <a:srcRect l="19928" r="19075"/>
          <a:stretch/>
        </p:blipFill>
        <p:spPr>
          <a:xfrm>
            <a:off x="4943960" y="581230"/>
            <a:ext cx="4200040" cy="3771097"/>
          </a:xfrm>
          <a:prstGeom prst="rect">
            <a:avLst/>
          </a:prstGeom>
        </p:spPr>
      </p:pic>
      <p:sp>
        <p:nvSpPr>
          <p:cNvPr id="5" name="TextBox 4">
            <a:extLst>
              <a:ext uri="{FF2B5EF4-FFF2-40B4-BE49-F238E27FC236}">
                <a16:creationId xmlns:a16="http://schemas.microsoft.com/office/drawing/2014/main" id="{E431E744-2385-462B-8D4B-B835029EC4F6}"/>
              </a:ext>
            </a:extLst>
          </p:cNvPr>
          <p:cNvSpPr txBox="1"/>
          <p:nvPr/>
        </p:nvSpPr>
        <p:spPr>
          <a:xfrm>
            <a:off x="225592" y="865740"/>
            <a:ext cx="4574493" cy="3416320"/>
          </a:xfrm>
          <a:prstGeom prst="rect">
            <a:avLst/>
          </a:prstGeom>
          <a:solidFill>
            <a:schemeClr val="bg2">
              <a:lumMod val="20000"/>
              <a:lumOff val="80000"/>
            </a:schemeClr>
          </a:solidFill>
          <a:ln w="12700">
            <a:solidFill>
              <a:schemeClr val="tx1"/>
            </a:solidFill>
          </a:ln>
        </p:spPr>
        <p:txBody>
          <a:bodyPr wrap="square" lIns="91440" tIns="45720" rIns="91440" bIns="45720" rtlCol="0" anchor="t">
            <a:spAutoFit/>
          </a:bodyPr>
          <a:lstStyle/>
          <a:p>
            <a:pPr marL="355600" marR="5080" indent="-342900">
              <a:spcBef>
                <a:spcPts val="105"/>
              </a:spcBef>
              <a:buFont typeface="Arial MT"/>
              <a:buChar char="•"/>
              <a:tabLst>
                <a:tab pos="354965" algn="l"/>
                <a:tab pos="355600" algn="l"/>
                <a:tab pos="2199640" algn="l"/>
              </a:tabLst>
            </a:pPr>
            <a:r>
              <a:rPr lang="en-US" sz="1200" spc="-10">
                <a:latin typeface="+mn-lt"/>
                <a:cs typeface="Calibri"/>
              </a:rPr>
              <a:t>Database </a:t>
            </a:r>
            <a:r>
              <a:rPr lang="en-US" sz="1200" spc="-5">
                <a:latin typeface="+mn-lt"/>
                <a:cs typeface="Calibri"/>
              </a:rPr>
              <a:t>design</a:t>
            </a:r>
            <a:r>
              <a:rPr lang="en-US" sz="1200" spc="10">
                <a:latin typeface="+mn-lt"/>
                <a:cs typeface="Calibri"/>
              </a:rPr>
              <a:t> </a:t>
            </a:r>
            <a:r>
              <a:rPr lang="en-US" sz="1200" spc="-30">
                <a:latin typeface="+mn-lt"/>
                <a:cs typeface="Calibri"/>
              </a:rPr>
              <a:t>for</a:t>
            </a:r>
            <a:r>
              <a:rPr lang="en-US" sz="1200" spc="-10">
                <a:latin typeface="+mn-lt"/>
                <a:cs typeface="Calibri"/>
              </a:rPr>
              <a:t> </a:t>
            </a:r>
            <a:r>
              <a:rPr lang="en-US" sz="1200" spc="-60">
                <a:latin typeface="+mn-lt"/>
                <a:cs typeface="Calibri"/>
              </a:rPr>
              <a:t>OLAP</a:t>
            </a:r>
            <a:r>
              <a:rPr lang="en-US" sz="1200" spc="-10">
                <a:latin typeface="+mn-lt"/>
                <a:cs typeface="Calibri"/>
              </a:rPr>
              <a:t> </a:t>
            </a:r>
            <a:r>
              <a:rPr lang="en-US" sz="1200">
                <a:latin typeface="+mn-lt"/>
                <a:cs typeface="Calibri"/>
              </a:rPr>
              <a:t>and</a:t>
            </a:r>
            <a:r>
              <a:rPr lang="en-US" sz="1200" spc="15">
                <a:latin typeface="+mn-lt"/>
                <a:cs typeface="Calibri"/>
              </a:rPr>
              <a:t> </a:t>
            </a:r>
            <a:r>
              <a:rPr lang="en-US" sz="1200" spc="-10">
                <a:latin typeface="+mn-lt"/>
                <a:cs typeface="Calibri"/>
              </a:rPr>
              <a:t>efficiency </a:t>
            </a:r>
            <a:r>
              <a:rPr lang="en-US" sz="1200" spc="-705">
                <a:latin typeface="+mn-lt"/>
                <a:cs typeface="Calibri"/>
              </a:rPr>
              <a:t> </a:t>
            </a:r>
            <a:r>
              <a:rPr lang="en-US" sz="1200">
                <a:latin typeface="+mn-lt"/>
                <a:cs typeface="Calibri"/>
              </a:rPr>
              <a:t>in</a:t>
            </a:r>
            <a:r>
              <a:rPr lang="en-US" sz="1200" spc="-15">
                <a:latin typeface="+mn-lt"/>
                <a:cs typeface="Calibri"/>
              </a:rPr>
              <a:t> </a:t>
            </a:r>
            <a:r>
              <a:rPr lang="en-US" sz="1200" spc="-20">
                <a:latin typeface="+mn-lt"/>
                <a:cs typeface="Calibri"/>
              </a:rPr>
              <a:t>data</a:t>
            </a:r>
            <a:r>
              <a:rPr lang="en-US" sz="1200" spc="15">
                <a:latin typeface="+mn-lt"/>
                <a:cs typeface="Calibri"/>
              </a:rPr>
              <a:t> </a:t>
            </a:r>
            <a:r>
              <a:rPr lang="en-US" sz="1200" spc="-25">
                <a:latin typeface="+mn-lt"/>
                <a:cs typeface="Calibri"/>
              </a:rPr>
              <a:t>storage</a:t>
            </a:r>
            <a:endParaRPr lang="en-US" sz="1200">
              <a:latin typeface="+mn-lt"/>
              <a:cs typeface="Calibri"/>
            </a:endParaRPr>
          </a:p>
          <a:p>
            <a:pPr>
              <a:spcBef>
                <a:spcPts val="5"/>
              </a:spcBef>
              <a:buFont typeface="Arial MT"/>
              <a:buChar char="•"/>
            </a:pPr>
            <a:endParaRPr lang="en-US" sz="1200">
              <a:latin typeface="+mn-lt"/>
              <a:cs typeface="Calibri"/>
            </a:endParaRPr>
          </a:p>
          <a:p>
            <a:pPr marL="355600" marR="789940" indent="-342900">
              <a:buFont typeface="Arial MT"/>
              <a:buChar char="•"/>
              <a:tabLst>
                <a:tab pos="354965" algn="l"/>
                <a:tab pos="355600" algn="l"/>
              </a:tabLst>
            </a:pPr>
            <a:r>
              <a:rPr lang="en-US" sz="1200" spc="-20">
                <a:latin typeface="+mn-lt"/>
                <a:cs typeface="Calibri"/>
              </a:rPr>
              <a:t>Data</a:t>
            </a:r>
            <a:r>
              <a:rPr lang="en-US" sz="1200">
                <a:latin typeface="+mn-lt"/>
                <a:cs typeface="Calibri"/>
              </a:rPr>
              <a:t> cube </a:t>
            </a:r>
            <a:r>
              <a:rPr lang="en-US" sz="1200" spc="-5">
                <a:latin typeface="+mn-lt"/>
                <a:cs typeface="Calibri"/>
              </a:rPr>
              <a:t>design </a:t>
            </a:r>
            <a:r>
              <a:rPr lang="en-US" sz="1200">
                <a:latin typeface="+mn-lt"/>
                <a:cs typeface="Calibri"/>
              </a:rPr>
              <a:t>is</a:t>
            </a:r>
            <a:r>
              <a:rPr lang="en-US" sz="1200" spc="-10">
                <a:latin typeface="+mn-lt"/>
                <a:cs typeface="Calibri"/>
              </a:rPr>
              <a:t> </a:t>
            </a:r>
            <a:r>
              <a:rPr lang="en-US" sz="1200" spc="-30">
                <a:latin typeface="+mn-lt"/>
                <a:cs typeface="Calibri"/>
              </a:rPr>
              <a:t>for</a:t>
            </a:r>
            <a:r>
              <a:rPr lang="en-US" sz="1200" spc="-5">
                <a:latin typeface="+mn-lt"/>
                <a:cs typeface="Calibri"/>
              </a:rPr>
              <a:t> </a:t>
            </a:r>
            <a:r>
              <a:rPr lang="en-US" sz="1200" spc="-10">
                <a:latin typeface="+mn-lt"/>
                <a:cs typeface="Calibri"/>
              </a:rPr>
              <a:t>efficiency</a:t>
            </a:r>
            <a:r>
              <a:rPr lang="en-US" sz="1200">
                <a:latin typeface="+mn-lt"/>
                <a:cs typeface="Calibri"/>
              </a:rPr>
              <a:t> </a:t>
            </a:r>
            <a:r>
              <a:rPr lang="en-US" sz="1200" spc="-10">
                <a:latin typeface="+mn-lt"/>
                <a:cs typeface="Calibri"/>
              </a:rPr>
              <a:t>in</a:t>
            </a:r>
            <a:r>
              <a:rPr lang="en-US" sz="1200" spc="-5">
                <a:latin typeface="+mn-lt"/>
                <a:cs typeface="Calibri"/>
              </a:rPr>
              <a:t> </a:t>
            </a:r>
            <a:r>
              <a:rPr lang="en-US" sz="1200" spc="-20">
                <a:latin typeface="+mn-lt"/>
                <a:cs typeface="Calibri"/>
              </a:rPr>
              <a:t>data </a:t>
            </a:r>
            <a:r>
              <a:rPr lang="en-US" sz="1200" spc="-705">
                <a:latin typeface="+mn-lt"/>
                <a:cs typeface="Calibri"/>
              </a:rPr>
              <a:t> </a:t>
            </a:r>
            <a:r>
              <a:rPr lang="en-US" sz="1200" spc="-15">
                <a:latin typeface="+mn-lt"/>
                <a:cs typeface="Calibri"/>
              </a:rPr>
              <a:t>retrieval</a:t>
            </a:r>
            <a:r>
              <a:rPr lang="en-US" sz="1200" spc="-45">
                <a:latin typeface="+mn-lt"/>
                <a:cs typeface="Calibri"/>
              </a:rPr>
              <a:t> </a:t>
            </a:r>
            <a:r>
              <a:rPr lang="en-US" sz="1200" spc="-10">
                <a:latin typeface="+mn-lt"/>
                <a:cs typeface="Calibri"/>
              </a:rPr>
              <a:t>(ensures</a:t>
            </a:r>
            <a:r>
              <a:rPr lang="en-US" sz="1200" spc="-15">
                <a:latin typeface="+mn-lt"/>
                <a:cs typeface="Calibri"/>
              </a:rPr>
              <a:t> </a:t>
            </a:r>
            <a:r>
              <a:rPr lang="en-US" sz="1200" spc="-5">
                <a:latin typeface="+mn-lt"/>
                <a:cs typeface="Calibri"/>
              </a:rPr>
              <a:t>report</a:t>
            </a:r>
            <a:r>
              <a:rPr lang="en-US" sz="1200" spc="-30">
                <a:latin typeface="+mn-lt"/>
                <a:cs typeface="Calibri"/>
              </a:rPr>
              <a:t> </a:t>
            </a:r>
            <a:r>
              <a:rPr lang="en-US" sz="1200" spc="-10">
                <a:latin typeface="+mn-lt"/>
                <a:cs typeface="Calibri"/>
              </a:rPr>
              <a:t>optimization).</a:t>
            </a:r>
            <a:endParaRPr lang="en-US" sz="1200">
              <a:latin typeface="+mn-lt"/>
              <a:cs typeface="Calibri"/>
            </a:endParaRPr>
          </a:p>
          <a:p>
            <a:pPr>
              <a:spcBef>
                <a:spcPts val="40"/>
              </a:spcBef>
              <a:buFont typeface="Arial MT"/>
              <a:buChar char="•"/>
            </a:pPr>
            <a:endParaRPr lang="en-US" sz="1200">
              <a:latin typeface="+mn-lt"/>
              <a:cs typeface="Calibri"/>
            </a:endParaRPr>
          </a:p>
          <a:p>
            <a:pPr marL="355600" marR="1134745" indent="-342900">
              <a:buFont typeface="Arial MT"/>
              <a:buChar char="•"/>
              <a:tabLst>
                <a:tab pos="354965" algn="l"/>
                <a:tab pos="355600" algn="l"/>
              </a:tabLst>
            </a:pPr>
            <a:r>
              <a:rPr lang="en-US" sz="1200" spc="-5">
                <a:latin typeface="+mn-lt"/>
                <a:cs typeface="Calibri"/>
              </a:rPr>
              <a:t>The</a:t>
            </a:r>
            <a:r>
              <a:rPr lang="en-US" sz="1200" spc="-10">
                <a:latin typeface="+mn-lt"/>
                <a:cs typeface="Calibri"/>
              </a:rPr>
              <a:t> </a:t>
            </a:r>
            <a:r>
              <a:rPr lang="en-US" sz="1200" spc="-5">
                <a:latin typeface="+mn-lt"/>
                <a:cs typeface="Calibri"/>
              </a:rPr>
              <a:t>cube </a:t>
            </a:r>
            <a:r>
              <a:rPr lang="en-US" sz="1200">
                <a:latin typeface="+mn-lt"/>
                <a:cs typeface="Calibri"/>
              </a:rPr>
              <a:t>is</a:t>
            </a:r>
            <a:r>
              <a:rPr lang="en-US" sz="1200" spc="-15">
                <a:latin typeface="+mn-lt"/>
                <a:cs typeface="Calibri"/>
              </a:rPr>
              <a:t> </a:t>
            </a:r>
            <a:r>
              <a:rPr lang="en-US" sz="1200" spc="-10">
                <a:latin typeface="+mn-lt"/>
                <a:cs typeface="Calibri"/>
              </a:rPr>
              <a:t>comparable</a:t>
            </a:r>
            <a:r>
              <a:rPr lang="en-US" sz="1200" spc="-5">
                <a:latin typeface="+mn-lt"/>
                <a:cs typeface="Calibri"/>
              </a:rPr>
              <a:t> </a:t>
            </a:r>
            <a:r>
              <a:rPr lang="en-US" sz="1200" spc="-30">
                <a:latin typeface="+mn-lt"/>
                <a:cs typeface="Calibri"/>
              </a:rPr>
              <a:t>to</a:t>
            </a:r>
            <a:r>
              <a:rPr lang="en-US" sz="1200" spc="5">
                <a:latin typeface="+mn-lt"/>
                <a:cs typeface="Calibri"/>
              </a:rPr>
              <a:t> </a:t>
            </a:r>
            <a:r>
              <a:rPr lang="en-US" sz="1200">
                <a:latin typeface="+mn-lt"/>
                <a:cs typeface="Calibri"/>
              </a:rPr>
              <a:t>a</a:t>
            </a:r>
            <a:r>
              <a:rPr lang="en-US" sz="1200" spc="-5">
                <a:latin typeface="+mn-lt"/>
                <a:cs typeface="Calibri"/>
              </a:rPr>
              <a:t> </a:t>
            </a:r>
            <a:r>
              <a:rPr lang="en-US" sz="1200" spc="-10">
                <a:latin typeface="+mn-lt"/>
                <a:cs typeface="Calibri"/>
              </a:rPr>
              <a:t>table</a:t>
            </a:r>
            <a:r>
              <a:rPr lang="en-US" sz="1200">
                <a:latin typeface="+mn-lt"/>
                <a:cs typeface="Calibri"/>
              </a:rPr>
              <a:t> in</a:t>
            </a:r>
            <a:r>
              <a:rPr lang="en-US" sz="1200" spc="10">
                <a:latin typeface="+mn-lt"/>
                <a:cs typeface="Calibri"/>
              </a:rPr>
              <a:t> </a:t>
            </a:r>
            <a:r>
              <a:rPr lang="en-US" sz="1200">
                <a:latin typeface="+mn-lt"/>
                <a:cs typeface="Calibri"/>
              </a:rPr>
              <a:t>a </a:t>
            </a:r>
            <a:r>
              <a:rPr lang="en-US" sz="1200" spc="-705">
                <a:latin typeface="+mn-lt"/>
                <a:cs typeface="Calibri"/>
              </a:rPr>
              <a:t> </a:t>
            </a:r>
            <a:r>
              <a:rPr lang="en-US" sz="1200" spc="-10">
                <a:latin typeface="+mn-lt"/>
                <a:cs typeface="Calibri"/>
              </a:rPr>
              <a:t>relational database.</a:t>
            </a:r>
          </a:p>
          <a:p>
            <a:pPr marL="355600" marR="1134745" indent="-342900">
              <a:buFont typeface="Arial MT"/>
              <a:buChar char="•"/>
              <a:tabLst>
                <a:tab pos="354965" algn="l"/>
                <a:tab pos="355600" algn="l"/>
              </a:tabLst>
            </a:pPr>
            <a:endParaRPr lang="en-US" sz="1200" spc="-10">
              <a:latin typeface="+mn-lt"/>
              <a:cs typeface="Calibri"/>
            </a:endParaRPr>
          </a:p>
          <a:p>
            <a:pPr marL="355600" marR="1134745" indent="-342900">
              <a:buFont typeface="Arial MT"/>
              <a:buChar char="•"/>
              <a:tabLst>
                <a:tab pos="354965" algn="l"/>
                <a:tab pos="355600" algn="l"/>
              </a:tabLst>
            </a:pPr>
            <a:r>
              <a:rPr lang="en-US" sz="1200" spc="-10">
                <a:latin typeface="+mn-lt"/>
                <a:cs typeface="Calibri"/>
              </a:rPr>
              <a:t>Though we can represent n dimensions in the cube but since on paper we can only show 3-D version of the cube</a:t>
            </a:r>
          </a:p>
          <a:p>
            <a:pPr marL="355600" marR="1134745" indent="-342900">
              <a:buFont typeface="Arial MT"/>
              <a:buChar char="•"/>
              <a:tabLst>
                <a:tab pos="354965" algn="l"/>
                <a:tab pos="355600" algn="l"/>
              </a:tabLst>
            </a:pPr>
            <a:endParaRPr lang="en-US" sz="1200" spc="-10">
              <a:latin typeface="+mn-lt"/>
              <a:cs typeface="Calibri"/>
            </a:endParaRPr>
          </a:p>
          <a:p>
            <a:pPr marL="355600" marR="1134745" indent="-342900">
              <a:buChar char="•"/>
              <a:tabLst>
                <a:tab pos="354965" algn="l"/>
                <a:tab pos="355600" algn="l"/>
              </a:tabLst>
            </a:pPr>
            <a:r>
              <a:rPr lang="en-US" sz="1200" spc="-10">
                <a:latin typeface="+mn-lt"/>
                <a:cs typeface="Calibri"/>
              </a:rPr>
              <a:t>In this example we are taking the 3 dimensions: </a:t>
            </a:r>
            <a:br>
              <a:rPr lang="en-US" sz="1200" spc="-10">
                <a:latin typeface="+mn-lt"/>
                <a:cs typeface="Calibri"/>
              </a:rPr>
            </a:br>
            <a:r>
              <a:rPr lang="en-US" sz="1200" spc="-10">
                <a:latin typeface="+mn-lt"/>
                <a:cs typeface="Calibri"/>
              </a:rPr>
              <a:t>           </a:t>
            </a:r>
            <a:r>
              <a:rPr lang="en-US" sz="1200" b="1" spc="-10">
                <a:latin typeface="+mn-lt"/>
                <a:cs typeface="Calibri"/>
              </a:rPr>
              <a:t>Products</a:t>
            </a:r>
            <a:br>
              <a:rPr lang="en-US" sz="1200" b="1" spc="-10">
                <a:latin typeface="+mn-lt"/>
                <a:cs typeface="Calibri"/>
              </a:rPr>
            </a:br>
            <a:r>
              <a:rPr lang="en-US" sz="1200" spc="-10">
                <a:latin typeface="+mn-lt"/>
                <a:cs typeface="Calibri"/>
              </a:rPr>
              <a:t>          </a:t>
            </a:r>
            <a:r>
              <a:rPr lang="en-US" sz="1200" b="1" spc="-10">
                <a:latin typeface="+mn-lt"/>
                <a:cs typeface="Calibri"/>
              </a:rPr>
              <a:t> Region</a:t>
            </a:r>
            <a:br>
              <a:rPr lang="en-US" sz="1200" b="1" spc="-10">
                <a:latin typeface="+mn-lt"/>
                <a:cs typeface="Calibri"/>
              </a:rPr>
            </a:br>
            <a:r>
              <a:rPr lang="en-US" sz="1200" spc="-10">
                <a:latin typeface="+mn-lt"/>
                <a:cs typeface="Calibri"/>
              </a:rPr>
              <a:t>           </a:t>
            </a:r>
            <a:r>
              <a:rPr lang="en-US" sz="1200" b="1" spc="-10">
                <a:latin typeface="+mn-lt"/>
                <a:cs typeface="Calibri"/>
              </a:rPr>
              <a:t>Year</a:t>
            </a:r>
          </a:p>
          <a:p>
            <a:pPr marL="184150" marR="1134745" lvl="3" indent="-171450">
              <a:buChar char="•"/>
              <a:tabLst>
                <a:tab pos="354965" algn="l"/>
                <a:tab pos="355600" algn="l"/>
              </a:tabLst>
            </a:pPr>
            <a:endParaRPr lang="en-US" sz="1200" spc="-10">
              <a:latin typeface="+mn-lt"/>
              <a:cs typeface="Calibri"/>
            </a:endParaRPr>
          </a:p>
        </p:txBody>
      </p:sp>
    </p:spTree>
    <p:extLst>
      <p:ext uri="{BB962C8B-B14F-4D97-AF65-F5344CB8AC3E}">
        <p14:creationId xmlns:p14="http://schemas.microsoft.com/office/powerpoint/2010/main" val="268172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7" name="Picture 6">
            <a:extLst>
              <a:ext uri="{FF2B5EF4-FFF2-40B4-BE49-F238E27FC236}">
                <a16:creationId xmlns:a16="http://schemas.microsoft.com/office/drawing/2014/main" id="{96279C7A-2278-46A5-858C-02B9E25634F7}"/>
              </a:ext>
            </a:extLst>
          </p:cNvPr>
          <p:cNvPicPr>
            <a:picLocks noChangeAspect="1"/>
          </p:cNvPicPr>
          <p:nvPr/>
        </p:nvPicPr>
        <p:blipFill>
          <a:blip r:embed="rId3"/>
          <a:stretch>
            <a:fillRect/>
          </a:stretch>
        </p:blipFill>
        <p:spPr>
          <a:xfrm>
            <a:off x="3847351" y="1480539"/>
            <a:ext cx="5231426" cy="1806088"/>
          </a:xfrm>
          <a:prstGeom prst="rect">
            <a:avLst/>
          </a:prstGeom>
        </p:spPr>
      </p:pic>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The cube</a:t>
            </a:r>
            <a:endParaRPr lang="en-IN" sz="2200"/>
          </a:p>
        </p:txBody>
      </p:sp>
      <p:sp>
        <p:nvSpPr>
          <p:cNvPr id="5" name="TextBox 4">
            <a:extLst>
              <a:ext uri="{FF2B5EF4-FFF2-40B4-BE49-F238E27FC236}">
                <a16:creationId xmlns:a16="http://schemas.microsoft.com/office/drawing/2014/main" id="{32C9E70E-E2BD-4C26-8B6D-080637CF7E8C}"/>
              </a:ext>
            </a:extLst>
          </p:cNvPr>
          <p:cNvSpPr txBox="1"/>
          <p:nvPr/>
        </p:nvSpPr>
        <p:spPr>
          <a:xfrm>
            <a:off x="312422" y="897480"/>
            <a:ext cx="3692858" cy="3663320"/>
          </a:xfrm>
          <a:prstGeom prst="rect">
            <a:avLst/>
          </a:prstGeom>
          <a:solidFill>
            <a:schemeClr val="bg2">
              <a:lumMod val="20000"/>
              <a:lumOff val="80000"/>
            </a:schemeClr>
          </a:solidFill>
          <a:ln w="12700">
            <a:solidFill>
              <a:schemeClr val="tx1"/>
            </a:solidFill>
          </a:ln>
        </p:spPr>
        <p:txBody>
          <a:bodyPr wrap="square" rtlCol="0">
            <a:spAutoFit/>
          </a:bodyPr>
          <a:lstStyle/>
          <a:p>
            <a:r>
              <a:rPr lang="en-US" sz="1200" b="1">
                <a:latin typeface="+mn-lt"/>
              </a:rPr>
              <a:t>Three important concepts are associated with the cubes:</a:t>
            </a:r>
          </a:p>
          <a:p>
            <a:endParaRPr lang="en-US" sz="1200">
              <a:latin typeface="+mn-lt"/>
            </a:endParaRPr>
          </a:p>
          <a:p>
            <a:pPr marL="184150" marR="380365" indent="-171450">
              <a:lnSpc>
                <a:spcPct val="100000"/>
              </a:lnSpc>
              <a:spcBef>
                <a:spcPts val="105"/>
              </a:spcBef>
              <a:buFont typeface="Arial" panose="020B0604020202020204" pitchFamily="34" charset="0"/>
              <a:buChar char="•"/>
              <a:tabLst>
                <a:tab pos="354965" algn="l"/>
                <a:tab pos="355600" algn="l"/>
              </a:tabLst>
            </a:pPr>
            <a:r>
              <a:rPr lang="en-US" sz="1200" b="1">
                <a:latin typeface="+mn-lt"/>
              </a:rPr>
              <a:t>Slicing</a:t>
            </a:r>
            <a:r>
              <a:rPr lang="en-US" sz="1200">
                <a:latin typeface="+mn-lt"/>
              </a:rPr>
              <a:t>: </a:t>
            </a:r>
            <a:r>
              <a:rPr lang="en-US" sz="1200">
                <a:latin typeface="+mn-lt"/>
                <a:cs typeface="Calibri"/>
              </a:rPr>
              <a:t>the</a:t>
            </a:r>
            <a:r>
              <a:rPr lang="en-US" sz="1200" spc="-20">
                <a:latin typeface="+mn-lt"/>
                <a:cs typeface="Calibri"/>
              </a:rPr>
              <a:t> </a:t>
            </a:r>
            <a:r>
              <a:rPr lang="en-US" sz="1200" spc="-10">
                <a:latin typeface="+mn-lt"/>
                <a:cs typeface="Calibri"/>
              </a:rPr>
              <a:t>term</a:t>
            </a:r>
            <a:r>
              <a:rPr lang="en-US" sz="1200" spc="-5">
                <a:latin typeface="+mn-lt"/>
                <a:cs typeface="Calibri"/>
              </a:rPr>
              <a:t> slice </a:t>
            </a:r>
            <a:r>
              <a:rPr lang="en-US" sz="1200" spc="-10">
                <a:latin typeface="+mn-lt"/>
                <a:cs typeface="Calibri"/>
              </a:rPr>
              <a:t>most</a:t>
            </a:r>
            <a:r>
              <a:rPr lang="en-US" sz="1200" spc="-5">
                <a:latin typeface="+mn-lt"/>
                <a:cs typeface="Calibri"/>
              </a:rPr>
              <a:t> </a:t>
            </a:r>
            <a:r>
              <a:rPr lang="en-US" sz="1200" spc="-10">
                <a:latin typeface="+mn-lt"/>
                <a:cs typeface="Calibri"/>
              </a:rPr>
              <a:t>often subset</a:t>
            </a:r>
            <a:r>
              <a:rPr lang="en-US" sz="1200" spc="-5">
                <a:latin typeface="+mn-lt"/>
                <a:cs typeface="Calibri"/>
              </a:rPr>
              <a:t> of</a:t>
            </a:r>
            <a:r>
              <a:rPr lang="en-US" sz="1200" spc="-15">
                <a:latin typeface="+mn-lt"/>
                <a:cs typeface="Calibri"/>
              </a:rPr>
              <a:t> </a:t>
            </a:r>
            <a:r>
              <a:rPr lang="en-US" sz="1200">
                <a:latin typeface="+mn-lt"/>
                <a:cs typeface="Calibri"/>
              </a:rPr>
              <a:t>a multidimensional</a:t>
            </a:r>
            <a:r>
              <a:rPr lang="en-US" sz="1200" spc="30">
                <a:latin typeface="+mn-lt"/>
                <a:cs typeface="Calibri"/>
              </a:rPr>
              <a:t> </a:t>
            </a:r>
            <a:r>
              <a:rPr lang="en-US" sz="1200" spc="-25">
                <a:latin typeface="+mn-lt"/>
                <a:cs typeface="Calibri"/>
              </a:rPr>
              <a:t>array </a:t>
            </a:r>
            <a:r>
              <a:rPr lang="en-US" sz="1200" spc="-20">
                <a:latin typeface="+mn-lt"/>
                <a:cs typeface="Calibri"/>
              </a:rPr>
              <a:t> </a:t>
            </a:r>
            <a:r>
              <a:rPr lang="en-US" sz="1200" spc="-10">
                <a:latin typeface="+mn-lt"/>
                <a:cs typeface="Calibri"/>
              </a:rPr>
              <a:t>corresponding</a:t>
            </a:r>
            <a:r>
              <a:rPr lang="en-US" sz="1200" spc="-30">
                <a:latin typeface="+mn-lt"/>
                <a:cs typeface="Calibri"/>
              </a:rPr>
              <a:t> </a:t>
            </a:r>
            <a:r>
              <a:rPr lang="en-US" sz="1200" spc="-20">
                <a:latin typeface="+mn-lt"/>
                <a:cs typeface="Calibri"/>
              </a:rPr>
              <a:t>to</a:t>
            </a:r>
            <a:r>
              <a:rPr lang="en-US" sz="1200" spc="-5">
                <a:latin typeface="+mn-lt"/>
                <a:cs typeface="Calibri"/>
              </a:rPr>
              <a:t> </a:t>
            </a:r>
            <a:r>
              <a:rPr lang="en-US" sz="1200">
                <a:latin typeface="+mn-lt"/>
                <a:cs typeface="Calibri"/>
              </a:rPr>
              <a:t>a</a:t>
            </a:r>
            <a:r>
              <a:rPr lang="en-US" sz="1200" spc="5">
                <a:latin typeface="+mn-lt"/>
                <a:cs typeface="Calibri"/>
              </a:rPr>
              <a:t> </a:t>
            </a:r>
            <a:r>
              <a:rPr lang="en-US" sz="1200" spc="-5">
                <a:latin typeface="+mn-lt"/>
                <a:cs typeface="Calibri"/>
              </a:rPr>
              <a:t>single</a:t>
            </a:r>
            <a:r>
              <a:rPr lang="en-US" sz="1200">
                <a:latin typeface="+mn-lt"/>
                <a:cs typeface="Calibri"/>
              </a:rPr>
              <a:t> </a:t>
            </a:r>
            <a:r>
              <a:rPr lang="en-US" sz="1200" spc="-10">
                <a:latin typeface="+mn-lt"/>
                <a:cs typeface="Calibri"/>
              </a:rPr>
              <a:t>value</a:t>
            </a:r>
            <a:r>
              <a:rPr lang="en-US" sz="1200">
                <a:latin typeface="+mn-lt"/>
                <a:cs typeface="Calibri"/>
              </a:rPr>
              <a:t> </a:t>
            </a:r>
            <a:r>
              <a:rPr lang="en-US" sz="1200" spc="-30">
                <a:latin typeface="+mn-lt"/>
                <a:cs typeface="Calibri"/>
              </a:rPr>
              <a:t>for</a:t>
            </a:r>
            <a:r>
              <a:rPr lang="en-US" sz="1200" spc="-5">
                <a:latin typeface="+mn-lt"/>
                <a:cs typeface="Calibri"/>
              </a:rPr>
              <a:t> </a:t>
            </a:r>
            <a:r>
              <a:rPr lang="en-US" sz="1200">
                <a:latin typeface="+mn-lt"/>
                <a:cs typeface="Calibri"/>
              </a:rPr>
              <a:t>one</a:t>
            </a:r>
            <a:r>
              <a:rPr lang="en-US" sz="1200" spc="-5">
                <a:latin typeface="+mn-lt"/>
                <a:cs typeface="Calibri"/>
              </a:rPr>
              <a:t> or </a:t>
            </a:r>
            <a:r>
              <a:rPr lang="en-US" sz="1200">
                <a:latin typeface="+mn-lt"/>
                <a:cs typeface="Calibri"/>
              </a:rPr>
              <a:t> </a:t>
            </a:r>
            <a:r>
              <a:rPr lang="en-US" sz="1200" spc="-10">
                <a:latin typeface="+mn-lt"/>
                <a:cs typeface="Calibri"/>
              </a:rPr>
              <a:t>more</a:t>
            </a:r>
            <a:r>
              <a:rPr lang="en-US" sz="1200" spc="-35">
                <a:latin typeface="+mn-lt"/>
                <a:cs typeface="Calibri"/>
              </a:rPr>
              <a:t> </a:t>
            </a:r>
            <a:r>
              <a:rPr lang="en-US" sz="1200" spc="-10">
                <a:latin typeface="+mn-lt"/>
                <a:cs typeface="Calibri"/>
              </a:rPr>
              <a:t>members</a:t>
            </a:r>
            <a:r>
              <a:rPr lang="en-US" sz="1200" spc="-5">
                <a:latin typeface="+mn-lt"/>
                <a:cs typeface="Calibri"/>
              </a:rPr>
              <a:t> of</a:t>
            </a:r>
            <a:r>
              <a:rPr lang="en-US" sz="1200" spc="-10">
                <a:latin typeface="+mn-lt"/>
                <a:cs typeface="Calibri"/>
              </a:rPr>
              <a:t> </a:t>
            </a:r>
            <a:r>
              <a:rPr lang="en-US" sz="1200" spc="-5">
                <a:latin typeface="+mn-lt"/>
                <a:cs typeface="Calibri"/>
              </a:rPr>
              <a:t>the</a:t>
            </a:r>
            <a:r>
              <a:rPr lang="en-US" sz="1200">
                <a:latin typeface="+mn-lt"/>
                <a:cs typeface="Calibri"/>
              </a:rPr>
              <a:t> </a:t>
            </a:r>
            <a:r>
              <a:rPr lang="en-US" sz="1200" spc="-5">
                <a:latin typeface="+mn-lt"/>
                <a:cs typeface="Calibri"/>
              </a:rPr>
              <a:t>dimensions</a:t>
            </a:r>
            <a:r>
              <a:rPr lang="en-US" sz="1200" spc="15">
                <a:latin typeface="+mn-lt"/>
                <a:cs typeface="Calibri"/>
              </a:rPr>
              <a:t> </a:t>
            </a:r>
            <a:r>
              <a:rPr lang="en-US" sz="1200" spc="-5">
                <a:latin typeface="+mn-lt"/>
                <a:cs typeface="Calibri"/>
              </a:rPr>
              <a:t>not</a:t>
            </a:r>
            <a:r>
              <a:rPr lang="en-US" sz="1200" spc="5">
                <a:latin typeface="+mn-lt"/>
                <a:cs typeface="Calibri"/>
              </a:rPr>
              <a:t> </a:t>
            </a:r>
            <a:r>
              <a:rPr lang="en-US" sz="1200">
                <a:latin typeface="+mn-lt"/>
                <a:cs typeface="Calibri"/>
              </a:rPr>
              <a:t>in the </a:t>
            </a:r>
            <a:r>
              <a:rPr lang="en-US" sz="1200" spc="-710">
                <a:latin typeface="+mn-lt"/>
                <a:cs typeface="Calibri"/>
              </a:rPr>
              <a:t> </a:t>
            </a:r>
            <a:r>
              <a:rPr lang="en-US" sz="1200" spc="-10">
                <a:latin typeface="+mn-lt"/>
                <a:cs typeface="Calibri"/>
              </a:rPr>
              <a:t>subset</a:t>
            </a:r>
          </a:p>
          <a:p>
            <a:pPr marL="184150" marR="380365" indent="-171450">
              <a:lnSpc>
                <a:spcPct val="100000"/>
              </a:lnSpc>
              <a:spcBef>
                <a:spcPts val="105"/>
              </a:spcBef>
              <a:buFont typeface="Arial" panose="020B0604020202020204" pitchFamily="34" charset="0"/>
              <a:buChar char="•"/>
              <a:tabLst>
                <a:tab pos="354965" algn="l"/>
                <a:tab pos="355600" algn="l"/>
              </a:tabLst>
            </a:pPr>
            <a:endParaRPr lang="en-US" sz="1200" spc="-10">
              <a:latin typeface="+mn-lt"/>
              <a:cs typeface="Calibri"/>
            </a:endParaRPr>
          </a:p>
          <a:p>
            <a:pPr marL="184150" marR="380365" indent="-171450">
              <a:lnSpc>
                <a:spcPct val="100000"/>
              </a:lnSpc>
              <a:spcBef>
                <a:spcPts val="105"/>
              </a:spcBef>
              <a:buFont typeface="Arial" panose="020B0604020202020204" pitchFamily="34" charset="0"/>
              <a:buChar char="•"/>
              <a:tabLst>
                <a:tab pos="354965" algn="l"/>
                <a:tab pos="355600" algn="l"/>
              </a:tabLst>
            </a:pPr>
            <a:r>
              <a:rPr lang="en-US" sz="1200" b="1">
                <a:latin typeface="+mn-lt"/>
              </a:rPr>
              <a:t>Dicing: </a:t>
            </a:r>
            <a:r>
              <a:rPr lang="en-US" sz="1200">
                <a:latin typeface="+mn-lt"/>
                <a:cs typeface="Calibri"/>
              </a:rPr>
              <a:t>In dicing, </a:t>
            </a:r>
            <a:r>
              <a:rPr lang="en-US" sz="1200" spc="-15">
                <a:latin typeface="+mn-lt"/>
                <a:cs typeface="Calibri"/>
              </a:rPr>
              <a:t>we </a:t>
            </a:r>
            <a:r>
              <a:rPr lang="en-US" sz="1200" spc="-10">
                <a:latin typeface="+mn-lt"/>
                <a:cs typeface="Calibri"/>
              </a:rPr>
              <a:t>define </a:t>
            </a:r>
            <a:r>
              <a:rPr lang="en-US" sz="1200">
                <a:latin typeface="+mn-lt"/>
                <a:cs typeface="Calibri"/>
              </a:rPr>
              <a:t>a </a:t>
            </a:r>
            <a:r>
              <a:rPr lang="en-US" sz="1200" spc="-5">
                <a:latin typeface="+mn-lt"/>
                <a:cs typeface="Calibri"/>
              </a:rPr>
              <a:t>sub cube of </a:t>
            </a:r>
            <a:r>
              <a:rPr lang="en-US" sz="1200" spc="-710">
                <a:latin typeface="+mn-lt"/>
                <a:cs typeface="Calibri"/>
              </a:rPr>
              <a:t> </a:t>
            </a:r>
            <a:r>
              <a:rPr lang="en-US" sz="1200">
                <a:latin typeface="+mn-lt"/>
                <a:cs typeface="Calibri"/>
              </a:rPr>
              <a:t>the</a:t>
            </a:r>
            <a:r>
              <a:rPr lang="en-US" sz="1200" spc="-15">
                <a:latin typeface="+mn-lt"/>
                <a:cs typeface="Calibri"/>
              </a:rPr>
              <a:t> </a:t>
            </a:r>
            <a:r>
              <a:rPr lang="en-US" sz="1200" spc="-5">
                <a:latin typeface="+mn-lt"/>
                <a:cs typeface="Calibri"/>
              </a:rPr>
              <a:t>original</a:t>
            </a:r>
            <a:r>
              <a:rPr lang="en-US" sz="1200">
                <a:latin typeface="+mn-lt"/>
                <a:cs typeface="Calibri"/>
              </a:rPr>
              <a:t> </a:t>
            </a:r>
            <a:r>
              <a:rPr lang="en-US" sz="1200" spc="-5">
                <a:latin typeface="+mn-lt"/>
                <a:cs typeface="Calibri"/>
              </a:rPr>
              <a:t>cube, which</a:t>
            </a:r>
            <a:r>
              <a:rPr lang="en-US" sz="1200" spc="-10">
                <a:latin typeface="+mn-lt"/>
                <a:cs typeface="Calibri"/>
              </a:rPr>
              <a:t> provides</a:t>
            </a:r>
            <a:r>
              <a:rPr lang="en-US" sz="1200" spc="-20">
                <a:latin typeface="+mn-lt"/>
                <a:cs typeface="Calibri"/>
              </a:rPr>
              <a:t> </a:t>
            </a:r>
            <a:r>
              <a:rPr lang="en-US" sz="1200" spc="-15">
                <a:latin typeface="+mn-lt"/>
                <a:cs typeface="Calibri"/>
              </a:rPr>
              <a:t>you</a:t>
            </a:r>
            <a:r>
              <a:rPr lang="en-US" sz="1200" spc="-5">
                <a:latin typeface="+mn-lt"/>
                <a:cs typeface="Calibri"/>
              </a:rPr>
              <a:t> </a:t>
            </a:r>
            <a:r>
              <a:rPr lang="en-US" sz="1200">
                <a:latin typeface="+mn-lt"/>
                <a:cs typeface="Calibri"/>
              </a:rPr>
              <a:t>the </a:t>
            </a:r>
            <a:r>
              <a:rPr lang="en-US" sz="1200" spc="-10">
                <a:latin typeface="+mn-lt"/>
                <a:cs typeface="Calibri"/>
              </a:rPr>
              <a:t>smallest</a:t>
            </a:r>
            <a:r>
              <a:rPr lang="en-US" sz="1200" spc="5">
                <a:latin typeface="+mn-lt"/>
                <a:cs typeface="Calibri"/>
              </a:rPr>
              <a:t> </a:t>
            </a:r>
            <a:r>
              <a:rPr lang="en-US" sz="1200" spc="-15">
                <a:latin typeface="+mn-lt"/>
                <a:cs typeface="Calibri"/>
              </a:rPr>
              <a:t>available </a:t>
            </a:r>
            <a:r>
              <a:rPr lang="en-US" sz="1200" spc="-705">
                <a:latin typeface="+mn-lt"/>
                <a:cs typeface="Calibri"/>
              </a:rPr>
              <a:t> </a:t>
            </a:r>
            <a:r>
              <a:rPr lang="en-US" sz="1200" spc="-5">
                <a:latin typeface="+mn-lt"/>
                <a:cs typeface="Calibri"/>
              </a:rPr>
              <a:t>slice</a:t>
            </a:r>
          </a:p>
          <a:p>
            <a:pPr marL="184150" marR="380365" indent="-171450">
              <a:lnSpc>
                <a:spcPct val="100000"/>
              </a:lnSpc>
              <a:spcBef>
                <a:spcPts val="105"/>
              </a:spcBef>
              <a:buFont typeface="Arial" panose="020B0604020202020204" pitchFamily="34" charset="0"/>
              <a:buChar char="•"/>
              <a:tabLst>
                <a:tab pos="354965" algn="l"/>
                <a:tab pos="355600" algn="l"/>
              </a:tabLst>
            </a:pPr>
            <a:endParaRPr lang="en-US" sz="1200" b="1" spc="-5">
              <a:latin typeface="+mn-lt"/>
              <a:cs typeface="Calibri"/>
            </a:endParaRPr>
          </a:p>
          <a:p>
            <a:pPr marL="184150" marR="380365" indent="-171450">
              <a:lnSpc>
                <a:spcPct val="100000"/>
              </a:lnSpc>
              <a:spcBef>
                <a:spcPts val="105"/>
              </a:spcBef>
              <a:buFont typeface="Arial" panose="020B0604020202020204" pitchFamily="34" charset="0"/>
              <a:buChar char="•"/>
              <a:tabLst>
                <a:tab pos="354965" algn="l"/>
                <a:tab pos="355600" algn="l"/>
              </a:tabLst>
            </a:pPr>
            <a:r>
              <a:rPr lang="en-US" sz="1200" b="1">
                <a:latin typeface="+mn-lt"/>
              </a:rPr>
              <a:t>Pivoting: </a:t>
            </a:r>
            <a:r>
              <a:rPr lang="en-US" sz="1200" spc="-20">
                <a:latin typeface="+mn-lt"/>
                <a:cs typeface="Calibri"/>
              </a:rPr>
              <a:t>Rotating </a:t>
            </a:r>
            <a:r>
              <a:rPr lang="en-US" sz="1200" spc="-5">
                <a:latin typeface="+mn-lt"/>
                <a:cs typeface="Calibri"/>
              </a:rPr>
              <a:t>changes </a:t>
            </a:r>
            <a:r>
              <a:rPr lang="en-US" sz="1200">
                <a:latin typeface="+mn-lt"/>
                <a:cs typeface="Calibri"/>
              </a:rPr>
              <a:t>the </a:t>
            </a:r>
            <a:r>
              <a:rPr lang="en-US" sz="1200" spc="-5">
                <a:latin typeface="+mn-lt"/>
                <a:cs typeface="Calibri"/>
              </a:rPr>
              <a:t>dimensional </a:t>
            </a:r>
            <a:r>
              <a:rPr lang="en-US" sz="1200" spc="-15">
                <a:latin typeface="+mn-lt"/>
                <a:cs typeface="Calibri"/>
              </a:rPr>
              <a:t>orientation </a:t>
            </a:r>
            <a:r>
              <a:rPr lang="en-US" sz="1200" spc="-5">
                <a:latin typeface="+mn-lt"/>
                <a:cs typeface="Calibri"/>
              </a:rPr>
              <a:t>of </a:t>
            </a:r>
            <a:r>
              <a:rPr lang="en-US" sz="1200" spc="-665">
                <a:latin typeface="+mn-lt"/>
                <a:cs typeface="Calibri"/>
              </a:rPr>
              <a:t> </a:t>
            </a:r>
            <a:r>
              <a:rPr lang="en-US" sz="1200">
                <a:latin typeface="+mn-lt"/>
                <a:cs typeface="Calibri"/>
              </a:rPr>
              <a:t>the</a:t>
            </a:r>
            <a:r>
              <a:rPr lang="en-US" sz="1200" spc="-30">
                <a:latin typeface="+mn-lt"/>
                <a:cs typeface="Calibri"/>
              </a:rPr>
              <a:t> </a:t>
            </a:r>
            <a:r>
              <a:rPr lang="en-US" sz="1200" spc="-10">
                <a:latin typeface="+mn-lt"/>
                <a:cs typeface="Calibri"/>
              </a:rPr>
              <a:t>report</a:t>
            </a:r>
            <a:r>
              <a:rPr lang="en-US" sz="1200">
                <a:latin typeface="+mn-lt"/>
                <a:cs typeface="Calibri"/>
              </a:rPr>
              <a:t> </a:t>
            </a:r>
            <a:r>
              <a:rPr lang="en-US" sz="1200" spc="-20">
                <a:latin typeface="+mn-lt"/>
                <a:cs typeface="Calibri"/>
              </a:rPr>
              <a:t>from</a:t>
            </a:r>
            <a:r>
              <a:rPr lang="en-US" sz="1200">
                <a:latin typeface="+mn-lt"/>
                <a:cs typeface="Calibri"/>
              </a:rPr>
              <a:t> the</a:t>
            </a:r>
            <a:r>
              <a:rPr lang="en-US" sz="1200" spc="-25">
                <a:latin typeface="+mn-lt"/>
                <a:cs typeface="Calibri"/>
              </a:rPr>
              <a:t> </a:t>
            </a:r>
            <a:r>
              <a:rPr lang="en-US" sz="1200">
                <a:latin typeface="+mn-lt"/>
                <a:cs typeface="Calibri"/>
              </a:rPr>
              <a:t>cube</a:t>
            </a:r>
            <a:r>
              <a:rPr lang="en-US" sz="1200" spc="-20">
                <a:latin typeface="+mn-lt"/>
                <a:cs typeface="Calibri"/>
              </a:rPr>
              <a:t> </a:t>
            </a:r>
            <a:r>
              <a:rPr lang="en-US" sz="1200" spc="-15">
                <a:latin typeface="+mn-lt"/>
                <a:cs typeface="Calibri"/>
              </a:rPr>
              <a:t>data. Rotating </a:t>
            </a:r>
            <a:r>
              <a:rPr lang="en-US" sz="1200" spc="-20">
                <a:latin typeface="+mn-lt"/>
                <a:cs typeface="Calibri"/>
              </a:rPr>
              <a:t>may </a:t>
            </a:r>
            <a:r>
              <a:rPr lang="en-US" sz="1200" spc="-10">
                <a:latin typeface="+mn-lt"/>
                <a:cs typeface="Calibri"/>
              </a:rPr>
              <a:t>consist </a:t>
            </a:r>
            <a:r>
              <a:rPr lang="en-US" sz="1200" spc="-5">
                <a:latin typeface="+mn-lt"/>
                <a:cs typeface="Calibri"/>
              </a:rPr>
              <a:t>of swapping </a:t>
            </a:r>
            <a:r>
              <a:rPr lang="en-US" sz="1200">
                <a:latin typeface="+mn-lt"/>
                <a:cs typeface="Calibri"/>
              </a:rPr>
              <a:t>the </a:t>
            </a:r>
            <a:r>
              <a:rPr lang="en-US" sz="1200" spc="-20">
                <a:latin typeface="+mn-lt"/>
                <a:cs typeface="Calibri"/>
              </a:rPr>
              <a:t>rows </a:t>
            </a:r>
            <a:r>
              <a:rPr lang="en-US" sz="1200">
                <a:latin typeface="+mn-lt"/>
                <a:cs typeface="Calibri"/>
              </a:rPr>
              <a:t>and </a:t>
            </a:r>
            <a:r>
              <a:rPr lang="en-US" sz="1200" spc="5">
                <a:latin typeface="+mn-lt"/>
                <a:cs typeface="Calibri"/>
              </a:rPr>
              <a:t> </a:t>
            </a:r>
            <a:r>
              <a:rPr lang="en-US" sz="1200" spc="-5">
                <a:latin typeface="+mn-lt"/>
                <a:cs typeface="Calibri"/>
              </a:rPr>
              <a:t>columns, or moving one of </a:t>
            </a:r>
            <a:r>
              <a:rPr lang="en-US" sz="1200">
                <a:latin typeface="+mn-lt"/>
                <a:cs typeface="Calibri"/>
              </a:rPr>
              <a:t>the </a:t>
            </a:r>
            <a:r>
              <a:rPr lang="en-US" sz="1200" spc="-20">
                <a:latin typeface="+mn-lt"/>
                <a:cs typeface="Calibri"/>
              </a:rPr>
              <a:t>row </a:t>
            </a:r>
            <a:r>
              <a:rPr lang="en-US" sz="1200" spc="-5">
                <a:latin typeface="+mn-lt"/>
                <a:cs typeface="Calibri"/>
              </a:rPr>
              <a:t>dimensions </a:t>
            </a:r>
            <a:r>
              <a:rPr lang="en-US" sz="1200" spc="-10">
                <a:latin typeface="+mn-lt"/>
                <a:cs typeface="Calibri"/>
              </a:rPr>
              <a:t>into </a:t>
            </a:r>
            <a:r>
              <a:rPr lang="en-US" sz="1200" spc="-575">
                <a:latin typeface="+mn-lt"/>
                <a:cs typeface="Calibri"/>
              </a:rPr>
              <a:t> </a:t>
            </a:r>
            <a:r>
              <a:rPr lang="en-US" sz="1200">
                <a:latin typeface="+mn-lt"/>
                <a:cs typeface="Calibri"/>
              </a:rPr>
              <a:t>the</a:t>
            </a:r>
            <a:r>
              <a:rPr lang="en-US" sz="1200" spc="-25">
                <a:latin typeface="+mn-lt"/>
                <a:cs typeface="Calibri"/>
              </a:rPr>
              <a:t> </a:t>
            </a:r>
            <a:r>
              <a:rPr lang="en-US" sz="1200" spc="-10">
                <a:latin typeface="+mn-lt"/>
                <a:cs typeface="Calibri"/>
              </a:rPr>
              <a:t>column</a:t>
            </a:r>
            <a:r>
              <a:rPr lang="en-US" sz="1200" spc="-20">
                <a:latin typeface="+mn-lt"/>
                <a:cs typeface="Calibri"/>
              </a:rPr>
              <a:t> </a:t>
            </a:r>
            <a:r>
              <a:rPr lang="en-US" sz="1200" spc="-5">
                <a:latin typeface="+mn-lt"/>
                <a:cs typeface="Calibri"/>
              </a:rPr>
              <a:t>dimension</a:t>
            </a:r>
            <a:endParaRPr lang="en-US" sz="1200">
              <a:latin typeface="+mn-lt"/>
              <a:cs typeface="Calibri"/>
            </a:endParaRPr>
          </a:p>
          <a:p>
            <a:r>
              <a:rPr lang="en-US" sz="1200">
                <a:latin typeface="+mn-lt"/>
              </a:rPr>
              <a:t> </a:t>
            </a:r>
          </a:p>
        </p:txBody>
      </p:sp>
      <p:sp>
        <p:nvSpPr>
          <p:cNvPr id="8" name="TextBox 7">
            <a:extLst>
              <a:ext uri="{FF2B5EF4-FFF2-40B4-BE49-F238E27FC236}">
                <a16:creationId xmlns:a16="http://schemas.microsoft.com/office/drawing/2014/main" id="{57667431-C5DD-481F-8A3F-3B0D7FD115AC}"/>
              </a:ext>
            </a:extLst>
          </p:cNvPr>
          <p:cNvSpPr txBox="1"/>
          <p:nvPr/>
        </p:nvSpPr>
        <p:spPr>
          <a:xfrm>
            <a:off x="5422599" y="3400396"/>
            <a:ext cx="2626961" cy="276999"/>
          </a:xfrm>
          <a:prstGeom prst="rect">
            <a:avLst/>
          </a:prstGeom>
          <a:noFill/>
        </p:spPr>
        <p:txBody>
          <a:bodyPr wrap="square" rtlCol="0">
            <a:spAutoFit/>
          </a:bodyPr>
          <a:lstStyle/>
          <a:p>
            <a:r>
              <a:rPr lang="en-US" sz="1200" b="1"/>
              <a:t>An example of Slicing &amp; Dicing</a:t>
            </a:r>
          </a:p>
        </p:txBody>
      </p:sp>
    </p:spTree>
    <p:extLst>
      <p:ext uri="{BB962C8B-B14F-4D97-AF65-F5344CB8AC3E}">
        <p14:creationId xmlns:p14="http://schemas.microsoft.com/office/powerpoint/2010/main" val="295879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altLang="en-US" sz="2200" b="1"/>
              <a:t>Examples of Ad-Hoc Report Generation </a:t>
            </a:r>
            <a:r>
              <a:rPr lang="en-US" altLang="en-US" sz="2200"/>
              <a:t>&amp; operations</a:t>
            </a:r>
            <a:r>
              <a:rPr lang="en-US" altLang="en-US" sz="2200" b="1"/>
              <a:t> on the cube</a:t>
            </a:r>
            <a:endParaRPr lang="en-IN" sz="2200"/>
          </a:p>
        </p:txBody>
      </p:sp>
      <p:sp>
        <p:nvSpPr>
          <p:cNvPr id="7" name="TextBox 6">
            <a:extLst>
              <a:ext uri="{FF2B5EF4-FFF2-40B4-BE49-F238E27FC236}">
                <a16:creationId xmlns:a16="http://schemas.microsoft.com/office/drawing/2014/main" id="{246626CB-A818-4309-B472-098E19682323}"/>
              </a:ext>
            </a:extLst>
          </p:cNvPr>
          <p:cNvSpPr txBox="1"/>
          <p:nvPr/>
        </p:nvSpPr>
        <p:spPr>
          <a:xfrm>
            <a:off x="267087" y="1421110"/>
            <a:ext cx="8039230" cy="2123658"/>
          </a:xfrm>
          <a:prstGeom prst="rect">
            <a:avLst/>
          </a:prstGeom>
          <a:solidFill>
            <a:schemeClr val="bg2">
              <a:lumMod val="20000"/>
              <a:lumOff val="80000"/>
            </a:schemeClr>
          </a:solidFill>
          <a:ln w="12700">
            <a:solidFill>
              <a:schemeClr val="tx1"/>
            </a:solidFill>
          </a:ln>
        </p:spPr>
        <p:txBody>
          <a:bodyPr wrap="square" lIns="91440" tIns="45720" rIns="91440" bIns="45720" anchor="t">
            <a:spAutoFit/>
          </a:bodyPr>
          <a:lstStyle/>
          <a:p>
            <a:r>
              <a:rPr lang="en-US" altLang="en-US" sz="1200" dirty="0"/>
              <a:t>Eg:1: Suppose you want to generate a report showing the sales 10 least performing products the for the year 2017.</a:t>
            </a:r>
          </a:p>
          <a:p>
            <a:pPr>
              <a:buFont typeface="Wingdings" panose="05000000000000000000" pitchFamily="2" charset="2"/>
              <a:buNone/>
            </a:pPr>
            <a:endParaRPr lang="en-US" altLang="en-US" sz="1200" dirty="0"/>
          </a:p>
          <a:p>
            <a:pPr>
              <a:buFont typeface="Wingdings" panose="05000000000000000000" pitchFamily="2" charset="2"/>
              <a:buNone/>
            </a:pPr>
            <a:r>
              <a:rPr lang="en-US" altLang="en-US" sz="1200" b="1" dirty="0"/>
              <a:t>Operations performed: Drill-down.</a:t>
            </a:r>
          </a:p>
          <a:p>
            <a:pPr>
              <a:buFont typeface="Wingdings" panose="05000000000000000000" pitchFamily="2" charset="2"/>
              <a:buNone/>
            </a:pPr>
            <a:endParaRPr lang="en-US" altLang="en-US" sz="1200" dirty="0"/>
          </a:p>
          <a:p>
            <a:pPr>
              <a:buFont typeface="Wingdings" panose="05000000000000000000" pitchFamily="2" charset="2"/>
              <a:buNone/>
            </a:pPr>
            <a:r>
              <a:rPr lang="en-US" altLang="en-US" sz="1200" dirty="0"/>
              <a:t>Explanation: In this scenario we will first select the year for which the report is to be generated i.e. year 2017.</a:t>
            </a:r>
          </a:p>
          <a:p>
            <a:r>
              <a:rPr lang="en-US" altLang="en-US" sz="1200" dirty="0"/>
              <a:t>Secondly, since there can be multiple least performing products for the given region hence, we will need to go with the drill-down approach to get to the bottom 10 least performing products against the region. The report will be generated showing the details of the 10 least performing products against the regions for the given year,.</a:t>
            </a:r>
          </a:p>
          <a:p>
            <a:endParaRPr lang="en-US" altLang="en-US" sz="1200" dirty="0"/>
          </a:p>
          <a:p>
            <a:pPr>
              <a:buFont typeface="Wingdings" panose="05000000000000000000" pitchFamily="2" charset="2"/>
            </a:pPr>
            <a:endParaRPr lang="en-US" altLang="en-US" sz="1200" dirty="0"/>
          </a:p>
          <a:p>
            <a:pPr>
              <a:buFont typeface="Wingdings" panose="05000000000000000000" pitchFamily="2" charset="2"/>
            </a:pPr>
            <a:r>
              <a:rPr lang="en-US" altLang="en-US" sz="1200" b="1" dirty="0"/>
              <a:t>Example of data cube of least 10 performing products by revenue in 2017 shown in a MOLAP tool. </a:t>
            </a:r>
          </a:p>
        </p:txBody>
      </p:sp>
    </p:spTree>
    <p:extLst>
      <p:ext uri="{BB962C8B-B14F-4D97-AF65-F5344CB8AC3E}">
        <p14:creationId xmlns:p14="http://schemas.microsoft.com/office/powerpoint/2010/main" val="909580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Example of the cube on a MOLAP</a:t>
            </a:r>
          </a:p>
        </p:txBody>
      </p:sp>
      <p:pic>
        <p:nvPicPr>
          <p:cNvPr id="4" name="Picture 4" descr="Graphical user interface, application&#10;&#10;Description automatically generated">
            <a:extLst>
              <a:ext uri="{FF2B5EF4-FFF2-40B4-BE49-F238E27FC236}">
                <a16:creationId xmlns:a16="http://schemas.microsoft.com/office/drawing/2014/main" id="{706BC79D-81AE-4AAA-B0AA-B0DF61DFA768}"/>
              </a:ext>
            </a:extLst>
          </p:cNvPr>
          <p:cNvPicPr>
            <a:picLocks noChangeAspect="1"/>
          </p:cNvPicPr>
          <p:nvPr/>
        </p:nvPicPr>
        <p:blipFill>
          <a:blip r:embed="rId3"/>
          <a:stretch>
            <a:fillRect/>
          </a:stretch>
        </p:blipFill>
        <p:spPr>
          <a:xfrm>
            <a:off x="350520" y="781450"/>
            <a:ext cx="7749540" cy="3435821"/>
          </a:xfrm>
          <a:prstGeom prst="rect">
            <a:avLst/>
          </a:prstGeom>
        </p:spPr>
      </p:pic>
    </p:spTree>
    <p:extLst>
      <p:ext uri="{BB962C8B-B14F-4D97-AF65-F5344CB8AC3E}">
        <p14:creationId xmlns:p14="http://schemas.microsoft.com/office/powerpoint/2010/main" val="2204009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User Roles and Deliveries</a:t>
            </a:r>
          </a:p>
        </p:txBody>
      </p:sp>
      <p:graphicFrame>
        <p:nvGraphicFramePr>
          <p:cNvPr id="5" name="Table 5">
            <a:extLst>
              <a:ext uri="{FF2B5EF4-FFF2-40B4-BE49-F238E27FC236}">
                <a16:creationId xmlns:a16="http://schemas.microsoft.com/office/drawing/2014/main" id="{E6B314D9-D2E1-4A4F-8E47-4D88AFD4F54A}"/>
              </a:ext>
            </a:extLst>
          </p:cNvPr>
          <p:cNvGraphicFramePr>
            <a:graphicFrameLocks noGrp="1"/>
          </p:cNvGraphicFramePr>
          <p:nvPr>
            <p:extLst>
              <p:ext uri="{D42A27DB-BD31-4B8C-83A1-F6EECF244321}">
                <p14:modId xmlns:p14="http://schemas.microsoft.com/office/powerpoint/2010/main" val="285867814"/>
              </p:ext>
            </p:extLst>
          </p:nvPr>
        </p:nvGraphicFramePr>
        <p:xfrm>
          <a:off x="754380" y="1066800"/>
          <a:ext cx="7520979" cy="2403511"/>
        </p:xfrm>
        <a:graphic>
          <a:graphicData uri="http://schemas.openxmlformats.org/drawingml/2006/table">
            <a:tbl>
              <a:tblPr firstRow="1" bandRow="1">
                <a:tableStyleId>{B57C3E1F-3D28-4219-A743-9F535583FDBD}</a:tableStyleId>
              </a:tblPr>
              <a:tblGrid>
                <a:gridCol w="2506993">
                  <a:extLst>
                    <a:ext uri="{9D8B030D-6E8A-4147-A177-3AD203B41FA5}">
                      <a16:colId xmlns:a16="http://schemas.microsoft.com/office/drawing/2014/main" val="3011832015"/>
                    </a:ext>
                  </a:extLst>
                </a:gridCol>
                <a:gridCol w="2506993">
                  <a:extLst>
                    <a:ext uri="{9D8B030D-6E8A-4147-A177-3AD203B41FA5}">
                      <a16:colId xmlns:a16="http://schemas.microsoft.com/office/drawing/2014/main" val="1085107122"/>
                    </a:ext>
                  </a:extLst>
                </a:gridCol>
                <a:gridCol w="2506993">
                  <a:extLst>
                    <a:ext uri="{9D8B030D-6E8A-4147-A177-3AD203B41FA5}">
                      <a16:colId xmlns:a16="http://schemas.microsoft.com/office/drawing/2014/main" val="1799837515"/>
                    </a:ext>
                  </a:extLst>
                </a:gridCol>
              </a:tblGrid>
              <a:tr h="385947">
                <a:tc>
                  <a:txBody>
                    <a:bodyPr/>
                    <a:lstStyle/>
                    <a:p>
                      <a:pPr algn="ctr"/>
                      <a:r>
                        <a:rPr lang="en-US" b="1">
                          <a:solidFill>
                            <a:schemeClr val="bg1"/>
                          </a:solidFill>
                        </a:rPr>
                        <a:t>User</a:t>
                      </a:r>
                    </a:p>
                  </a:txBody>
                  <a:tcPr>
                    <a:solidFill>
                      <a:srgbClr val="4F81BD"/>
                    </a:solidFill>
                  </a:tcPr>
                </a:tc>
                <a:tc>
                  <a:txBody>
                    <a:bodyPr/>
                    <a:lstStyle/>
                    <a:p>
                      <a:pPr algn="ctr"/>
                      <a:r>
                        <a:rPr lang="en-US" b="1">
                          <a:solidFill>
                            <a:schemeClr val="bg1"/>
                          </a:solidFill>
                        </a:rPr>
                        <a:t>Delivery</a:t>
                      </a:r>
                    </a:p>
                  </a:txBody>
                  <a:tcPr>
                    <a:solidFill>
                      <a:srgbClr val="4F81BD"/>
                    </a:solidFill>
                  </a:tcPr>
                </a:tc>
                <a:tc>
                  <a:txBody>
                    <a:bodyPr/>
                    <a:lstStyle/>
                    <a:p>
                      <a:pPr algn="ctr"/>
                      <a:r>
                        <a:rPr lang="en-US" b="1">
                          <a:solidFill>
                            <a:schemeClr val="bg1"/>
                          </a:solidFill>
                        </a:rPr>
                        <a:t>Value</a:t>
                      </a:r>
                    </a:p>
                  </a:txBody>
                  <a:tcPr>
                    <a:solidFill>
                      <a:srgbClr val="4F81BD"/>
                    </a:solidFill>
                  </a:tcPr>
                </a:tc>
                <a:extLst>
                  <a:ext uri="{0D108BD9-81ED-4DB2-BD59-A6C34878D82A}">
                    <a16:rowId xmlns:a16="http://schemas.microsoft.com/office/drawing/2014/main" val="634534588"/>
                  </a:ext>
                </a:extLst>
              </a:tr>
              <a:tr h="696849">
                <a:tc>
                  <a:txBody>
                    <a:bodyPr/>
                    <a:lstStyle/>
                    <a:p>
                      <a:pPr algn="ctr"/>
                      <a:r>
                        <a:rPr lang="en-US"/>
                        <a:t>Power User</a:t>
                      </a:r>
                    </a:p>
                  </a:txBody>
                  <a:tcPr>
                    <a:solidFill>
                      <a:srgbClr val="D0D8E8"/>
                    </a:solidFill>
                  </a:tcPr>
                </a:tc>
                <a:tc>
                  <a:txBody>
                    <a:bodyPr/>
                    <a:lstStyle/>
                    <a:p>
                      <a:pPr algn="ctr"/>
                      <a:r>
                        <a:rPr lang="en-US"/>
                        <a:t>OLAP, MOLAP, Portal</a:t>
                      </a:r>
                    </a:p>
                  </a:txBody>
                  <a:tcPr>
                    <a:solidFill>
                      <a:srgbClr val="D0D8E8"/>
                    </a:solidFill>
                  </a:tcPr>
                </a:tc>
                <a:tc>
                  <a:txBody>
                    <a:bodyPr/>
                    <a:lstStyle/>
                    <a:p>
                      <a:pPr algn="ctr"/>
                      <a:r>
                        <a:rPr lang="en-US"/>
                        <a:t>Advance Adhoc reporting analysis</a:t>
                      </a:r>
                    </a:p>
                  </a:txBody>
                  <a:tcPr>
                    <a:solidFill>
                      <a:srgbClr val="D0D8E8"/>
                    </a:solidFill>
                  </a:tcPr>
                </a:tc>
                <a:extLst>
                  <a:ext uri="{0D108BD9-81ED-4DB2-BD59-A6C34878D82A}">
                    <a16:rowId xmlns:a16="http://schemas.microsoft.com/office/drawing/2014/main" val="954551185"/>
                  </a:ext>
                </a:extLst>
              </a:tr>
              <a:tr h="666750">
                <a:tc>
                  <a:txBody>
                    <a:bodyPr/>
                    <a:lstStyle/>
                    <a:p>
                      <a:pPr algn="ctr"/>
                      <a:r>
                        <a:rPr lang="en-US"/>
                        <a:t>Mid-Level Executives </a:t>
                      </a:r>
                    </a:p>
                  </a:txBody>
                  <a:tcPr>
                    <a:solidFill>
                      <a:srgbClr val="D0D8E8"/>
                    </a:solidFill>
                  </a:tcPr>
                </a:tc>
                <a:tc>
                  <a:txBody>
                    <a:bodyPr/>
                    <a:lstStyle/>
                    <a:p>
                      <a:pPr algn="ctr"/>
                      <a:r>
                        <a:rPr lang="en-US"/>
                        <a:t>OLAP, Portal</a:t>
                      </a:r>
                    </a:p>
                  </a:txBody>
                  <a:tcPr>
                    <a:solidFill>
                      <a:srgbClr val="D0D8E8"/>
                    </a:solidFill>
                  </a:tcPr>
                </a:tc>
                <a:tc>
                  <a:txBody>
                    <a:bodyPr/>
                    <a:lstStyle/>
                    <a:p>
                      <a:pPr lvl="0" algn="ctr">
                        <a:lnSpc>
                          <a:spcPct val="100000"/>
                        </a:lnSpc>
                        <a:spcBef>
                          <a:spcPts val="0"/>
                        </a:spcBef>
                        <a:spcAft>
                          <a:spcPts val="0"/>
                        </a:spcAft>
                        <a:buNone/>
                      </a:pPr>
                      <a:r>
                        <a:rPr lang="en-US" sz="1400" b="0" i="0" u="none" strike="noStrike" noProof="0" err="1">
                          <a:latin typeface="Arial"/>
                        </a:rPr>
                        <a:t>Adhoc</a:t>
                      </a:r>
                      <a:r>
                        <a:rPr lang="en-US" sz="1400" b="0" i="0" u="none" strike="noStrike" noProof="0">
                          <a:latin typeface="Arial"/>
                        </a:rPr>
                        <a:t> reporting analysis</a:t>
                      </a:r>
                    </a:p>
                  </a:txBody>
                  <a:tcPr>
                    <a:solidFill>
                      <a:srgbClr val="D0D8E8"/>
                    </a:solidFill>
                  </a:tcPr>
                </a:tc>
                <a:extLst>
                  <a:ext uri="{0D108BD9-81ED-4DB2-BD59-A6C34878D82A}">
                    <a16:rowId xmlns:a16="http://schemas.microsoft.com/office/drawing/2014/main" val="1769104954"/>
                  </a:ext>
                </a:extLst>
              </a:tr>
              <a:tr h="653965">
                <a:tc>
                  <a:txBody>
                    <a:bodyPr/>
                    <a:lstStyle/>
                    <a:p>
                      <a:pPr algn="ctr"/>
                      <a:r>
                        <a:rPr lang="en-US"/>
                        <a:t>Senior Executives / Leaders</a:t>
                      </a:r>
                      <a:endParaRPr lang="en-US" err="1"/>
                    </a:p>
                  </a:txBody>
                  <a:tcPr>
                    <a:solidFill>
                      <a:srgbClr val="D0D8E8"/>
                    </a:solidFill>
                  </a:tcPr>
                </a:tc>
                <a:tc>
                  <a:txBody>
                    <a:bodyPr/>
                    <a:lstStyle/>
                    <a:p>
                      <a:pPr algn="ctr"/>
                      <a:r>
                        <a:rPr lang="en-US"/>
                        <a:t>Portal, Report Summary</a:t>
                      </a:r>
                    </a:p>
                  </a:txBody>
                  <a:tcPr>
                    <a:solidFill>
                      <a:srgbClr val="D0D8E8"/>
                    </a:solidFill>
                  </a:tcPr>
                </a:tc>
                <a:tc>
                  <a:txBody>
                    <a:bodyPr/>
                    <a:lstStyle/>
                    <a:p>
                      <a:pPr algn="ctr"/>
                      <a:r>
                        <a:rPr lang="en-US"/>
                        <a:t>High level analysis, Report summary</a:t>
                      </a:r>
                    </a:p>
                  </a:txBody>
                  <a:tcPr>
                    <a:solidFill>
                      <a:srgbClr val="D0D8E8"/>
                    </a:solidFill>
                  </a:tcPr>
                </a:tc>
                <a:extLst>
                  <a:ext uri="{0D108BD9-81ED-4DB2-BD59-A6C34878D82A}">
                    <a16:rowId xmlns:a16="http://schemas.microsoft.com/office/drawing/2014/main" val="151869125"/>
                  </a:ext>
                </a:extLst>
              </a:tr>
            </a:tbl>
          </a:graphicData>
        </a:graphic>
      </p:graphicFrame>
    </p:spTree>
    <p:extLst>
      <p:ext uri="{BB962C8B-B14F-4D97-AF65-F5344CB8AC3E}">
        <p14:creationId xmlns:p14="http://schemas.microsoft.com/office/powerpoint/2010/main" val="384364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32" name="Text Placeholder 31">
            <a:extLst>
              <a:ext uri="{FF2B5EF4-FFF2-40B4-BE49-F238E27FC236}">
                <a16:creationId xmlns:a16="http://schemas.microsoft.com/office/drawing/2014/main" id="{CF06AA31-C132-480C-9C62-2341656F8552}"/>
              </a:ext>
            </a:extLst>
          </p:cNvPr>
          <p:cNvSpPr>
            <a:spLocks noGrp="1"/>
          </p:cNvSpPr>
          <p:nvPr>
            <p:ph type="body" idx="1"/>
          </p:nvPr>
        </p:nvSpPr>
        <p:spPr>
          <a:solidFill>
            <a:schemeClr val="bg2">
              <a:lumMod val="20000"/>
              <a:lumOff val="80000"/>
            </a:schemeClr>
          </a:solidFill>
          <a:ln>
            <a:solidFill>
              <a:schemeClr val="tx1"/>
            </a:solidFill>
          </a:ln>
        </p:spPr>
        <p:txBody>
          <a:bodyPr/>
          <a:lstStyle/>
          <a:p>
            <a:pPr marL="400050" indent="-171450">
              <a:lnSpc>
                <a:spcPct val="150000"/>
              </a:lnSpc>
              <a:buChar char="•"/>
            </a:pPr>
            <a:r>
              <a:rPr lang="en-US" sz="1200"/>
              <a:t>Our presentation regarding the data warehousing design consists of four basic steps to dimensional modelling. They are as follows:</a:t>
            </a:r>
            <a:endParaRPr lang="en-US"/>
          </a:p>
          <a:p>
            <a:pPr marL="228600" indent="0">
              <a:lnSpc>
                <a:spcPct val="150000"/>
              </a:lnSpc>
            </a:pPr>
            <a:r>
              <a:rPr lang="en-US" sz="1100"/>
              <a:t>1. High Level Design</a:t>
            </a:r>
          </a:p>
          <a:p>
            <a:pPr marL="228600" indent="0">
              <a:lnSpc>
                <a:spcPct val="150000"/>
              </a:lnSpc>
            </a:pPr>
            <a:r>
              <a:rPr lang="en-US" sz="1100"/>
              <a:t>2. Logical Dimensional Modeling</a:t>
            </a:r>
          </a:p>
          <a:p>
            <a:pPr marL="228600" indent="0">
              <a:lnSpc>
                <a:spcPct val="150000"/>
              </a:lnSpc>
            </a:pPr>
            <a:r>
              <a:rPr lang="en-US" sz="1100"/>
              <a:t>3. Cube Design</a:t>
            </a:r>
          </a:p>
          <a:p>
            <a:pPr marL="228600" indent="0">
              <a:lnSpc>
                <a:spcPct val="150000"/>
              </a:lnSpc>
            </a:pPr>
            <a:r>
              <a:rPr lang="en-US" sz="1100"/>
              <a:t>4. Visualizations and Dashboards</a:t>
            </a:r>
          </a:p>
          <a:p>
            <a:pPr marL="228600" indent="0">
              <a:lnSpc>
                <a:spcPct val="150000"/>
              </a:lnSpc>
            </a:pPr>
            <a:r>
              <a:rPr lang="en-US" sz="1200"/>
              <a:t>To break down every step, here are the details:</a:t>
            </a:r>
          </a:p>
          <a:p>
            <a:pPr marL="228600" indent="0">
              <a:lnSpc>
                <a:spcPct val="150000"/>
              </a:lnSpc>
            </a:pPr>
            <a:r>
              <a:rPr lang="en-US" sz="1200" b="1"/>
              <a:t>High Level Design</a:t>
            </a:r>
            <a:endParaRPr lang="en-US" sz="1200"/>
          </a:p>
          <a:p>
            <a:pPr marL="400050" indent="-171450">
              <a:lnSpc>
                <a:spcPct val="150000"/>
              </a:lnSpc>
              <a:buFont typeface="Arial,Sans-Serif"/>
              <a:buChar char="•"/>
            </a:pPr>
            <a:r>
              <a:rPr lang="en-US" sz="1200"/>
              <a:t>High Level Business Matrix</a:t>
            </a:r>
          </a:p>
          <a:p>
            <a:pPr marL="400050" indent="-171450">
              <a:lnSpc>
                <a:spcPct val="150000"/>
              </a:lnSpc>
              <a:buFont typeface="Arial,Sans-Serif"/>
              <a:buChar char="•"/>
            </a:pPr>
            <a:r>
              <a:rPr lang="en-US" sz="1200"/>
              <a:t>Opportunity Matrix</a:t>
            </a:r>
          </a:p>
          <a:p>
            <a:pPr marL="400050" indent="-171450">
              <a:lnSpc>
                <a:spcPct val="150000"/>
              </a:lnSpc>
              <a:buFont typeface="Arial,Sans-Serif"/>
              <a:buChar char="•"/>
            </a:pPr>
            <a:r>
              <a:rPr lang="en-US" sz="1200"/>
              <a:t>Prioritization Grid</a:t>
            </a:r>
          </a:p>
          <a:p>
            <a:pPr marL="400050" indent="-171450">
              <a:lnSpc>
                <a:spcPct val="150000"/>
              </a:lnSpc>
              <a:buFont typeface="Arial,Sans-Serif"/>
              <a:buChar char="•"/>
            </a:pPr>
            <a:r>
              <a:rPr lang="en-US" sz="1200"/>
              <a:t>Detailed Business Matrix</a:t>
            </a:r>
            <a:endParaRPr lang="en-US"/>
          </a:p>
        </p:txBody>
      </p:sp>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Warehouse Design Overview</a:t>
            </a:r>
            <a:endParaRPr lang="en-US"/>
          </a:p>
        </p:txBody>
      </p:sp>
      <p:sp>
        <p:nvSpPr>
          <p:cNvPr id="3" name="Text Placeholder 2">
            <a:extLst>
              <a:ext uri="{FF2B5EF4-FFF2-40B4-BE49-F238E27FC236}">
                <a16:creationId xmlns:a16="http://schemas.microsoft.com/office/drawing/2014/main" id="{5701E099-8FAA-4792-BB5F-527749E29002}"/>
              </a:ext>
            </a:extLst>
          </p:cNvPr>
          <p:cNvSpPr>
            <a:spLocks noGrp="1"/>
          </p:cNvSpPr>
          <p:nvPr>
            <p:ph type="body" idx="2"/>
          </p:nvPr>
        </p:nvSpPr>
        <p:spPr>
          <a:solidFill>
            <a:schemeClr val="bg2">
              <a:lumMod val="20000"/>
              <a:lumOff val="80000"/>
            </a:schemeClr>
          </a:solidFill>
          <a:ln>
            <a:solidFill>
              <a:schemeClr val="tx1"/>
            </a:solidFill>
          </a:ln>
        </p:spPr>
        <p:txBody>
          <a:bodyPr/>
          <a:lstStyle/>
          <a:p>
            <a:pPr marL="228600" indent="0">
              <a:lnSpc>
                <a:spcPct val="150000"/>
              </a:lnSpc>
            </a:pPr>
            <a:r>
              <a:rPr lang="en-US" sz="1200" b="1"/>
              <a:t>Logical Dimensional Modelling</a:t>
            </a:r>
            <a:endParaRPr lang="en-US" sz="1200"/>
          </a:p>
          <a:p>
            <a:pPr marL="400050" indent="-171450">
              <a:lnSpc>
                <a:spcPct val="150000"/>
              </a:lnSpc>
              <a:buFont typeface="Arial,Sans-Serif"/>
              <a:buChar char="•"/>
            </a:pPr>
            <a:r>
              <a:rPr lang="en-US" sz="1200"/>
              <a:t>Logical Fact Table</a:t>
            </a:r>
          </a:p>
          <a:p>
            <a:pPr marL="400050" indent="-171450">
              <a:lnSpc>
                <a:spcPct val="150000"/>
              </a:lnSpc>
              <a:buFont typeface="Arial,Sans-Serif"/>
              <a:buChar char="•"/>
            </a:pPr>
            <a:r>
              <a:rPr lang="en-US" sz="1200"/>
              <a:t>Star Schema</a:t>
            </a:r>
          </a:p>
          <a:p>
            <a:pPr marL="400050" indent="-171450">
              <a:lnSpc>
                <a:spcPct val="150000"/>
              </a:lnSpc>
              <a:buFont typeface="Arial,Sans-Serif"/>
              <a:buChar char="•"/>
            </a:pPr>
            <a:r>
              <a:rPr lang="en-US" sz="1200"/>
              <a:t>Conformed Dimensions</a:t>
            </a:r>
          </a:p>
          <a:p>
            <a:pPr marL="400050" indent="-171450">
              <a:lnSpc>
                <a:spcPct val="150000"/>
              </a:lnSpc>
              <a:buFont typeface="Arial,Sans-Serif"/>
              <a:buChar char="•"/>
            </a:pPr>
            <a:r>
              <a:rPr lang="en-US" sz="1200"/>
              <a:t>Transformation Rules</a:t>
            </a:r>
            <a:endParaRPr lang="en-US"/>
          </a:p>
          <a:p>
            <a:pPr marL="400050" indent="-171450">
              <a:lnSpc>
                <a:spcPct val="150000"/>
              </a:lnSpc>
              <a:buFont typeface="Arial,Sans-Serif"/>
              <a:buChar char="•"/>
            </a:pPr>
            <a:r>
              <a:rPr lang="en-US" sz="1200"/>
              <a:t>Aggregate Tables</a:t>
            </a:r>
          </a:p>
          <a:p>
            <a:pPr marL="228600" indent="0">
              <a:lnSpc>
                <a:spcPct val="150000"/>
              </a:lnSpc>
            </a:pPr>
            <a:r>
              <a:rPr lang="en-US" sz="1200" b="1"/>
              <a:t>The Cube</a:t>
            </a:r>
            <a:endParaRPr lang="en-US"/>
          </a:p>
          <a:p>
            <a:pPr marL="400050" indent="-171450">
              <a:lnSpc>
                <a:spcPct val="150000"/>
              </a:lnSpc>
              <a:buChar char="•"/>
            </a:pPr>
            <a:r>
              <a:rPr lang="en-US" sz="1200"/>
              <a:t>Concepts</a:t>
            </a:r>
          </a:p>
          <a:p>
            <a:pPr marL="400050" indent="-171450">
              <a:lnSpc>
                <a:spcPct val="150000"/>
              </a:lnSpc>
              <a:buChar char="•"/>
            </a:pPr>
            <a:r>
              <a:rPr lang="en-US" sz="1200"/>
              <a:t>Our Model</a:t>
            </a:r>
          </a:p>
          <a:p>
            <a:pPr marL="400050" indent="-171450">
              <a:lnSpc>
                <a:spcPct val="150000"/>
              </a:lnSpc>
              <a:buChar char="•"/>
            </a:pPr>
            <a:r>
              <a:rPr lang="en-US" sz="1200"/>
              <a:t>Example</a:t>
            </a:r>
          </a:p>
          <a:p>
            <a:pPr marL="400050" indent="-171450">
              <a:lnSpc>
                <a:spcPct val="150000"/>
              </a:lnSpc>
              <a:buChar char="•"/>
            </a:pPr>
            <a:r>
              <a:rPr lang="en-US" sz="1200"/>
              <a:t>Implementation</a:t>
            </a:r>
          </a:p>
          <a:p>
            <a:pPr marL="228600" indent="0">
              <a:lnSpc>
                <a:spcPct val="150000"/>
              </a:lnSpc>
            </a:pPr>
            <a:r>
              <a:rPr lang="en-US" sz="1200" b="1"/>
              <a:t>Data Visualizations and Dashboards</a:t>
            </a:r>
          </a:p>
        </p:txBody>
      </p:sp>
    </p:spTree>
    <p:extLst>
      <p:ext uri="{BB962C8B-B14F-4D97-AF65-F5344CB8AC3E}">
        <p14:creationId xmlns:p14="http://schemas.microsoft.com/office/powerpoint/2010/main" val="3374501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4" name="Text Placeholder 3">
            <a:extLst>
              <a:ext uri="{FF2B5EF4-FFF2-40B4-BE49-F238E27FC236}">
                <a16:creationId xmlns:a16="http://schemas.microsoft.com/office/drawing/2014/main" id="{0AE283D6-90E0-4918-90A2-7122CF844758}"/>
              </a:ext>
            </a:extLst>
          </p:cNvPr>
          <p:cNvSpPr>
            <a:spLocks noGrp="1"/>
          </p:cNvSpPr>
          <p:nvPr>
            <p:ph type="body" idx="1"/>
          </p:nvPr>
        </p:nvSpPr>
        <p:spPr>
          <a:solidFill>
            <a:schemeClr val="bg2">
              <a:lumMod val="20000"/>
              <a:lumOff val="80000"/>
            </a:schemeClr>
          </a:solidFill>
          <a:ln w="19050">
            <a:solidFill>
              <a:schemeClr val="tx1"/>
            </a:solidFill>
          </a:ln>
        </p:spPr>
        <p:txBody>
          <a:bodyPr/>
          <a:lstStyle/>
          <a:p>
            <a:pPr marL="285750" indent="-285750">
              <a:buFont typeface="Arial,Sans-Serif"/>
              <a:buChar char="•"/>
            </a:pPr>
            <a:r>
              <a:rPr lang="en-US" sz="1200" dirty="0">
                <a:latin typeface="Arial" panose="020B0604020202020204" pitchFamily="34" charset="0"/>
                <a:cs typeface="Arial" panose="020B0604020202020204" pitchFamily="34" charset="0"/>
              </a:rPr>
              <a:t>By the chart on our left, we see that most customers come from Sao Paulo, followed by Rio de </a:t>
            </a:r>
            <a:r>
              <a:rPr lang="en-US" sz="1200" dirty="0" err="1">
                <a:latin typeface="Arial" panose="020B0604020202020204" pitchFamily="34" charset="0"/>
                <a:cs typeface="Arial" panose="020B0604020202020204" pitchFamily="34" charset="0"/>
              </a:rPr>
              <a:t>Jenerio</a:t>
            </a:r>
            <a:r>
              <a:rPr lang="en-US" sz="1200" dirty="0">
                <a:latin typeface="Arial" panose="020B0604020202020204" pitchFamily="34" charset="0"/>
                <a:cs typeface="Arial" panose="020B0604020202020204" pitchFamily="34" charset="0"/>
              </a:rPr>
              <a:t> state &amp; so on.</a:t>
            </a:r>
          </a:p>
          <a:p>
            <a:pPr marL="285750" indent="-285750">
              <a:buFont typeface="Arial,Sans-Serif"/>
              <a:buChar char="•"/>
            </a:pPr>
            <a:endParaRPr lang="en-US" sz="1200" dirty="0">
              <a:latin typeface="Arial" panose="020B0604020202020204" pitchFamily="34" charset="0"/>
              <a:cs typeface="Arial" panose="020B0604020202020204" pitchFamily="34" charset="0"/>
            </a:endParaRPr>
          </a:p>
          <a:p>
            <a:pPr marL="285750" indent="-285750">
              <a:buFont typeface="Arial,Sans-Serif"/>
              <a:buChar char="•"/>
            </a:pPr>
            <a:r>
              <a:rPr lang="en-US" sz="1200" dirty="0">
                <a:latin typeface="Arial" panose="020B0604020202020204" pitchFamily="34" charset="0"/>
                <a:cs typeface="Arial" panose="020B0604020202020204" pitchFamily="34" charset="0"/>
              </a:rPr>
              <a:t>For a better understanding:</a:t>
            </a:r>
          </a:p>
          <a:p>
            <a:pPr marL="0" lvl="3" indent="0"/>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paulo</a:t>
            </a:r>
            <a:r>
              <a:rPr lang="en-US" dirty="0">
                <a:latin typeface="Arial" panose="020B0604020202020204" pitchFamily="34" charset="0"/>
                <a:cs typeface="Arial" panose="020B0604020202020204" pitchFamily="34" charset="0"/>
              </a:rPr>
              <a:t>                        15540</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rio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janeiro</a:t>
            </a:r>
            <a:r>
              <a:rPr lang="en-US" dirty="0">
                <a:latin typeface="Arial" panose="020B0604020202020204" pitchFamily="34" charset="0"/>
                <a:cs typeface="Arial" panose="020B0604020202020204" pitchFamily="34" charset="0"/>
              </a:rPr>
              <a:t>                     6882</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belo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horizonte</a:t>
            </a:r>
            <a:r>
              <a:rPr lang="en-US" dirty="0">
                <a:latin typeface="Arial" panose="020B0604020202020204" pitchFamily="34" charset="0"/>
                <a:cs typeface="Arial" panose="020B0604020202020204" pitchFamily="34" charset="0"/>
              </a:rPr>
              <a:t>                   2773</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brasilia</a:t>
            </a:r>
            <a:r>
              <a:rPr lang="en-US" dirty="0">
                <a:latin typeface="Arial" panose="020B0604020202020204" pitchFamily="34" charset="0"/>
                <a:cs typeface="Arial" panose="020B0604020202020204" pitchFamily="34" charset="0"/>
              </a:rPr>
              <a:t>                               2131</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curitiba</a:t>
            </a:r>
            <a:r>
              <a:rPr lang="en-US" dirty="0">
                <a:latin typeface="Arial" panose="020B0604020202020204" pitchFamily="34" charset="0"/>
                <a:cs typeface="Arial" panose="020B0604020202020204" pitchFamily="34" charset="0"/>
              </a:rPr>
              <a:t>                               1521</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campinas</a:t>
            </a:r>
            <a:r>
              <a:rPr lang="en-US" dirty="0">
                <a:latin typeface="Arial" panose="020B0604020202020204" pitchFamily="34" charset="0"/>
                <a:cs typeface="Arial" panose="020B0604020202020204" pitchFamily="34" charset="0"/>
              </a:rPr>
              <a:t>                           1444</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porto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alegre</a:t>
            </a:r>
            <a:r>
              <a:rPr lang="en-US" dirty="0">
                <a:latin typeface="Arial" panose="020B0604020202020204" pitchFamily="34" charset="0"/>
                <a:cs typeface="Arial" panose="020B0604020202020204" pitchFamily="34" charset="0"/>
              </a:rPr>
              <a:t>                       1379</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salvador</a:t>
            </a:r>
            <a:r>
              <a:rPr lang="en-US" dirty="0">
                <a:latin typeface="Arial" panose="020B0604020202020204" pitchFamily="34" charset="0"/>
                <a:cs typeface="Arial" panose="020B0604020202020204" pitchFamily="34" charset="0"/>
              </a:rPr>
              <a:t>                             1245</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guarulhos</a:t>
            </a:r>
            <a:r>
              <a:rPr lang="en-US" dirty="0">
                <a:latin typeface="Arial" panose="020B0604020202020204" pitchFamily="34" charset="0"/>
                <a:cs typeface="Arial" panose="020B0604020202020204" pitchFamily="34" charset="0"/>
              </a:rPr>
              <a:t>                           1189</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bernardo</a:t>
            </a:r>
            <a:r>
              <a:rPr lang="en-US" dirty="0">
                <a:latin typeface="Arial" panose="020B0604020202020204" pitchFamily="34" charset="0"/>
                <a:cs typeface="Arial" panose="020B0604020202020204" pitchFamily="34" charset="0"/>
              </a:rPr>
              <a:t> do campo       938</a:t>
            </a:r>
          </a:p>
          <a:p>
            <a:pPr marL="285750" lvl="3" indent="-285750">
              <a:buFont typeface="Arial,Sans-Serif"/>
              <a:buChar char="•"/>
            </a:pPr>
            <a:endParaRPr lang="en-US"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dirty="0"/>
              <a:t>Visualizations</a:t>
            </a:r>
            <a:endParaRPr lang="en-IN" sz="2200" dirty="0"/>
          </a:p>
        </p:txBody>
      </p:sp>
      <p:pic>
        <p:nvPicPr>
          <p:cNvPr id="2" name="Picture 4" descr="Chart, histogram&#10;&#10;Description automatically generated">
            <a:extLst>
              <a:ext uri="{FF2B5EF4-FFF2-40B4-BE49-F238E27FC236}">
                <a16:creationId xmlns:a16="http://schemas.microsoft.com/office/drawing/2014/main" id="{65D1D36F-41E3-4BDB-A846-A66CC4E7DD0D}"/>
              </a:ext>
            </a:extLst>
          </p:cNvPr>
          <p:cNvPicPr>
            <a:picLocks noChangeAspect="1"/>
          </p:cNvPicPr>
          <p:nvPr/>
        </p:nvPicPr>
        <p:blipFill>
          <a:blip r:embed="rId3"/>
          <a:stretch>
            <a:fillRect/>
          </a:stretch>
        </p:blipFill>
        <p:spPr>
          <a:xfrm>
            <a:off x="4572000" y="1040470"/>
            <a:ext cx="4615467" cy="3062560"/>
          </a:xfrm>
          <a:prstGeom prst="rect">
            <a:avLst/>
          </a:prstGeom>
        </p:spPr>
      </p:pic>
    </p:spTree>
    <p:extLst>
      <p:ext uri="{BB962C8B-B14F-4D97-AF65-F5344CB8AC3E}">
        <p14:creationId xmlns:p14="http://schemas.microsoft.com/office/powerpoint/2010/main" val="3846046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4" name="Text Placeholder 3">
            <a:extLst>
              <a:ext uri="{FF2B5EF4-FFF2-40B4-BE49-F238E27FC236}">
                <a16:creationId xmlns:a16="http://schemas.microsoft.com/office/drawing/2014/main" id="{0AE283D6-90E0-4918-90A2-7122CF844758}"/>
              </a:ext>
            </a:extLst>
          </p:cNvPr>
          <p:cNvSpPr>
            <a:spLocks noGrp="1"/>
          </p:cNvSpPr>
          <p:nvPr>
            <p:ph type="body" idx="1"/>
          </p:nvPr>
        </p:nvSpPr>
        <p:spPr>
          <a:solidFill>
            <a:schemeClr val="bg2">
              <a:lumMod val="20000"/>
              <a:lumOff val="80000"/>
            </a:schemeClr>
          </a:solidFill>
          <a:ln w="19050">
            <a:solidFill>
              <a:schemeClr val="tx1"/>
            </a:solidFill>
          </a:ln>
        </p:spPr>
        <p:txBody>
          <a:bodyPr/>
          <a:lstStyle/>
          <a:p>
            <a:pPr marL="514350" indent="-285750">
              <a:buChar char="•"/>
            </a:pPr>
            <a:r>
              <a:rPr lang="en-IN" sz="1200" dirty="0">
                <a:latin typeface="Arial" panose="020B0604020202020204" pitchFamily="34" charset="0"/>
                <a:cs typeface="Arial" panose="020B0604020202020204" pitchFamily="34" charset="0"/>
              </a:rPr>
              <a:t>We check this by number of orders placed from a particular category of items.</a:t>
            </a:r>
          </a:p>
          <a:p>
            <a:pPr marL="514350" indent="-285750">
              <a:buChar char="•"/>
            </a:pPr>
            <a:r>
              <a:rPr lang="en-IN" sz="1200" dirty="0">
                <a:latin typeface="Arial" panose="020B0604020202020204" pitchFamily="34" charset="0"/>
                <a:cs typeface="Arial" panose="020B0604020202020204" pitchFamily="34" charset="0"/>
              </a:rPr>
              <a:t>Here we see products from Bed Bath Table have received the most orders whereas products from security &amp; services received the least orders.</a:t>
            </a:r>
          </a:p>
          <a:p>
            <a:pPr marL="514350" indent="-285750">
              <a:buChar char="•"/>
            </a:pPr>
            <a:r>
              <a:rPr lang="en-IN" sz="1200" dirty="0">
                <a:latin typeface="Arial" panose="020B0604020202020204" pitchFamily="34" charset="0"/>
                <a:cs typeface="Arial" panose="020B0604020202020204" pitchFamily="34" charset="0"/>
              </a:rPr>
              <a:t>Between the ~4.2k orders from 'auto' category &amp; the 40 orders from 'furniture' category lie the remaining 52 categories which did not qualify for the most or the least popular charts.</a:t>
            </a:r>
          </a:p>
          <a:p>
            <a:pPr marL="514350" indent="-285750">
              <a:buChar char="•"/>
            </a:pPr>
            <a:r>
              <a:rPr lang="en-IN" sz="1200" dirty="0">
                <a:latin typeface="Arial" panose="020B0604020202020204" pitchFamily="34" charset="0"/>
                <a:cs typeface="Arial" panose="020B0604020202020204" pitchFamily="34" charset="0"/>
              </a:rPr>
              <a:t>One thing to notice is that a popular necessity like 'diapers &amp; hygiene' received less than 40 orders online so thus, the local retail stores selling items from this category would be getting good revenue.</a:t>
            </a:r>
          </a:p>
        </p:txBody>
      </p:sp>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dirty="0"/>
              <a:t>Visualizations</a:t>
            </a:r>
            <a:endParaRPr lang="en-IN" sz="2200" dirty="0"/>
          </a:p>
        </p:txBody>
      </p:sp>
      <p:sp>
        <p:nvSpPr>
          <p:cNvPr id="5" name="Text Placeholder 4">
            <a:extLst>
              <a:ext uri="{FF2B5EF4-FFF2-40B4-BE49-F238E27FC236}">
                <a16:creationId xmlns:a16="http://schemas.microsoft.com/office/drawing/2014/main" id="{917D16C2-DD56-4E6A-A1DA-7B32C178153F}"/>
              </a:ext>
            </a:extLst>
          </p:cNvPr>
          <p:cNvSpPr>
            <a:spLocks noGrp="1"/>
          </p:cNvSpPr>
          <p:nvPr>
            <p:ph type="body" idx="2"/>
          </p:nvPr>
        </p:nvSpPr>
        <p:spPr/>
        <p:txBody>
          <a:bodyPr/>
          <a:lstStyle/>
          <a:p>
            <a:endParaRPr lang="en-IN" dirty="0"/>
          </a:p>
        </p:txBody>
      </p:sp>
      <p:pic>
        <p:nvPicPr>
          <p:cNvPr id="6" name="Picture 6" descr="Chart, bar chart&#10;&#10;Description automatically generated">
            <a:extLst>
              <a:ext uri="{FF2B5EF4-FFF2-40B4-BE49-F238E27FC236}">
                <a16:creationId xmlns:a16="http://schemas.microsoft.com/office/drawing/2014/main" id="{47366091-697E-4726-9E87-13437ECF474F}"/>
              </a:ext>
            </a:extLst>
          </p:cNvPr>
          <p:cNvPicPr>
            <a:picLocks noChangeAspect="1"/>
          </p:cNvPicPr>
          <p:nvPr/>
        </p:nvPicPr>
        <p:blipFill>
          <a:blip r:embed="rId3"/>
          <a:stretch>
            <a:fillRect/>
          </a:stretch>
        </p:blipFill>
        <p:spPr>
          <a:xfrm>
            <a:off x="4661714" y="834082"/>
            <a:ext cx="4248879" cy="1943098"/>
          </a:xfrm>
          <a:prstGeom prst="rect">
            <a:avLst/>
          </a:prstGeom>
          <a:ln w="12700">
            <a:solidFill>
              <a:schemeClr val="tx1"/>
            </a:solidFill>
          </a:ln>
        </p:spPr>
      </p:pic>
      <p:pic>
        <p:nvPicPr>
          <p:cNvPr id="7" name="Picture 7" descr="Chart, funnel chart&#10;&#10;Description automatically generated">
            <a:extLst>
              <a:ext uri="{FF2B5EF4-FFF2-40B4-BE49-F238E27FC236}">
                <a16:creationId xmlns:a16="http://schemas.microsoft.com/office/drawing/2014/main" id="{074DD147-2ED7-40F2-B588-5C86548D4546}"/>
              </a:ext>
            </a:extLst>
          </p:cNvPr>
          <p:cNvPicPr>
            <a:picLocks noChangeAspect="1"/>
          </p:cNvPicPr>
          <p:nvPr/>
        </p:nvPicPr>
        <p:blipFill>
          <a:blip r:embed="rId4"/>
          <a:stretch>
            <a:fillRect/>
          </a:stretch>
        </p:blipFill>
        <p:spPr>
          <a:xfrm>
            <a:off x="4661713" y="2777180"/>
            <a:ext cx="4255274" cy="1927641"/>
          </a:xfrm>
          <a:prstGeom prst="rect">
            <a:avLst/>
          </a:prstGeom>
          <a:ln w="12700">
            <a:solidFill>
              <a:schemeClr val="tx1"/>
            </a:solidFill>
          </a:ln>
        </p:spPr>
      </p:pic>
    </p:spTree>
    <p:extLst>
      <p:ext uri="{BB962C8B-B14F-4D97-AF65-F5344CB8AC3E}">
        <p14:creationId xmlns:p14="http://schemas.microsoft.com/office/powerpoint/2010/main" val="880638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4" name="Text Placeholder 3">
            <a:extLst>
              <a:ext uri="{FF2B5EF4-FFF2-40B4-BE49-F238E27FC236}">
                <a16:creationId xmlns:a16="http://schemas.microsoft.com/office/drawing/2014/main" id="{0AE283D6-90E0-4918-90A2-7122CF844758}"/>
              </a:ext>
            </a:extLst>
          </p:cNvPr>
          <p:cNvSpPr>
            <a:spLocks noGrp="1"/>
          </p:cNvSpPr>
          <p:nvPr>
            <p:ph type="body" idx="1"/>
          </p:nvPr>
        </p:nvSpPr>
        <p:spPr>
          <a:solidFill>
            <a:schemeClr val="bg2">
              <a:lumMod val="20000"/>
              <a:lumOff val="80000"/>
            </a:schemeClr>
          </a:solidFill>
          <a:ln w="19050">
            <a:solidFill>
              <a:schemeClr val="tx1"/>
            </a:solidFill>
          </a:ln>
        </p:spPr>
        <p:txBody>
          <a:bodyPr/>
          <a:lstStyle/>
          <a:p>
            <a:pPr marL="514350" indent="-285750">
              <a:buChar char="•"/>
            </a:pPr>
            <a:r>
              <a:rPr lang="en-IN" sz="1200" dirty="0"/>
              <a:t>On further analysis, we see that security &amp; services have the least number of orders because the platform lacks in quality of products in this particular category.</a:t>
            </a:r>
          </a:p>
          <a:p>
            <a:pPr marL="514350" indent="-285750">
              <a:buChar char="•"/>
            </a:pPr>
            <a:endParaRPr lang="en-IN" sz="1200" dirty="0"/>
          </a:p>
          <a:p>
            <a:pPr marL="514350" indent="-285750">
              <a:buChar char="•"/>
            </a:pPr>
            <a:r>
              <a:rPr lang="en-IN" sz="1200" dirty="0"/>
              <a:t>The same probably could be said about diapers &amp; hygiene products, home comfort 2 &amp; furniture categories.</a:t>
            </a:r>
          </a:p>
          <a:p>
            <a:pPr marL="514350" indent="-285750">
              <a:buChar char="•"/>
            </a:pPr>
            <a:endParaRPr lang="en-IN" sz="1200" dirty="0"/>
          </a:p>
          <a:p>
            <a:pPr marL="514350" indent="-285750">
              <a:buChar char="•"/>
            </a:pPr>
            <a:r>
              <a:rPr lang="en-IN" sz="1200" dirty="0"/>
              <a:t>Surprisingly, bed bath table, which has the most number of orders, did qualify for the lowest rated products.</a:t>
            </a:r>
          </a:p>
          <a:p>
            <a:pPr marL="514350" indent="-285750">
              <a:buChar char="•"/>
            </a:pPr>
            <a:endParaRPr lang="en-IN" sz="1200" dirty="0"/>
          </a:p>
          <a:p>
            <a:pPr marL="514350" indent="-285750">
              <a:buChar char="•"/>
            </a:pPr>
            <a:r>
              <a:rPr lang="en-IN" sz="1200" dirty="0"/>
              <a:t>This can be due to the scale of orders the category receives, thus the average of a little lesser than 4 can be considered good enough.</a:t>
            </a:r>
          </a:p>
          <a:p>
            <a:pPr marL="514350" indent="-285750">
              <a:buChar char="•"/>
            </a:pPr>
            <a:endParaRPr lang="en-IN" sz="1200" dirty="0"/>
          </a:p>
        </p:txBody>
      </p:sp>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dirty="0"/>
              <a:t>Visualizations</a:t>
            </a:r>
            <a:endParaRPr lang="en-IN" sz="2200" dirty="0"/>
          </a:p>
        </p:txBody>
      </p:sp>
      <p:sp>
        <p:nvSpPr>
          <p:cNvPr id="5" name="Text Placeholder 4">
            <a:extLst>
              <a:ext uri="{FF2B5EF4-FFF2-40B4-BE49-F238E27FC236}">
                <a16:creationId xmlns:a16="http://schemas.microsoft.com/office/drawing/2014/main" id="{917D16C2-DD56-4E6A-A1DA-7B32C178153F}"/>
              </a:ext>
            </a:extLst>
          </p:cNvPr>
          <p:cNvSpPr>
            <a:spLocks noGrp="1"/>
          </p:cNvSpPr>
          <p:nvPr>
            <p:ph type="body" idx="2"/>
          </p:nvPr>
        </p:nvSpPr>
        <p:spPr/>
        <p:txBody>
          <a:bodyPr/>
          <a:lstStyle/>
          <a:p>
            <a:endParaRPr lang="en-IN" dirty="0"/>
          </a:p>
        </p:txBody>
      </p:sp>
      <p:pic>
        <p:nvPicPr>
          <p:cNvPr id="8" name="Picture 4" descr="Chart, bar chart&#10;&#10;Description automatically generated">
            <a:extLst>
              <a:ext uri="{FF2B5EF4-FFF2-40B4-BE49-F238E27FC236}">
                <a16:creationId xmlns:a16="http://schemas.microsoft.com/office/drawing/2014/main" id="{418BAF66-0D31-4210-A711-F54FC4D01765}"/>
              </a:ext>
            </a:extLst>
          </p:cNvPr>
          <p:cNvPicPr>
            <a:picLocks noChangeAspect="1"/>
          </p:cNvPicPr>
          <p:nvPr/>
        </p:nvPicPr>
        <p:blipFill>
          <a:blip r:embed="rId3"/>
          <a:stretch>
            <a:fillRect/>
          </a:stretch>
        </p:blipFill>
        <p:spPr>
          <a:xfrm>
            <a:off x="4668110" y="834081"/>
            <a:ext cx="4242484" cy="1868169"/>
          </a:xfrm>
          <a:prstGeom prst="rect">
            <a:avLst/>
          </a:prstGeom>
          <a:ln w="12700">
            <a:solidFill>
              <a:schemeClr val="tx1"/>
            </a:solidFill>
          </a:ln>
        </p:spPr>
      </p:pic>
      <p:pic>
        <p:nvPicPr>
          <p:cNvPr id="9" name="Picture 6" descr="Chart, bar chart&#10;&#10;Description automatically generated">
            <a:extLst>
              <a:ext uri="{FF2B5EF4-FFF2-40B4-BE49-F238E27FC236}">
                <a16:creationId xmlns:a16="http://schemas.microsoft.com/office/drawing/2014/main" id="{FE3879A2-9BB8-4667-AAD2-5160CB8EF9CE}"/>
              </a:ext>
            </a:extLst>
          </p:cNvPr>
          <p:cNvPicPr>
            <a:picLocks noChangeAspect="1"/>
          </p:cNvPicPr>
          <p:nvPr/>
        </p:nvPicPr>
        <p:blipFill>
          <a:blip r:embed="rId4"/>
          <a:stretch>
            <a:fillRect/>
          </a:stretch>
        </p:blipFill>
        <p:spPr>
          <a:xfrm>
            <a:off x="4661715" y="2820671"/>
            <a:ext cx="4255272" cy="1749750"/>
          </a:xfrm>
          <a:prstGeom prst="rect">
            <a:avLst/>
          </a:prstGeom>
          <a:ln w="12700">
            <a:solidFill>
              <a:schemeClr val="tx1"/>
            </a:solidFill>
          </a:ln>
        </p:spPr>
      </p:pic>
    </p:spTree>
    <p:extLst>
      <p:ext uri="{BB962C8B-B14F-4D97-AF65-F5344CB8AC3E}">
        <p14:creationId xmlns:p14="http://schemas.microsoft.com/office/powerpoint/2010/main" val="284962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4" name="Text Placeholder 3">
            <a:extLst>
              <a:ext uri="{FF2B5EF4-FFF2-40B4-BE49-F238E27FC236}">
                <a16:creationId xmlns:a16="http://schemas.microsoft.com/office/drawing/2014/main" id="{0AE283D6-90E0-4918-90A2-7122CF844758}"/>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Visualizations</a:t>
            </a:r>
            <a:endParaRPr lang="en-IN" sz="2200"/>
          </a:p>
        </p:txBody>
      </p:sp>
      <p:sp>
        <p:nvSpPr>
          <p:cNvPr id="6" name="Text Placeholder 5">
            <a:extLst>
              <a:ext uri="{FF2B5EF4-FFF2-40B4-BE49-F238E27FC236}">
                <a16:creationId xmlns:a16="http://schemas.microsoft.com/office/drawing/2014/main" id="{75CAABDD-5486-47B9-9961-FDEFCA49E6FF}"/>
              </a:ext>
            </a:extLst>
          </p:cNvPr>
          <p:cNvSpPr>
            <a:spLocks noGrp="1"/>
          </p:cNvSpPr>
          <p:nvPr>
            <p:ph type="body" idx="2"/>
          </p:nvPr>
        </p:nvSpPr>
        <p:spPr>
          <a:xfrm>
            <a:off x="6551352" y="834082"/>
            <a:ext cx="2359242" cy="3736339"/>
          </a:xfrm>
          <a:solidFill>
            <a:schemeClr val="bg2">
              <a:lumMod val="20000"/>
              <a:lumOff val="80000"/>
            </a:schemeClr>
          </a:solidFill>
          <a:ln w="19050">
            <a:solidFill>
              <a:schemeClr val="tx1"/>
            </a:solidFill>
          </a:ln>
        </p:spPr>
        <p:txBody>
          <a:bodyPr/>
          <a:lstStyle/>
          <a:p>
            <a:pPr marL="514350" indent="-285750">
              <a:buChar char="•"/>
            </a:pPr>
            <a:r>
              <a:rPr lang="en-IN" sz="1200" dirty="0"/>
              <a:t>To understand how the products are being rated, we made a scatter plot of price vs product category where each dot is an order &amp; the </a:t>
            </a:r>
            <a:r>
              <a:rPr lang="en-IN" sz="1200" dirty="0" err="1"/>
              <a:t>color</a:t>
            </a:r>
            <a:r>
              <a:rPr lang="en-IN" sz="1200" dirty="0"/>
              <a:t> of the dots represent the rating it got.</a:t>
            </a:r>
            <a:endParaRPr lang="en-US" sz="1200" dirty="0"/>
          </a:p>
          <a:p>
            <a:pPr marL="514350" indent="-285750">
              <a:buChar char="•"/>
            </a:pPr>
            <a:r>
              <a:rPr lang="en-IN" sz="1200" dirty="0"/>
              <a:t>We see a lot of 5 star ratings being given to products from </a:t>
            </a:r>
            <a:r>
              <a:rPr lang="en-IN" sz="1200" dirty="0" err="1"/>
              <a:t>Olist</a:t>
            </a:r>
            <a:r>
              <a:rPr lang="en-IN" sz="1200" dirty="0"/>
              <a:t>.</a:t>
            </a:r>
          </a:p>
          <a:p>
            <a:pPr marL="514350" indent="-285750">
              <a:buChar char="•"/>
            </a:pPr>
            <a:r>
              <a:rPr lang="en-IN" sz="1200" dirty="0"/>
              <a:t>Although we do also see items costing more than 2000 or even 3000, that got 1 star ratings which is something </a:t>
            </a:r>
            <a:r>
              <a:rPr lang="en-IN" sz="1200" dirty="0" err="1"/>
              <a:t>Olist</a:t>
            </a:r>
            <a:r>
              <a:rPr lang="en-IN" sz="1200" dirty="0"/>
              <a:t> should look at &amp; work upon.</a:t>
            </a:r>
          </a:p>
        </p:txBody>
      </p:sp>
      <p:pic>
        <p:nvPicPr>
          <p:cNvPr id="2" name="Picture 4" descr="Chart, scatter chart&#10;&#10;Description automatically generated">
            <a:extLst>
              <a:ext uri="{FF2B5EF4-FFF2-40B4-BE49-F238E27FC236}">
                <a16:creationId xmlns:a16="http://schemas.microsoft.com/office/drawing/2014/main" id="{FDD53641-16D1-4276-BB5D-25FDE8BB40C2}"/>
              </a:ext>
            </a:extLst>
          </p:cNvPr>
          <p:cNvPicPr>
            <a:picLocks noChangeAspect="1"/>
          </p:cNvPicPr>
          <p:nvPr/>
        </p:nvPicPr>
        <p:blipFill>
          <a:blip r:embed="rId3"/>
          <a:stretch>
            <a:fillRect/>
          </a:stretch>
        </p:blipFill>
        <p:spPr>
          <a:xfrm>
            <a:off x="227678" y="836234"/>
            <a:ext cx="6232389" cy="3913484"/>
          </a:xfrm>
          <a:prstGeom prst="rect">
            <a:avLst/>
          </a:prstGeom>
        </p:spPr>
      </p:pic>
    </p:spTree>
    <p:extLst>
      <p:ext uri="{BB962C8B-B14F-4D97-AF65-F5344CB8AC3E}">
        <p14:creationId xmlns:p14="http://schemas.microsoft.com/office/powerpoint/2010/main" val="3382068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 name="Title 2">
            <a:extLst>
              <a:ext uri="{FF2B5EF4-FFF2-40B4-BE49-F238E27FC236}">
                <a16:creationId xmlns:a16="http://schemas.microsoft.com/office/drawing/2014/main" id="{801440FA-9C7F-4921-B4FC-A8E75446DA7B}"/>
              </a:ext>
            </a:extLst>
          </p:cNvPr>
          <p:cNvSpPr>
            <a:spLocks noGrp="1"/>
          </p:cNvSpPr>
          <p:nvPr>
            <p:ph type="title"/>
          </p:nvPr>
        </p:nvSpPr>
        <p:spPr/>
        <p:txBody>
          <a:bodyPr/>
          <a:lstStyle/>
          <a:p>
            <a:r>
              <a:rPr lang="en-US" sz="2200"/>
              <a:t>Visualizations</a:t>
            </a:r>
            <a:endParaRPr lang="en-IN" sz="2200"/>
          </a:p>
        </p:txBody>
      </p:sp>
      <p:sp>
        <p:nvSpPr>
          <p:cNvPr id="6" name="Text Placeholder 5">
            <a:extLst>
              <a:ext uri="{FF2B5EF4-FFF2-40B4-BE49-F238E27FC236}">
                <a16:creationId xmlns:a16="http://schemas.microsoft.com/office/drawing/2014/main" id="{75CAABDD-5486-47B9-9961-FDEFCA49E6FF}"/>
              </a:ext>
            </a:extLst>
          </p:cNvPr>
          <p:cNvSpPr>
            <a:spLocks noGrp="1"/>
          </p:cNvSpPr>
          <p:nvPr>
            <p:ph type="body" idx="2"/>
          </p:nvPr>
        </p:nvSpPr>
        <p:spPr>
          <a:xfrm>
            <a:off x="6551352" y="834082"/>
            <a:ext cx="2359242" cy="3736339"/>
          </a:xfrm>
          <a:solidFill>
            <a:schemeClr val="bg2">
              <a:lumMod val="20000"/>
              <a:lumOff val="80000"/>
            </a:schemeClr>
          </a:solidFill>
          <a:ln w="19050">
            <a:solidFill>
              <a:schemeClr val="tx1"/>
            </a:solidFill>
          </a:ln>
        </p:spPr>
        <p:txBody>
          <a:bodyPr/>
          <a:lstStyle/>
          <a:p>
            <a:pPr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Delivery Efficiency is calculated by subtracting Actual Delivery Date from Estimated Delivery Date.</a:t>
            </a:r>
            <a:r>
              <a:rPr lang="en-US" sz="1100"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We compare this efficiency with the review score given to these products.</a:t>
            </a:r>
            <a:r>
              <a:rPr lang="en-US" sz="1100"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rPr>
              <a:t>Upon comparing we notice that most orders which got delivered after the estimated delivery date received a low rating.</a:t>
            </a:r>
            <a:r>
              <a:rPr lang="en-US" sz="1100"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IN" sz="1100" b="0" i="0" u="none" strike="noStrike" dirty="0" err="1">
                <a:solidFill>
                  <a:srgbClr val="000000"/>
                </a:solidFill>
                <a:effectLst/>
                <a:latin typeface="Arial" panose="020B0604020202020204" pitchFamily="34" charset="0"/>
              </a:rPr>
              <a:t>Olist</a:t>
            </a:r>
            <a:r>
              <a:rPr lang="en-IN" sz="1100" b="0" i="0" u="none" strike="noStrike" dirty="0">
                <a:solidFill>
                  <a:srgbClr val="000000"/>
                </a:solidFill>
                <a:effectLst/>
                <a:latin typeface="Arial" panose="020B0604020202020204" pitchFamily="34" charset="0"/>
              </a:rPr>
              <a:t> can use this, &amp; the previous chart to understand where the product or the logistics is lacking quality.</a:t>
            </a:r>
            <a:r>
              <a:rPr lang="en-US" sz="1100" b="0" i="0" dirty="0">
                <a:solidFill>
                  <a:srgbClr val="000000"/>
                </a:solidFill>
                <a:effectLst/>
                <a:latin typeface="Arial" panose="020B0604020202020204" pitchFamily="34" charset="0"/>
              </a:rPr>
              <a:t>​</a:t>
            </a:r>
          </a:p>
        </p:txBody>
      </p:sp>
      <p:pic>
        <p:nvPicPr>
          <p:cNvPr id="1028" name="Picture 4">
            <a:extLst>
              <a:ext uri="{FF2B5EF4-FFF2-40B4-BE49-F238E27FC236}">
                <a16:creationId xmlns:a16="http://schemas.microsoft.com/office/drawing/2014/main" id="{B9F868FC-8A65-482F-BB66-C8BEEE39B0A7}"/>
              </a:ext>
            </a:extLst>
          </p:cNvPr>
          <p:cNvPicPr>
            <a:picLocks noChangeAspect="1" noChangeArrowheads="1"/>
          </p:cNvPicPr>
          <p:nvPr/>
        </p:nvPicPr>
        <p:blipFill>
          <a:blip r:embed="rId3"/>
          <a:srcRect/>
          <a:stretch/>
        </p:blipFill>
        <p:spPr bwMode="auto">
          <a:xfrm>
            <a:off x="447675" y="834082"/>
            <a:ext cx="5639858" cy="37363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623E02-124C-E141-BD9B-53FF08906047}"/>
              </a:ext>
            </a:extLst>
          </p:cNvPr>
          <p:cNvSpPr txBox="1"/>
          <p:nvPr/>
        </p:nvSpPr>
        <p:spPr>
          <a:xfrm>
            <a:off x="447675" y="4443463"/>
            <a:ext cx="2576346" cy="253916"/>
          </a:xfrm>
          <a:prstGeom prst="rect">
            <a:avLst/>
          </a:prstGeom>
          <a:noFill/>
        </p:spPr>
        <p:txBody>
          <a:bodyPr wrap="none" rtlCol="0">
            <a:spAutoFit/>
          </a:bodyPr>
          <a:lstStyle/>
          <a:p>
            <a:r>
              <a:rPr lang="en-US" sz="1050" dirty="0"/>
              <a:t>[Delivery Efficiency is shown in minutes]</a:t>
            </a:r>
            <a:endParaRPr lang="en-US" dirty="0"/>
          </a:p>
        </p:txBody>
      </p:sp>
    </p:spTree>
    <p:extLst>
      <p:ext uri="{BB962C8B-B14F-4D97-AF65-F5344CB8AC3E}">
        <p14:creationId xmlns:p14="http://schemas.microsoft.com/office/powerpoint/2010/main" val="2007915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subTitle" idx="1"/>
          </p:nvPr>
        </p:nvSpPr>
        <p:spPr>
          <a:xfrm>
            <a:off x="1371600" y="3930704"/>
            <a:ext cx="6400800" cy="973791"/>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0"/>
              </a:spcBef>
              <a:spcAft>
                <a:spcPts val="0"/>
              </a:spcAft>
              <a:buClr>
                <a:srgbClr val="3F3F3F"/>
              </a:buClr>
              <a:buSzPts val="1800"/>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High Level Bus Matrix</a:t>
            </a:r>
            <a:endParaRPr lang="en-IN" sz="2200"/>
          </a:p>
        </p:txBody>
      </p:sp>
      <p:graphicFrame>
        <p:nvGraphicFramePr>
          <p:cNvPr id="3" name="Table 3">
            <a:extLst>
              <a:ext uri="{FF2B5EF4-FFF2-40B4-BE49-F238E27FC236}">
                <a16:creationId xmlns:a16="http://schemas.microsoft.com/office/drawing/2014/main" id="{D218B5E9-FCB2-4F12-BADA-028EFFE74CE9}"/>
              </a:ext>
            </a:extLst>
          </p:cNvPr>
          <p:cNvGraphicFramePr>
            <a:graphicFrameLocks noGrp="1"/>
          </p:cNvGraphicFramePr>
          <p:nvPr>
            <p:extLst>
              <p:ext uri="{D42A27DB-BD31-4B8C-83A1-F6EECF244321}">
                <p14:modId xmlns:p14="http://schemas.microsoft.com/office/powerpoint/2010/main" val="4056859384"/>
              </p:ext>
            </p:extLst>
          </p:nvPr>
        </p:nvGraphicFramePr>
        <p:xfrm>
          <a:off x="234956" y="857959"/>
          <a:ext cx="8226105" cy="3224020"/>
        </p:xfrm>
        <a:graphic>
          <a:graphicData uri="http://schemas.openxmlformats.org/drawingml/2006/table">
            <a:tbl>
              <a:tblPr firstRow="1" bandRow="1">
                <a:tableStyleId>{5C22544A-7EE6-4342-B048-85BDC9FD1C3A}</a:tableStyleId>
              </a:tblPr>
              <a:tblGrid>
                <a:gridCol w="1691940">
                  <a:extLst>
                    <a:ext uri="{9D8B030D-6E8A-4147-A177-3AD203B41FA5}">
                      <a16:colId xmlns:a16="http://schemas.microsoft.com/office/drawing/2014/main" val="1751732853"/>
                    </a:ext>
                  </a:extLst>
                </a:gridCol>
                <a:gridCol w="609780">
                  <a:extLst>
                    <a:ext uri="{9D8B030D-6E8A-4147-A177-3AD203B41FA5}">
                      <a16:colId xmlns:a16="http://schemas.microsoft.com/office/drawing/2014/main" val="3470222411"/>
                    </a:ext>
                  </a:extLst>
                </a:gridCol>
                <a:gridCol w="1145093">
                  <a:extLst>
                    <a:ext uri="{9D8B030D-6E8A-4147-A177-3AD203B41FA5}">
                      <a16:colId xmlns:a16="http://schemas.microsoft.com/office/drawing/2014/main" val="3235320228"/>
                    </a:ext>
                  </a:extLst>
                </a:gridCol>
                <a:gridCol w="1055698">
                  <a:extLst>
                    <a:ext uri="{9D8B030D-6E8A-4147-A177-3AD203B41FA5}">
                      <a16:colId xmlns:a16="http://schemas.microsoft.com/office/drawing/2014/main" val="2120509541"/>
                    </a:ext>
                  </a:extLst>
                </a:gridCol>
                <a:gridCol w="1173020">
                  <a:extLst>
                    <a:ext uri="{9D8B030D-6E8A-4147-A177-3AD203B41FA5}">
                      <a16:colId xmlns:a16="http://schemas.microsoft.com/office/drawing/2014/main" val="620424429"/>
                    </a:ext>
                  </a:extLst>
                </a:gridCol>
                <a:gridCol w="1112227">
                  <a:extLst>
                    <a:ext uri="{9D8B030D-6E8A-4147-A177-3AD203B41FA5}">
                      <a16:colId xmlns:a16="http://schemas.microsoft.com/office/drawing/2014/main" val="1078380591"/>
                    </a:ext>
                  </a:extLst>
                </a:gridCol>
                <a:gridCol w="1438347">
                  <a:extLst>
                    <a:ext uri="{9D8B030D-6E8A-4147-A177-3AD203B41FA5}">
                      <a16:colId xmlns:a16="http://schemas.microsoft.com/office/drawing/2014/main" val="2244355808"/>
                    </a:ext>
                  </a:extLst>
                </a:gridCol>
              </a:tblGrid>
              <a:tr h="404185">
                <a:tc>
                  <a:txBody>
                    <a:bodyPr/>
                    <a:lstStyle/>
                    <a:p>
                      <a:r>
                        <a:rPr lang="en-US" sz="1200"/>
                        <a:t>Business Process</a:t>
                      </a:r>
                    </a:p>
                  </a:txBody>
                  <a:tcPr/>
                </a:tc>
                <a:tc>
                  <a:txBody>
                    <a:bodyPr/>
                    <a:lstStyle/>
                    <a:p>
                      <a:pPr lvl="0">
                        <a:buNone/>
                      </a:pPr>
                      <a:r>
                        <a:rPr lang="en-US" sz="1200"/>
                        <a:t>Date</a:t>
                      </a:r>
                    </a:p>
                  </a:txBody>
                  <a:tcPr/>
                </a:tc>
                <a:tc>
                  <a:txBody>
                    <a:bodyPr/>
                    <a:lstStyle/>
                    <a:p>
                      <a:r>
                        <a:rPr lang="en-US" sz="1200"/>
                        <a:t>Customer</a:t>
                      </a:r>
                    </a:p>
                  </a:txBody>
                  <a:tcPr/>
                </a:tc>
                <a:tc>
                  <a:txBody>
                    <a:bodyPr/>
                    <a:lstStyle/>
                    <a:p>
                      <a:r>
                        <a:rPr lang="en-US" sz="1200"/>
                        <a:t>Order</a:t>
                      </a:r>
                    </a:p>
                  </a:txBody>
                  <a:tcPr/>
                </a:tc>
                <a:tc>
                  <a:txBody>
                    <a:bodyPr/>
                    <a:lstStyle/>
                    <a:p>
                      <a:r>
                        <a:rPr lang="en-US" sz="1200"/>
                        <a:t>Seller</a:t>
                      </a:r>
                    </a:p>
                  </a:txBody>
                  <a:tcPr/>
                </a:tc>
                <a:tc>
                  <a:txBody>
                    <a:bodyPr/>
                    <a:lstStyle/>
                    <a:p>
                      <a:r>
                        <a:rPr lang="en-US" sz="1200"/>
                        <a:t>Delivery</a:t>
                      </a:r>
                    </a:p>
                  </a:txBody>
                  <a:tcPr/>
                </a:tc>
                <a:tc>
                  <a:txBody>
                    <a:bodyPr/>
                    <a:lstStyle/>
                    <a:p>
                      <a:r>
                        <a:rPr lang="en-US" sz="1200"/>
                        <a:t>Location</a:t>
                      </a:r>
                    </a:p>
                  </a:txBody>
                  <a:tcPr/>
                </a:tc>
                <a:extLst>
                  <a:ext uri="{0D108BD9-81ED-4DB2-BD59-A6C34878D82A}">
                    <a16:rowId xmlns:a16="http://schemas.microsoft.com/office/drawing/2014/main" val="3912117070"/>
                  </a:ext>
                </a:extLst>
              </a:tr>
              <a:tr h="675828">
                <a:tc>
                  <a:txBody>
                    <a:bodyPr/>
                    <a:lstStyle/>
                    <a:p>
                      <a:r>
                        <a:rPr lang="en-US" sz="1200"/>
                        <a:t>Customer Sales Transaction</a:t>
                      </a:r>
                    </a:p>
                  </a:txBody>
                  <a:tcPr/>
                </a:tc>
                <a:tc>
                  <a:txBody>
                    <a:bodyPr/>
                    <a:lstStyle/>
                    <a:p>
                      <a:pPr lvl="0" algn="ctr">
                        <a:buNone/>
                      </a:pPr>
                      <a:r>
                        <a:rPr lang="en-US" sz="1200"/>
                        <a:t>X</a:t>
                      </a:r>
                    </a:p>
                  </a:txBody>
                  <a:tcPr/>
                </a:tc>
                <a:tc>
                  <a:txBody>
                    <a:bodyPr/>
                    <a:lstStyle/>
                    <a:p>
                      <a:pPr lvl="0" algn="ctr">
                        <a:buNone/>
                      </a:pPr>
                      <a:r>
                        <a:rPr lang="en-US" sz="1200" u="none" strike="noStrike" noProof="0"/>
                        <a:t>X</a:t>
                      </a:r>
                    </a:p>
                    <a:p>
                      <a:pPr lvl="0" algn="ctr">
                        <a:buNone/>
                      </a:pPr>
                      <a:endParaRPr lang="en-US" sz="1200"/>
                    </a:p>
                  </a:txBody>
                  <a:tcPr/>
                </a:tc>
                <a:tc>
                  <a:txBody>
                    <a:bodyPr/>
                    <a:lstStyle/>
                    <a:p>
                      <a:pPr lvl="0" algn="ctr">
                        <a:buNone/>
                      </a:pPr>
                      <a:endParaRPr lang="en-US" sz="1200" u="none" strike="noStrike" noProof="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lgn="ctr">
                        <a:buNone/>
                      </a:pPr>
                      <a:endParaRPr lang="en-US" sz="1200" u="none" strike="noStrike" noProof="0"/>
                    </a:p>
                  </a:txBody>
                  <a:tcPr/>
                </a:tc>
                <a:tc>
                  <a:txBody>
                    <a:bodyPr/>
                    <a:lstStyle/>
                    <a:p>
                      <a:pPr lvl="0" algn="ctr">
                        <a:buNone/>
                      </a:pPr>
                      <a:endParaRPr lang="en-US" sz="1200" u="none" strike="noStrike" noProof="0"/>
                    </a:p>
                  </a:txBody>
                  <a:tcPr/>
                </a:tc>
                <a:extLst>
                  <a:ext uri="{0D108BD9-81ED-4DB2-BD59-A6C34878D82A}">
                    <a16:rowId xmlns:a16="http://schemas.microsoft.com/office/drawing/2014/main" val="105788485"/>
                  </a:ext>
                </a:extLst>
              </a:tr>
              <a:tr h="489393">
                <a:tc>
                  <a:txBody>
                    <a:bodyPr/>
                    <a:lstStyle/>
                    <a:p>
                      <a:pPr lvl="0">
                        <a:buNone/>
                      </a:pPr>
                      <a:r>
                        <a:rPr lang="en-US" sz="1200"/>
                        <a:t>Order Processing</a:t>
                      </a:r>
                    </a:p>
                  </a:txBody>
                  <a:tcPr/>
                </a:tc>
                <a:tc>
                  <a:txBody>
                    <a:bodyPr/>
                    <a:lstStyle/>
                    <a:p>
                      <a:pPr lvl="0" algn="ctr">
                        <a:buNone/>
                      </a:pPr>
                      <a:r>
                        <a:rPr lang="en-US" sz="1200"/>
                        <a:t>X</a:t>
                      </a:r>
                    </a:p>
                  </a:txBody>
                  <a:tcPr/>
                </a:tc>
                <a:tc>
                  <a:txBody>
                    <a:bodyPr/>
                    <a:lstStyle/>
                    <a:p>
                      <a:pPr lvl="0" algn="ctr">
                        <a:buNone/>
                      </a:pPr>
                      <a:r>
                        <a:rPr lang="en-US" sz="1200" u="none" strike="noStrike" noProof="0"/>
                        <a:t>X</a:t>
                      </a:r>
                    </a:p>
                    <a:p>
                      <a:pPr lvl="0" algn="ctr">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buNone/>
                      </a:pPr>
                      <a:endParaRPr lang="en-US" sz="1200"/>
                    </a:p>
                  </a:txBody>
                  <a:tcPr/>
                </a:tc>
                <a:tc>
                  <a:txBody>
                    <a:bodyPr/>
                    <a:lstStyle/>
                    <a:p>
                      <a:pPr lvl="0" algn="ctr">
                        <a:buNone/>
                      </a:pPr>
                      <a:r>
                        <a:rPr lang="en-US" sz="1200" u="none" strike="noStrike" noProof="0"/>
                        <a:t>X</a:t>
                      </a:r>
                    </a:p>
                    <a:p>
                      <a:pPr lvl="0" algn="ctr">
                        <a:buNone/>
                      </a:pPr>
                      <a:endParaRPr lang="en-US" sz="1200" u="none" strike="noStrike" noProof="0"/>
                    </a:p>
                  </a:txBody>
                  <a:tcPr/>
                </a:tc>
                <a:extLst>
                  <a:ext uri="{0D108BD9-81ED-4DB2-BD59-A6C34878D82A}">
                    <a16:rowId xmlns:a16="http://schemas.microsoft.com/office/drawing/2014/main" val="2054791158"/>
                  </a:ext>
                </a:extLst>
              </a:tr>
              <a:tr h="489393">
                <a:tc>
                  <a:txBody>
                    <a:bodyPr/>
                    <a:lstStyle/>
                    <a:p>
                      <a:r>
                        <a:rPr lang="en-US" sz="1200"/>
                        <a:t>Delivery Process</a:t>
                      </a:r>
                    </a:p>
                  </a:txBody>
                  <a:tcPr/>
                </a:tc>
                <a:tc>
                  <a:txBody>
                    <a:bodyPr/>
                    <a:lstStyle/>
                    <a:p>
                      <a:pPr lvl="0" algn="ctr">
                        <a:buNone/>
                      </a:pPr>
                      <a:r>
                        <a:rPr lang="en-US" sz="1200"/>
                        <a:t>X</a:t>
                      </a:r>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lgn="ctr">
                        <a:buNone/>
                      </a:pPr>
                      <a:r>
                        <a:rPr lang="en-US" sz="1200" u="none" strike="noStrike" noProof="0"/>
                        <a:t>X</a:t>
                      </a:r>
                    </a:p>
                    <a:p>
                      <a:pPr lvl="0" algn="ctr">
                        <a:buNone/>
                      </a:pPr>
                      <a:endParaRPr lang="en-US" sz="1200" u="none" strike="noStrike" noProof="0"/>
                    </a:p>
                  </a:txBody>
                  <a:tcPr/>
                </a:tc>
                <a:extLst>
                  <a:ext uri="{0D108BD9-81ED-4DB2-BD59-A6C34878D82A}">
                    <a16:rowId xmlns:a16="http://schemas.microsoft.com/office/drawing/2014/main" val="2061772568"/>
                  </a:ext>
                </a:extLst>
              </a:tr>
              <a:tr h="675828">
                <a:tc>
                  <a:txBody>
                    <a:bodyPr/>
                    <a:lstStyle/>
                    <a:p>
                      <a:r>
                        <a:rPr lang="en-US" sz="1200"/>
                        <a:t>Application/ website management</a:t>
                      </a:r>
                    </a:p>
                  </a:txBody>
                  <a:tcPr/>
                </a:tc>
                <a:tc>
                  <a:txBody>
                    <a:bodyPr/>
                    <a:lstStyle/>
                    <a:p>
                      <a:pPr lvl="0" algn="ctr">
                        <a:buNone/>
                      </a:pPr>
                      <a:r>
                        <a:rPr lang="en-US" sz="1200"/>
                        <a:t>X</a:t>
                      </a:r>
                    </a:p>
                  </a:txBody>
                  <a:tcPr/>
                </a:tc>
                <a:tc>
                  <a:txBody>
                    <a:bodyPr/>
                    <a:lstStyle/>
                    <a:p>
                      <a:endParaRPr lang="en-US" sz="1200"/>
                    </a:p>
                  </a:txBody>
                  <a:tcPr/>
                </a:tc>
                <a:tc>
                  <a:txBody>
                    <a:bodyPr/>
                    <a:lstStyle/>
                    <a:p>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endParaRPr lang="en-US" sz="1200"/>
                    </a:p>
                  </a:txBody>
                  <a:tcPr/>
                </a:tc>
                <a:tc>
                  <a:txBody>
                    <a:bodyPr/>
                    <a:lstStyle/>
                    <a:p>
                      <a:pPr lvl="0" algn="ctr">
                        <a:buNone/>
                      </a:pPr>
                      <a:endParaRPr lang="en-US" sz="1200" u="none" strike="noStrike" noProof="0"/>
                    </a:p>
                  </a:txBody>
                  <a:tcPr/>
                </a:tc>
                <a:extLst>
                  <a:ext uri="{0D108BD9-81ED-4DB2-BD59-A6C34878D82A}">
                    <a16:rowId xmlns:a16="http://schemas.microsoft.com/office/drawing/2014/main" val="2643123587"/>
                  </a:ext>
                </a:extLst>
              </a:tr>
              <a:tr h="489393">
                <a:tc>
                  <a:txBody>
                    <a:bodyPr/>
                    <a:lstStyle/>
                    <a:p>
                      <a:pPr lvl="0">
                        <a:buNone/>
                      </a:pPr>
                      <a:r>
                        <a:rPr lang="en-US" sz="1200"/>
                        <a:t>Return Process</a:t>
                      </a:r>
                    </a:p>
                  </a:txBody>
                  <a:tcPr/>
                </a:tc>
                <a:tc>
                  <a:txBody>
                    <a:bodyPr/>
                    <a:lstStyle/>
                    <a:p>
                      <a:pPr lvl="0" algn="ctr">
                        <a:buNone/>
                      </a:pPr>
                      <a:r>
                        <a:rPr lang="en-US" sz="1200"/>
                        <a:t>X</a:t>
                      </a:r>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lgn="ctr">
                        <a:buNone/>
                      </a:pPr>
                      <a:r>
                        <a:rPr lang="en-US" sz="1200" u="none" strike="noStrike" noProof="0"/>
                        <a:t>X</a:t>
                      </a:r>
                    </a:p>
                    <a:p>
                      <a:pPr lvl="0" algn="ctr">
                        <a:buNone/>
                      </a:pPr>
                      <a:endParaRPr lang="en-US" sz="1200" u="none" strike="noStrike" noProof="0"/>
                    </a:p>
                  </a:txBody>
                  <a:tcPr/>
                </a:tc>
                <a:extLst>
                  <a:ext uri="{0D108BD9-81ED-4DB2-BD59-A6C34878D82A}">
                    <a16:rowId xmlns:a16="http://schemas.microsoft.com/office/drawing/2014/main" val="220388729"/>
                  </a:ext>
                </a:extLst>
              </a:tr>
            </a:tbl>
          </a:graphicData>
        </a:graphic>
      </p:graphicFrame>
    </p:spTree>
    <p:extLst>
      <p:ext uri="{BB962C8B-B14F-4D97-AF65-F5344CB8AC3E}">
        <p14:creationId xmlns:p14="http://schemas.microsoft.com/office/powerpoint/2010/main" val="23878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Opportunity Matrix</a:t>
            </a:r>
            <a:br>
              <a:rPr lang="en-US" sz="2200"/>
            </a:br>
            <a:endParaRPr lang="en-IN" sz="2200"/>
          </a:p>
        </p:txBody>
      </p:sp>
      <p:graphicFrame>
        <p:nvGraphicFramePr>
          <p:cNvPr id="3" name="Table 3">
            <a:extLst>
              <a:ext uri="{FF2B5EF4-FFF2-40B4-BE49-F238E27FC236}">
                <a16:creationId xmlns:a16="http://schemas.microsoft.com/office/drawing/2014/main" id="{3888AA02-9121-4F69-AC0A-DAE38EB87CE8}"/>
              </a:ext>
            </a:extLst>
          </p:cNvPr>
          <p:cNvGraphicFramePr>
            <a:graphicFrameLocks noGrp="1"/>
          </p:cNvGraphicFramePr>
          <p:nvPr>
            <p:extLst>
              <p:ext uri="{D42A27DB-BD31-4B8C-83A1-F6EECF244321}">
                <p14:modId xmlns:p14="http://schemas.microsoft.com/office/powerpoint/2010/main" val="3877345272"/>
              </p:ext>
            </p:extLst>
          </p:nvPr>
        </p:nvGraphicFramePr>
        <p:xfrm>
          <a:off x="231693" y="858527"/>
          <a:ext cx="8660520" cy="3029202"/>
        </p:xfrm>
        <a:graphic>
          <a:graphicData uri="http://schemas.openxmlformats.org/drawingml/2006/table">
            <a:tbl>
              <a:tblPr firstRow="1" bandRow="1">
                <a:tableStyleId>{5C22544A-7EE6-4342-B048-85BDC9FD1C3A}</a:tableStyleId>
              </a:tblPr>
              <a:tblGrid>
                <a:gridCol w="1276173">
                  <a:extLst>
                    <a:ext uri="{9D8B030D-6E8A-4147-A177-3AD203B41FA5}">
                      <a16:colId xmlns:a16="http://schemas.microsoft.com/office/drawing/2014/main" val="1751732853"/>
                    </a:ext>
                  </a:extLst>
                </a:gridCol>
                <a:gridCol w="1254056">
                  <a:extLst>
                    <a:ext uri="{9D8B030D-6E8A-4147-A177-3AD203B41FA5}">
                      <a16:colId xmlns:a16="http://schemas.microsoft.com/office/drawing/2014/main" val="3235320228"/>
                    </a:ext>
                  </a:extLst>
                </a:gridCol>
                <a:gridCol w="1067649">
                  <a:extLst>
                    <a:ext uri="{9D8B030D-6E8A-4147-A177-3AD203B41FA5}">
                      <a16:colId xmlns:a16="http://schemas.microsoft.com/office/drawing/2014/main" val="2120509541"/>
                    </a:ext>
                  </a:extLst>
                </a:gridCol>
                <a:gridCol w="1409460">
                  <a:extLst>
                    <a:ext uri="{9D8B030D-6E8A-4147-A177-3AD203B41FA5}">
                      <a16:colId xmlns:a16="http://schemas.microsoft.com/office/drawing/2014/main" val="620424429"/>
                    </a:ext>
                  </a:extLst>
                </a:gridCol>
                <a:gridCol w="890494">
                  <a:extLst>
                    <a:ext uri="{9D8B030D-6E8A-4147-A177-3AD203B41FA5}">
                      <a16:colId xmlns:a16="http://schemas.microsoft.com/office/drawing/2014/main" val="1078380591"/>
                    </a:ext>
                  </a:extLst>
                </a:gridCol>
                <a:gridCol w="1171059">
                  <a:extLst>
                    <a:ext uri="{9D8B030D-6E8A-4147-A177-3AD203B41FA5}">
                      <a16:colId xmlns:a16="http://schemas.microsoft.com/office/drawing/2014/main" val="2244355808"/>
                    </a:ext>
                  </a:extLst>
                </a:gridCol>
                <a:gridCol w="1591629">
                  <a:extLst>
                    <a:ext uri="{9D8B030D-6E8A-4147-A177-3AD203B41FA5}">
                      <a16:colId xmlns:a16="http://schemas.microsoft.com/office/drawing/2014/main" val="172056158"/>
                    </a:ext>
                  </a:extLst>
                </a:gridCol>
              </a:tblGrid>
              <a:tr h="488782">
                <a:tc>
                  <a:txBody>
                    <a:bodyPr/>
                    <a:lstStyle/>
                    <a:p>
                      <a:r>
                        <a:rPr lang="en-US" sz="1200"/>
                        <a:t>Business Process</a:t>
                      </a:r>
                    </a:p>
                  </a:txBody>
                  <a:tcPr/>
                </a:tc>
                <a:tc>
                  <a:txBody>
                    <a:bodyPr/>
                    <a:lstStyle/>
                    <a:p>
                      <a:r>
                        <a:rPr lang="en-US" sz="1200"/>
                        <a:t>Marketing</a:t>
                      </a:r>
                    </a:p>
                  </a:txBody>
                  <a:tcPr/>
                </a:tc>
                <a:tc>
                  <a:txBody>
                    <a:bodyPr/>
                    <a:lstStyle/>
                    <a:p>
                      <a:r>
                        <a:rPr lang="en-US" sz="1200"/>
                        <a:t>Finance</a:t>
                      </a:r>
                    </a:p>
                  </a:txBody>
                  <a:tcPr/>
                </a:tc>
                <a:tc>
                  <a:txBody>
                    <a:bodyPr/>
                    <a:lstStyle/>
                    <a:p>
                      <a:r>
                        <a:rPr lang="en-US" sz="1200"/>
                        <a:t>Operations/ Logistics</a:t>
                      </a:r>
                    </a:p>
                  </a:txBody>
                  <a:tcPr/>
                </a:tc>
                <a:tc>
                  <a:txBody>
                    <a:bodyPr/>
                    <a:lstStyle/>
                    <a:p>
                      <a:r>
                        <a:rPr lang="en-US" sz="1200"/>
                        <a:t>Customer Service</a:t>
                      </a:r>
                    </a:p>
                  </a:txBody>
                  <a:tcPr/>
                </a:tc>
                <a:tc>
                  <a:txBody>
                    <a:bodyPr/>
                    <a:lstStyle/>
                    <a:p>
                      <a:r>
                        <a:rPr lang="en-US" sz="1200"/>
                        <a:t>IT operations</a:t>
                      </a:r>
                    </a:p>
                  </a:txBody>
                  <a:tcPr/>
                </a:tc>
                <a:tc>
                  <a:txBody>
                    <a:bodyPr/>
                    <a:lstStyle/>
                    <a:p>
                      <a:pPr lvl="0">
                        <a:buNone/>
                      </a:pPr>
                      <a:r>
                        <a:rPr lang="en-US" sz="1200"/>
                        <a:t>Strategic Management</a:t>
                      </a:r>
                    </a:p>
                  </a:txBody>
                  <a:tcPr/>
                </a:tc>
                <a:extLst>
                  <a:ext uri="{0D108BD9-81ED-4DB2-BD59-A6C34878D82A}">
                    <a16:rowId xmlns:a16="http://schemas.microsoft.com/office/drawing/2014/main" val="3912117070"/>
                  </a:ext>
                </a:extLst>
              </a:tr>
              <a:tr h="528740">
                <a:tc>
                  <a:txBody>
                    <a:bodyPr/>
                    <a:lstStyle/>
                    <a:p>
                      <a:r>
                        <a:rPr lang="en-US" sz="1200"/>
                        <a:t>Customer Sales Transaction</a:t>
                      </a:r>
                    </a:p>
                  </a:txBody>
                  <a:tcPr/>
                </a:tc>
                <a:tc>
                  <a:txBody>
                    <a:bodyPr/>
                    <a:lstStyle/>
                    <a:p>
                      <a:pPr algn="ctr"/>
                      <a:r>
                        <a:rPr lang="en-US" sz="1200"/>
                        <a:t>X</a:t>
                      </a:r>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extLst>
                  <a:ext uri="{0D108BD9-81ED-4DB2-BD59-A6C34878D82A}">
                    <a16:rowId xmlns:a16="http://schemas.microsoft.com/office/drawing/2014/main" val="105788485"/>
                  </a:ext>
                </a:extLst>
              </a:tr>
              <a:tr h="404993">
                <a:tc>
                  <a:txBody>
                    <a:bodyPr/>
                    <a:lstStyle/>
                    <a:p>
                      <a:pPr lvl="0">
                        <a:buNone/>
                      </a:pPr>
                      <a:r>
                        <a:rPr lang="en-US" sz="1200"/>
                        <a:t>Order Processing</a:t>
                      </a:r>
                    </a:p>
                  </a:txBody>
                  <a:tcPr/>
                </a:tc>
                <a:tc>
                  <a:txBody>
                    <a:bodyPr/>
                    <a:lstStyle/>
                    <a:p>
                      <a:pPr lvl="0" algn="ctr">
                        <a:buNone/>
                      </a:pPr>
                      <a:endParaRPr lang="en-US" sz="1200"/>
                    </a:p>
                  </a:txBody>
                  <a:tcPr/>
                </a:tc>
                <a:tc>
                  <a:txBody>
                    <a:bodyPr/>
                    <a:lstStyle/>
                    <a:p>
                      <a:pPr lvl="0">
                        <a:buNone/>
                      </a:pPr>
                      <a:endParaRPr lang="en-US" sz="1200"/>
                    </a:p>
                  </a:txBody>
                  <a:tcPr/>
                </a:tc>
                <a:tc>
                  <a:txBody>
                    <a:bodyPr/>
                    <a:lstStyle/>
                    <a:p>
                      <a:pPr lvl="0" algn="ctr">
                        <a:buNone/>
                      </a:pPr>
                      <a:r>
                        <a:rPr lang="en-US" sz="1200" u="none" strike="noStrike" noProof="0"/>
                        <a:t>X</a:t>
                      </a:r>
                    </a:p>
                    <a:p>
                      <a:pPr lvl="0" algn="ctr">
                        <a:buNone/>
                      </a:pPr>
                      <a:endParaRPr lang="en-US" sz="1200" u="none" strike="noStrike" noProof="0"/>
                    </a:p>
                  </a:txBody>
                  <a:tcPr/>
                </a:tc>
                <a:tc>
                  <a:txBody>
                    <a:bodyPr/>
                    <a:lstStyle/>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buNone/>
                      </a:pPr>
                      <a:endParaRPr lang="en-US" sz="1200"/>
                    </a:p>
                  </a:txBody>
                  <a:tcPr/>
                </a:tc>
                <a:extLst>
                  <a:ext uri="{0D108BD9-81ED-4DB2-BD59-A6C34878D82A}">
                    <a16:rowId xmlns:a16="http://schemas.microsoft.com/office/drawing/2014/main" val="2054791158"/>
                  </a:ext>
                </a:extLst>
              </a:tr>
              <a:tr h="404993">
                <a:tc>
                  <a:txBody>
                    <a:bodyPr/>
                    <a:lstStyle/>
                    <a:p>
                      <a:r>
                        <a:rPr lang="en-US" sz="1200"/>
                        <a:t>Delivery Process</a:t>
                      </a:r>
                    </a:p>
                  </a:txBody>
                  <a:tcPr/>
                </a:tc>
                <a:tc>
                  <a:txBody>
                    <a:bodyPr/>
                    <a:lstStyle/>
                    <a:p>
                      <a:endParaRPr lang="en-US" sz="1200"/>
                    </a:p>
                  </a:txBody>
                  <a:tcPr/>
                </a:tc>
                <a:tc>
                  <a:txBody>
                    <a:bodyPr/>
                    <a:lstStyle/>
                    <a:p>
                      <a:endParaRPr lang="en-US" sz="1200"/>
                    </a:p>
                  </a:txBody>
                  <a:tcPr/>
                </a:tc>
                <a:tc>
                  <a:txBody>
                    <a:bodyPr/>
                    <a:lstStyle/>
                    <a:p>
                      <a:pPr lvl="0" algn="ctr">
                        <a:buNone/>
                      </a:pPr>
                      <a:r>
                        <a:rPr lang="en-US" sz="1200" u="none" strike="noStrike" noProof="0"/>
                        <a:t>X</a:t>
                      </a: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endParaRPr lang="en-US" sz="1200"/>
                    </a:p>
                    <a:p>
                      <a:pPr lvl="0">
                        <a:buNone/>
                      </a:pPr>
                      <a:endParaRPr lang="en-US" sz="1200"/>
                    </a:p>
                  </a:txBody>
                  <a:tcPr/>
                </a:tc>
                <a:extLst>
                  <a:ext uri="{0D108BD9-81ED-4DB2-BD59-A6C34878D82A}">
                    <a16:rowId xmlns:a16="http://schemas.microsoft.com/office/drawing/2014/main" val="2061772568"/>
                  </a:ext>
                </a:extLst>
              </a:tr>
              <a:tr h="562490">
                <a:tc>
                  <a:txBody>
                    <a:bodyPr/>
                    <a:lstStyle/>
                    <a:p>
                      <a:r>
                        <a:rPr lang="en-US" sz="1200"/>
                        <a:t>Application/ website management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endParaRPr lang="en-US" sz="1200"/>
                    </a:p>
                    <a:p>
                      <a:pPr lvl="0">
                        <a:buNone/>
                      </a:pPr>
                      <a:endParaRPr lang="en-US" sz="1200"/>
                    </a:p>
                  </a:txBody>
                  <a:tcPr/>
                </a:tc>
                <a:extLst>
                  <a:ext uri="{0D108BD9-81ED-4DB2-BD59-A6C34878D82A}">
                    <a16:rowId xmlns:a16="http://schemas.microsoft.com/office/drawing/2014/main" val="2643123587"/>
                  </a:ext>
                </a:extLst>
              </a:tr>
              <a:tr h="404993">
                <a:tc>
                  <a:txBody>
                    <a:bodyPr/>
                    <a:lstStyle/>
                    <a:p>
                      <a:pPr lvl="0">
                        <a:buNone/>
                      </a:pPr>
                      <a:r>
                        <a:rPr lang="en-US" sz="1200"/>
                        <a:t>Return Process</a:t>
                      </a:r>
                    </a:p>
                  </a:txBody>
                  <a:tcPr/>
                </a:tc>
                <a:tc>
                  <a:txBody>
                    <a:bodyPr/>
                    <a:lstStyle/>
                    <a:p>
                      <a:pPr lvl="0">
                        <a:buNone/>
                      </a:pPr>
                      <a:endParaRPr lang="en-US" sz="1200"/>
                    </a:p>
                  </a:txBody>
                  <a:tcPr/>
                </a:tc>
                <a:tc>
                  <a:txBody>
                    <a:bodyPr/>
                    <a:lstStyle/>
                    <a:p>
                      <a:pPr lvl="0" algn="ctr">
                        <a:buNone/>
                      </a:pPr>
                      <a:r>
                        <a:rPr lang="en-US" sz="1200" u="none" strike="noStrike" noProof="0"/>
                        <a:t>X</a:t>
                      </a: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lgn="ctr">
                        <a:buNone/>
                      </a:pPr>
                      <a:r>
                        <a:rPr lang="en-US" sz="1200" u="none" strike="noStrike" noProof="0"/>
                        <a:t>X</a:t>
                      </a:r>
                    </a:p>
                    <a:p>
                      <a:pPr lvl="0">
                        <a:buNone/>
                      </a:pPr>
                      <a:endParaRPr lang="en-US" sz="1200"/>
                    </a:p>
                  </a:txBody>
                  <a:tcPr/>
                </a:tc>
                <a:tc>
                  <a:txBody>
                    <a:bodyPr/>
                    <a:lstStyle/>
                    <a:p>
                      <a:pPr lvl="0">
                        <a:buNone/>
                      </a:pPr>
                      <a:endParaRPr lang="en-US" sz="1200"/>
                    </a:p>
                  </a:txBody>
                  <a:tcPr/>
                </a:tc>
                <a:extLst>
                  <a:ext uri="{0D108BD9-81ED-4DB2-BD59-A6C34878D82A}">
                    <a16:rowId xmlns:a16="http://schemas.microsoft.com/office/drawing/2014/main" val="220388729"/>
                  </a:ext>
                </a:extLst>
              </a:tr>
            </a:tbl>
          </a:graphicData>
        </a:graphic>
      </p:graphicFrame>
    </p:spTree>
    <p:extLst>
      <p:ext uri="{BB962C8B-B14F-4D97-AF65-F5344CB8AC3E}">
        <p14:creationId xmlns:p14="http://schemas.microsoft.com/office/powerpoint/2010/main" val="263160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4" name="Text Placeholder 3">
            <a:extLst>
              <a:ext uri="{FF2B5EF4-FFF2-40B4-BE49-F238E27FC236}">
                <a16:creationId xmlns:a16="http://schemas.microsoft.com/office/drawing/2014/main" id="{0C8E9048-1B07-4DF7-8DCD-B90A83E23BB3}"/>
              </a:ext>
            </a:extLst>
          </p:cNvPr>
          <p:cNvSpPr>
            <a:spLocks noGrp="1"/>
          </p:cNvSpPr>
          <p:nvPr>
            <p:ph type="body" idx="1"/>
          </p:nvPr>
        </p:nvSpPr>
        <p:spPr>
          <a:solidFill>
            <a:schemeClr val="bg2">
              <a:lumMod val="20000"/>
              <a:lumOff val="80000"/>
            </a:schemeClr>
          </a:solidFill>
          <a:ln>
            <a:solidFill>
              <a:schemeClr val="tx1"/>
            </a:solidFill>
          </a:ln>
        </p:spPr>
        <p:txBody>
          <a:bodyPr/>
          <a:lstStyle/>
          <a:p>
            <a:pPr>
              <a:buChar char="•"/>
            </a:pPr>
            <a:endParaRPr lang="en-US" sz="1200" b="1" dirty="0"/>
          </a:p>
          <a:p>
            <a:pPr>
              <a:buChar char="•"/>
            </a:pPr>
            <a:r>
              <a:rPr lang="en-US" sz="1200" dirty="0"/>
              <a:t>A prioritization grid facilitates the discussion between the business and the IT departments for specification of the business use case and which one to begin with.</a:t>
            </a:r>
          </a:p>
          <a:p>
            <a:pPr>
              <a:buChar char="•"/>
            </a:pPr>
            <a:endParaRPr lang="en-US" sz="1200" dirty="0"/>
          </a:p>
          <a:p>
            <a:pPr>
              <a:buChar char="•"/>
            </a:pPr>
            <a:r>
              <a:rPr lang="en-US" sz="1200" dirty="0"/>
              <a:t>The ones with meaningful business value and reasonable timeline of successful implementation are worked on first</a:t>
            </a:r>
          </a:p>
          <a:p>
            <a:pPr>
              <a:buChar char="•"/>
            </a:pPr>
            <a:endParaRPr lang="en-US" sz="1200" dirty="0"/>
          </a:p>
          <a:p>
            <a:pPr>
              <a:buChar char="•"/>
            </a:pPr>
            <a:r>
              <a:rPr lang="en-US" sz="1200" dirty="0"/>
              <a:t>Targeting of the business initiatives in this way also provides easily recognizable key performance indicators for the business process, the critical success factors and the execution time frame</a:t>
            </a:r>
          </a:p>
          <a:p>
            <a:pPr>
              <a:buChar char="•"/>
            </a:pPr>
            <a:endParaRPr lang="en-US" sz="1200" dirty="0"/>
          </a:p>
          <a:p>
            <a:pPr>
              <a:buChar char="•"/>
            </a:pPr>
            <a:r>
              <a:rPr lang="en-US" sz="1200" dirty="0"/>
              <a:t>It is critical in this process to capture the reasoning for the positioning of each business process in the matrix</a:t>
            </a:r>
          </a:p>
          <a:p>
            <a:pPr>
              <a:buChar char="•"/>
            </a:pPr>
            <a:endParaRPr lang="en-US" sz="1200" dirty="0"/>
          </a:p>
          <a:p>
            <a:pPr>
              <a:buChar char="•"/>
            </a:pPr>
            <a:endParaRPr lang="en-US" sz="1200" dirty="0"/>
          </a:p>
        </p:txBody>
      </p:sp>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Prioritization Grid</a:t>
            </a:r>
            <a:endParaRPr lang="en-US"/>
          </a:p>
        </p:txBody>
      </p:sp>
      <p:pic>
        <p:nvPicPr>
          <p:cNvPr id="6" name="Picture 5" descr="A picture containing chart&#10;&#10;Description automatically generated">
            <a:extLst>
              <a:ext uri="{FF2B5EF4-FFF2-40B4-BE49-F238E27FC236}">
                <a16:creationId xmlns:a16="http://schemas.microsoft.com/office/drawing/2014/main" id="{E8DB3999-5A28-49F0-93E8-511EE9AD6FD3}"/>
              </a:ext>
            </a:extLst>
          </p:cNvPr>
          <p:cNvPicPr>
            <a:picLocks noChangeAspect="1"/>
          </p:cNvPicPr>
          <p:nvPr/>
        </p:nvPicPr>
        <p:blipFill>
          <a:blip r:embed="rId3"/>
          <a:stretch>
            <a:fillRect/>
          </a:stretch>
        </p:blipFill>
        <p:spPr>
          <a:xfrm>
            <a:off x="4806056" y="834248"/>
            <a:ext cx="3814901" cy="3592094"/>
          </a:xfrm>
          <a:prstGeom prst="rect">
            <a:avLst/>
          </a:prstGeom>
        </p:spPr>
      </p:pic>
      <p:sp>
        <p:nvSpPr>
          <p:cNvPr id="8" name="TextBox 7">
            <a:extLst>
              <a:ext uri="{FF2B5EF4-FFF2-40B4-BE49-F238E27FC236}">
                <a16:creationId xmlns:a16="http://schemas.microsoft.com/office/drawing/2014/main" id="{355B41B9-2A6F-453F-8D6E-9128C98C3322}"/>
              </a:ext>
            </a:extLst>
          </p:cNvPr>
          <p:cNvSpPr txBox="1"/>
          <p:nvPr/>
        </p:nvSpPr>
        <p:spPr>
          <a:xfrm>
            <a:off x="6845667" y="1288085"/>
            <a:ext cx="1363980" cy="369332"/>
          </a:xfrm>
          <a:prstGeom prst="rect">
            <a:avLst/>
          </a:prstGeom>
          <a:solidFill>
            <a:schemeClr val="bg2">
              <a:lumMod val="40000"/>
              <a:lumOff val="60000"/>
            </a:schemeClr>
          </a:solidFill>
        </p:spPr>
        <p:txBody>
          <a:bodyPr wrap="square" lIns="91440" tIns="45720" rIns="91440" bIns="45720" anchor="t">
            <a:spAutoFit/>
          </a:bodyPr>
          <a:lstStyle/>
          <a:p>
            <a:r>
              <a:rPr lang="en-US" sz="900" b="1"/>
              <a:t>Customer Sales Transaction</a:t>
            </a:r>
          </a:p>
        </p:txBody>
      </p:sp>
      <p:sp>
        <p:nvSpPr>
          <p:cNvPr id="10" name="TextBox 9">
            <a:extLst>
              <a:ext uri="{FF2B5EF4-FFF2-40B4-BE49-F238E27FC236}">
                <a16:creationId xmlns:a16="http://schemas.microsoft.com/office/drawing/2014/main" id="{E752B65C-2C92-43EF-8438-39EEAFAF56CA}"/>
              </a:ext>
            </a:extLst>
          </p:cNvPr>
          <p:cNvSpPr txBox="1"/>
          <p:nvPr/>
        </p:nvSpPr>
        <p:spPr>
          <a:xfrm>
            <a:off x="6861855" y="1742892"/>
            <a:ext cx="1463040" cy="230832"/>
          </a:xfrm>
          <a:prstGeom prst="rect">
            <a:avLst/>
          </a:prstGeom>
          <a:solidFill>
            <a:schemeClr val="bg2">
              <a:lumMod val="40000"/>
              <a:lumOff val="60000"/>
            </a:schemeClr>
          </a:solidFill>
        </p:spPr>
        <p:txBody>
          <a:bodyPr wrap="square" lIns="91440" tIns="45720" rIns="91440" bIns="45720" anchor="t">
            <a:spAutoFit/>
          </a:bodyPr>
          <a:lstStyle/>
          <a:p>
            <a:pPr lvl="0">
              <a:buNone/>
            </a:pPr>
            <a:r>
              <a:rPr lang="en-US" sz="900" b="1"/>
              <a:t>Delivery Process</a:t>
            </a:r>
          </a:p>
        </p:txBody>
      </p:sp>
      <p:sp>
        <p:nvSpPr>
          <p:cNvPr id="12" name="TextBox 11">
            <a:extLst>
              <a:ext uri="{FF2B5EF4-FFF2-40B4-BE49-F238E27FC236}">
                <a16:creationId xmlns:a16="http://schemas.microsoft.com/office/drawing/2014/main" id="{C8905843-31FE-442C-AE14-11BA9394A2CF}"/>
              </a:ext>
            </a:extLst>
          </p:cNvPr>
          <p:cNvSpPr txBox="1"/>
          <p:nvPr/>
        </p:nvSpPr>
        <p:spPr>
          <a:xfrm>
            <a:off x="6863814" y="2130659"/>
            <a:ext cx="1463040" cy="230832"/>
          </a:xfrm>
          <a:prstGeom prst="rect">
            <a:avLst/>
          </a:prstGeom>
          <a:solidFill>
            <a:schemeClr val="bg2">
              <a:lumMod val="40000"/>
              <a:lumOff val="60000"/>
            </a:schemeClr>
          </a:solidFill>
        </p:spPr>
        <p:txBody>
          <a:bodyPr wrap="square" lIns="91440" tIns="45720" rIns="91440" bIns="45720" anchor="t">
            <a:spAutoFit/>
          </a:bodyPr>
          <a:lstStyle/>
          <a:p>
            <a:pPr lvl="0">
              <a:buNone/>
            </a:pPr>
            <a:r>
              <a:rPr lang="en-US" sz="900" b="1"/>
              <a:t>Order Processing</a:t>
            </a:r>
          </a:p>
        </p:txBody>
      </p:sp>
      <p:sp>
        <p:nvSpPr>
          <p:cNvPr id="14" name="TextBox 13">
            <a:extLst>
              <a:ext uri="{FF2B5EF4-FFF2-40B4-BE49-F238E27FC236}">
                <a16:creationId xmlns:a16="http://schemas.microsoft.com/office/drawing/2014/main" id="{BB8D76BD-B9CC-4BE6-8267-71DCE4D121F5}"/>
              </a:ext>
            </a:extLst>
          </p:cNvPr>
          <p:cNvSpPr txBox="1"/>
          <p:nvPr/>
        </p:nvSpPr>
        <p:spPr>
          <a:xfrm>
            <a:off x="5438461" y="1346317"/>
            <a:ext cx="1297606" cy="507831"/>
          </a:xfrm>
          <a:prstGeom prst="rect">
            <a:avLst/>
          </a:prstGeom>
          <a:solidFill>
            <a:schemeClr val="bg2">
              <a:lumMod val="40000"/>
              <a:lumOff val="60000"/>
            </a:schemeClr>
          </a:solidFill>
        </p:spPr>
        <p:txBody>
          <a:bodyPr wrap="square" lIns="91440" tIns="45720" rIns="91440" bIns="45720" anchor="t">
            <a:spAutoFit/>
          </a:bodyPr>
          <a:lstStyle/>
          <a:p>
            <a:pPr lvl="0">
              <a:buNone/>
            </a:pPr>
            <a:r>
              <a:rPr lang="en-US" sz="900" b="1"/>
              <a:t>Application/ Website management</a:t>
            </a:r>
          </a:p>
        </p:txBody>
      </p:sp>
      <p:sp>
        <p:nvSpPr>
          <p:cNvPr id="16" name="TextBox 15">
            <a:extLst>
              <a:ext uri="{FF2B5EF4-FFF2-40B4-BE49-F238E27FC236}">
                <a16:creationId xmlns:a16="http://schemas.microsoft.com/office/drawing/2014/main" id="{2CEEE207-5F8B-4480-B422-CA78349647B7}"/>
              </a:ext>
            </a:extLst>
          </p:cNvPr>
          <p:cNvSpPr txBox="1"/>
          <p:nvPr/>
        </p:nvSpPr>
        <p:spPr>
          <a:xfrm>
            <a:off x="5521653" y="2015934"/>
            <a:ext cx="1184811" cy="230832"/>
          </a:xfrm>
          <a:prstGeom prst="rect">
            <a:avLst/>
          </a:prstGeom>
          <a:solidFill>
            <a:schemeClr val="bg2">
              <a:lumMod val="40000"/>
              <a:lumOff val="60000"/>
            </a:schemeClr>
          </a:solidFill>
        </p:spPr>
        <p:txBody>
          <a:bodyPr wrap="square" lIns="91440" tIns="45720" rIns="91440" bIns="45720" anchor="t">
            <a:spAutoFit/>
          </a:bodyPr>
          <a:lstStyle/>
          <a:p>
            <a:pPr lvl="0">
              <a:buNone/>
            </a:pPr>
            <a:r>
              <a:rPr lang="en-US" sz="900" b="1"/>
              <a:t>Return Process</a:t>
            </a:r>
          </a:p>
        </p:txBody>
      </p:sp>
    </p:spTree>
    <p:extLst>
      <p:ext uri="{BB962C8B-B14F-4D97-AF65-F5344CB8AC3E}">
        <p14:creationId xmlns:p14="http://schemas.microsoft.com/office/powerpoint/2010/main" val="318091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Steps to Dimensional Modelling</a:t>
            </a:r>
            <a:br>
              <a:rPr lang="en-US" sz="2200"/>
            </a:br>
            <a:endParaRPr lang="en-IN" sz="2200"/>
          </a:p>
        </p:txBody>
      </p:sp>
      <p:sp>
        <p:nvSpPr>
          <p:cNvPr id="4" name="Text Placeholder 3">
            <a:extLst>
              <a:ext uri="{FF2B5EF4-FFF2-40B4-BE49-F238E27FC236}">
                <a16:creationId xmlns:a16="http://schemas.microsoft.com/office/drawing/2014/main" id="{0C8E9048-1B07-4DF7-8DCD-B90A83E23BB3}"/>
              </a:ext>
            </a:extLst>
          </p:cNvPr>
          <p:cNvSpPr>
            <a:spLocks noGrp="1"/>
          </p:cNvSpPr>
          <p:nvPr>
            <p:ph type="body" idx="1"/>
          </p:nvPr>
        </p:nvSpPr>
        <p:spPr>
          <a:solidFill>
            <a:schemeClr val="bg2">
              <a:lumMod val="20000"/>
              <a:lumOff val="80000"/>
            </a:schemeClr>
          </a:solidFill>
          <a:ln>
            <a:solidFill>
              <a:schemeClr val="tx1"/>
            </a:solidFill>
          </a:ln>
        </p:spPr>
        <p:txBody>
          <a:bodyPr/>
          <a:lstStyle/>
          <a:p>
            <a:r>
              <a:rPr lang="en-US" sz="1200" b="1"/>
              <a:t>Step 1: Identifying the business objective </a:t>
            </a:r>
            <a:endParaRPr lang="en-US"/>
          </a:p>
          <a:p>
            <a:pPr>
              <a:buChar char="•"/>
            </a:pPr>
            <a:r>
              <a:rPr lang="en-US" sz="1200"/>
              <a:t>The first step is to identify the business objective. Since it is the most importance step of data modelling, the selection of business objectives must also depend on the quality of data available for that process. For our case, the business objective is sales transaction. That sales business unit has been chosen as the fact table.</a:t>
            </a:r>
            <a:endParaRPr lang="en-US"/>
          </a:p>
          <a:p>
            <a:endParaRPr lang="en-US" sz="1200"/>
          </a:p>
          <a:p>
            <a:r>
              <a:rPr lang="en-US" sz="1200" b="1"/>
              <a:t> Step 2: Identifying Granularity </a:t>
            </a:r>
            <a:endParaRPr lang="en-US" sz="1200"/>
          </a:p>
          <a:p>
            <a:pPr>
              <a:buChar char="•"/>
            </a:pPr>
            <a:r>
              <a:rPr lang="en-US" sz="1200"/>
              <a:t>Granularity is the lowest level of information stored in the table. The level of detail for business problem and its solution is described by Grain. In our  model the granularity is one transaction per order per fact table.</a:t>
            </a:r>
          </a:p>
          <a:p>
            <a:endParaRPr lang="en-US" sz="1200"/>
          </a:p>
          <a:p>
            <a:r>
              <a:rPr lang="en-US" sz="1200" b="1"/>
              <a:t>Step 3:Identifying Dimensions &amp; its attributes</a:t>
            </a:r>
            <a:endParaRPr lang="en-US" sz="1200"/>
          </a:p>
          <a:p>
            <a:pPr>
              <a:buChar char="•"/>
            </a:pPr>
            <a:r>
              <a:rPr lang="en-US" sz="1200"/>
              <a:t>Dimensions categorize and describe data warehouse facts and measures in a way that supports meaningful answers to business questions. In our model attributes are customer, sales, warehouse, seller, product </a:t>
            </a:r>
            <a:r>
              <a:rPr lang="en-US" sz="1200" err="1"/>
              <a:t>etc</a:t>
            </a:r>
            <a:r>
              <a:rPr lang="en-US" sz="1200"/>
              <a:t> which we will cover in more detail later</a:t>
            </a:r>
          </a:p>
          <a:p>
            <a:endParaRPr lang="en-US" sz="1200"/>
          </a:p>
          <a:p>
            <a:r>
              <a:rPr lang="en-US" sz="1200" b="1"/>
              <a:t>Step 4:Identifying Facts</a:t>
            </a:r>
            <a:endParaRPr lang="en-US" sz="1200"/>
          </a:p>
          <a:p>
            <a:pPr>
              <a:buChar char="•"/>
            </a:pPr>
            <a:r>
              <a:rPr lang="en-US" sz="1200"/>
              <a:t>The measurable data is held by the fact table. Most of the fact table rows are numerical values like price or cost per unit, etc. In our model facts our Cost price, selling price, discounts, tax and Net profit.</a:t>
            </a:r>
            <a:endParaRPr lang="en-IN" sz="1200"/>
          </a:p>
          <a:p>
            <a:endParaRPr lang="en-US" sz="1000"/>
          </a:p>
        </p:txBody>
      </p:sp>
    </p:spTree>
    <p:extLst>
      <p:ext uri="{BB962C8B-B14F-4D97-AF65-F5344CB8AC3E}">
        <p14:creationId xmlns:p14="http://schemas.microsoft.com/office/powerpoint/2010/main" val="113576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itle 1">
            <a:extLst>
              <a:ext uri="{FF2B5EF4-FFF2-40B4-BE49-F238E27FC236}">
                <a16:creationId xmlns:a16="http://schemas.microsoft.com/office/drawing/2014/main" id="{BD4EC5D5-DBCE-4344-9EC3-E286478C466A}"/>
              </a:ext>
            </a:extLst>
          </p:cNvPr>
          <p:cNvSpPr>
            <a:spLocks noGrp="1"/>
          </p:cNvSpPr>
          <p:nvPr>
            <p:ph type="title"/>
          </p:nvPr>
        </p:nvSpPr>
        <p:spPr/>
        <p:txBody>
          <a:bodyPr/>
          <a:lstStyle/>
          <a:p>
            <a:r>
              <a:rPr lang="en-US" sz="2200"/>
              <a:t>Detailed Bus Matrix</a:t>
            </a:r>
            <a:br>
              <a:rPr lang="en-US" sz="2200"/>
            </a:br>
            <a:endParaRPr lang="en-IN" sz="2200"/>
          </a:p>
        </p:txBody>
      </p:sp>
      <p:sp>
        <p:nvSpPr>
          <p:cNvPr id="9" name="TextBox 8">
            <a:extLst>
              <a:ext uri="{FF2B5EF4-FFF2-40B4-BE49-F238E27FC236}">
                <a16:creationId xmlns:a16="http://schemas.microsoft.com/office/drawing/2014/main" id="{600A5DF6-616B-432C-8928-9156EEB4D06E}"/>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B8E282DE-006B-47BE-B91F-EF429E30D365}"/>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6" name="Content Placeholder 4">
            <a:extLst>
              <a:ext uri="{FF2B5EF4-FFF2-40B4-BE49-F238E27FC236}">
                <a16:creationId xmlns:a16="http://schemas.microsoft.com/office/drawing/2014/main" id="{09759ECC-5658-47A3-B9C5-7306EDD91303}"/>
              </a:ext>
            </a:extLst>
          </p:cNvPr>
          <p:cNvGraphicFramePr>
            <a:graphicFrameLocks/>
          </p:cNvGraphicFramePr>
          <p:nvPr>
            <p:extLst>
              <p:ext uri="{D42A27DB-BD31-4B8C-83A1-F6EECF244321}">
                <p14:modId xmlns:p14="http://schemas.microsoft.com/office/powerpoint/2010/main" val="2034101513"/>
              </p:ext>
            </p:extLst>
          </p:nvPr>
        </p:nvGraphicFramePr>
        <p:xfrm>
          <a:off x="145969" y="1061713"/>
          <a:ext cx="8333902" cy="2870649"/>
        </p:xfrm>
        <a:graphic>
          <a:graphicData uri="http://schemas.openxmlformats.org/drawingml/2006/table">
            <a:tbl>
              <a:tblPr firstRow="1" firstCol="1" bandRow="1">
                <a:tableStyleId>{5C22544A-7EE6-4342-B048-85BDC9FD1C3A}</a:tableStyleId>
              </a:tblPr>
              <a:tblGrid>
                <a:gridCol w="1893400">
                  <a:extLst>
                    <a:ext uri="{9D8B030D-6E8A-4147-A177-3AD203B41FA5}">
                      <a16:colId xmlns:a16="http://schemas.microsoft.com/office/drawing/2014/main" val="20000"/>
                    </a:ext>
                  </a:extLst>
                </a:gridCol>
                <a:gridCol w="1095974">
                  <a:extLst>
                    <a:ext uri="{9D8B030D-6E8A-4147-A177-3AD203B41FA5}">
                      <a16:colId xmlns:a16="http://schemas.microsoft.com/office/drawing/2014/main" val="20001"/>
                    </a:ext>
                  </a:extLst>
                </a:gridCol>
                <a:gridCol w="1751087">
                  <a:extLst>
                    <a:ext uri="{9D8B030D-6E8A-4147-A177-3AD203B41FA5}">
                      <a16:colId xmlns:a16="http://schemas.microsoft.com/office/drawing/2014/main" val="20002"/>
                    </a:ext>
                  </a:extLst>
                </a:gridCol>
                <a:gridCol w="1751087">
                  <a:extLst>
                    <a:ext uri="{9D8B030D-6E8A-4147-A177-3AD203B41FA5}">
                      <a16:colId xmlns:a16="http://schemas.microsoft.com/office/drawing/2014/main" val="20003"/>
                    </a:ext>
                  </a:extLst>
                </a:gridCol>
                <a:gridCol w="307059">
                  <a:extLst>
                    <a:ext uri="{9D8B030D-6E8A-4147-A177-3AD203B41FA5}">
                      <a16:colId xmlns:a16="http://schemas.microsoft.com/office/drawing/2014/main" val="20004"/>
                    </a:ext>
                  </a:extLst>
                </a:gridCol>
                <a:gridCol w="307059">
                  <a:extLst>
                    <a:ext uri="{9D8B030D-6E8A-4147-A177-3AD203B41FA5}">
                      <a16:colId xmlns:a16="http://schemas.microsoft.com/office/drawing/2014/main" val="20005"/>
                    </a:ext>
                  </a:extLst>
                </a:gridCol>
                <a:gridCol w="307059">
                  <a:extLst>
                    <a:ext uri="{9D8B030D-6E8A-4147-A177-3AD203B41FA5}">
                      <a16:colId xmlns:a16="http://schemas.microsoft.com/office/drawing/2014/main" val="20006"/>
                    </a:ext>
                  </a:extLst>
                </a:gridCol>
                <a:gridCol w="307059">
                  <a:extLst>
                    <a:ext uri="{9D8B030D-6E8A-4147-A177-3AD203B41FA5}">
                      <a16:colId xmlns:a16="http://schemas.microsoft.com/office/drawing/2014/main" val="20007"/>
                    </a:ext>
                  </a:extLst>
                </a:gridCol>
                <a:gridCol w="307059">
                  <a:extLst>
                    <a:ext uri="{9D8B030D-6E8A-4147-A177-3AD203B41FA5}">
                      <a16:colId xmlns:a16="http://schemas.microsoft.com/office/drawing/2014/main" val="20008"/>
                    </a:ext>
                  </a:extLst>
                </a:gridCol>
                <a:gridCol w="307059">
                  <a:extLst>
                    <a:ext uri="{9D8B030D-6E8A-4147-A177-3AD203B41FA5}">
                      <a16:colId xmlns:a16="http://schemas.microsoft.com/office/drawing/2014/main" val="20009"/>
                    </a:ext>
                  </a:extLst>
                </a:gridCol>
              </a:tblGrid>
              <a:tr h="571521">
                <a:tc>
                  <a:txBody>
                    <a:bodyPr/>
                    <a:lstStyle/>
                    <a:p>
                      <a:pPr algn="ctr">
                        <a:spcAft>
                          <a:spcPts val="0"/>
                        </a:spcAft>
                      </a:pPr>
                      <a:r>
                        <a:rPr lang="en-US" sz="1050" kern="100">
                          <a:effectLst/>
                        </a:rPr>
                        <a:t>e-commerce business process</a:t>
                      </a:r>
                      <a:endParaRPr lang="zh-CN" sz="1050" kern="100">
                        <a:effectLst/>
                      </a:endParaRPr>
                    </a:p>
                  </a:txBody>
                  <a:tcPr marL="39046" marR="39046" marT="0" marB="0" anchor="ctr"/>
                </a:tc>
                <a:tc>
                  <a:txBody>
                    <a:bodyPr/>
                    <a:lstStyle/>
                    <a:p>
                      <a:pPr algn="ctr">
                        <a:spcAft>
                          <a:spcPts val="0"/>
                        </a:spcAft>
                      </a:pPr>
                      <a:r>
                        <a:rPr lang="en-US" sz="1050" kern="100">
                          <a:effectLst/>
                        </a:rPr>
                        <a:t>fact tables</a:t>
                      </a:r>
                      <a:endParaRPr lang="zh-CN" sz="1050" kern="100">
                        <a:effectLst/>
                      </a:endParaRPr>
                    </a:p>
                  </a:txBody>
                  <a:tcPr marL="39046" marR="39046" marT="0" marB="0" anchor="ctr"/>
                </a:tc>
                <a:tc>
                  <a:txBody>
                    <a:bodyPr/>
                    <a:lstStyle/>
                    <a:p>
                      <a:pPr algn="ctr">
                        <a:spcAft>
                          <a:spcPts val="0"/>
                        </a:spcAft>
                      </a:pPr>
                      <a:r>
                        <a:rPr lang="en-US" sz="1050" kern="100">
                          <a:effectLst/>
                        </a:rPr>
                        <a:t>granularity</a:t>
                      </a:r>
                      <a:endParaRPr lang="zh-CN" sz="1050" kern="100">
                        <a:effectLst/>
                      </a:endParaRPr>
                    </a:p>
                  </a:txBody>
                  <a:tcPr marL="39046" marR="39046" marT="0" marB="0" anchor="ctr"/>
                </a:tc>
                <a:tc>
                  <a:txBody>
                    <a:bodyPr/>
                    <a:lstStyle/>
                    <a:p>
                      <a:pPr algn="ctr">
                        <a:spcAft>
                          <a:spcPts val="0"/>
                        </a:spcAft>
                      </a:pPr>
                      <a:r>
                        <a:rPr lang="en-US" sz="1050" kern="100">
                          <a:effectLst/>
                        </a:rPr>
                        <a:t>fact</a:t>
                      </a:r>
                      <a:endParaRPr lang="zh-CN" sz="1050" kern="100">
                        <a:effectLst/>
                      </a:endParaRPr>
                    </a:p>
                  </a:txBody>
                  <a:tcPr marL="39046" marR="39046" marT="0" marB="0" anchor="ctr"/>
                </a:tc>
                <a:tc>
                  <a:txBody>
                    <a:bodyPr/>
                    <a:lstStyle/>
                    <a:p>
                      <a:pPr algn="l" rtl="0" fontAlgn="base"/>
                      <a:r>
                        <a:rPr lang="en-US" sz="700" u="none" strike="noStrike">
                          <a:effectLst/>
                        </a:rPr>
                        <a:t>Date</a:t>
                      </a:r>
                      <a:r>
                        <a:rPr lang="en-US" sz="700">
                          <a:effectLst/>
                        </a:rPr>
                        <a:t>​</a:t>
                      </a:r>
                    </a:p>
                  </a:txBody>
                  <a:tcPr vert="vert"/>
                </a:tc>
                <a:tc>
                  <a:txBody>
                    <a:bodyPr/>
                    <a:lstStyle/>
                    <a:p>
                      <a:pPr algn="l" rtl="0" fontAlgn="base"/>
                      <a:r>
                        <a:rPr lang="en-US" sz="700" u="none" strike="noStrike">
                          <a:effectLst/>
                        </a:rPr>
                        <a:t>Customer</a:t>
                      </a:r>
                      <a:r>
                        <a:rPr lang="en-US" sz="700">
                          <a:effectLst/>
                        </a:rPr>
                        <a:t>​</a:t>
                      </a:r>
                    </a:p>
                  </a:txBody>
                  <a:tcPr vert="vert"/>
                </a:tc>
                <a:tc>
                  <a:txBody>
                    <a:bodyPr/>
                    <a:lstStyle/>
                    <a:p>
                      <a:pPr algn="l" rtl="0" fontAlgn="base"/>
                      <a:r>
                        <a:rPr lang="en-US" sz="700" u="none" strike="noStrike">
                          <a:effectLst/>
                        </a:rPr>
                        <a:t>Order</a:t>
                      </a:r>
                      <a:r>
                        <a:rPr lang="en-US" sz="700">
                          <a:effectLst/>
                        </a:rPr>
                        <a:t>​</a:t>
                      </a:r>
                    </a:p>
                  </a:txBody>
                  <a:tcPr vert="vert"/>
                </a:tc>
                <a:tc>
                  <a:txBody>
                    <a:bodyPr/>
                    <a:lstStyle/>
                    <a:p>
                      <a:pPr algn="l" rtl="0" fontAlgn="base"/>
                      <a:r>
                        <a:rPr lang="en-US" sz="700" u="none" strike="noStrike">
                          <a:effectLst/>
                        </a:rPr>
                        <a:t>Vendor</a:t>
                      </a:r>
                      <a:r>
                        <a:rPr lang="en-US" sz="700">
                          <a:effectLst/>
                        </a:rPr>
                        <a:t>​</a:t>
                      </a:r>
                    </a:p>
                  </a:txBody>
                  <a:tcPr vert="vert"/>
                </a:tc>
                <a:tc>
                  <a:txBody>
                    <a:bodyPr/>
                    <a:lstStyle/>
                    <a:p>
                      <a:pPr algn="l" rtl="0" fontAlgn="base"/>
                      <a:r>
                        <a:rPr lang="en-US" sz="700" u="none" strike="noStrike">
                          <a:effectLst/>
                        </a:rPr>
                        <a:t>Delivery</a:t>
                      </a:r>
                      <a:r>
                        <a:rPr lang="en-US" sz="700">
                          <a:effectLst/>
                        </a:rPr>
                        <a:t>​</a:t>
                      </a:r>
                    </a:p>
                  </a:txBody>
                  <a:tcPr vert="vert"/>
                </a:tc>
                <a:tc>
                  <a:txBody>
                    <a:bodyPr/>
                    <a:lstStyle/>
                    <a:p>
                      <a:pPr algn="l" rtl="0" fontAlgn="base"/>
                      <a:r>
                        <a:rPr lang="en-US" sz="700" u="none" strike="noStrike">
                          <a:effectLst/>
                        </a:rPr>
                        <a:t>Location</a:t>
                      </a:r>
                      <a:r>
                        <a:rPr lang="en-US" sz="700">
                          <a:effectLst/>
                        </a:rPr>
                        <a:t>​</a:t>
                      </a:r>
                    </a:p>
                  </a:txBody>
                  <a:tcPr vert="vert"/>
                </a:tc>
                <a:extLst>
                  <a:ext uri="{0D108BD9-81ED-4DB2-BD59-A6C34878D82A}">
                    <a16:rowId xmlns:a16="http://schemas.microsoft.com/office/drawing/2014/main" val="10000"/>
                  </a:ext>
                </a:extLst>
              </a:tr>
              <a:tr h="657039">
                <a:tc rowSpan="2">
                  <a:txBody>
                    <a:bodyPr/>
                    <a:lstStyle/>
                    <a:p>
                      <a:pPr algn="ctr">
                        <a:spcAft>
                          <a:spcPts val="0"/>
                        </a:spcAft>
                      </a:pPr>
                      <a:r>
                        <a:rPr kumimoji="0" lang="en-US" sz="900" u="none" strike="noStrike" kern="1200">
                          <a:effectLst/>
                        </a:rPr>
                        <a:t>Customer Sales Transaction</a:t>
                      </a:r>
                      <a:endParaRPr lang="zh-CN" sz="900" kern="100">
                        <a:effectLst/>
                      </a:endParaRPr>
                    </a:p>
                  </a:txBody>
                  <a:tcPr marL="39046" marR="39046" marT="0" marB="0" anchor="ctr"/>
                </a:tc>
                <a:tc>
                  <a:txBody>
                    <a:bodyPr/>
                    <a:lstStyle/>
                    <a:p>
                      <a:pPr algn="ctr">
                        <a:spcAft>
                          <a:spcPts val="0"/>
                        </a:spcAft>
                      </a:pPr>
                      <a:r>
                        <a:rPr lang="en-US" sz="800" kern="100">
                          <a:effectLst/>
                        </a:rPr>
                        <a:t>sales transaction</a:t>
                      </a:r>
                      <a:endParaRPr lang="zh-CN" sz="800" kern="100">
                        <a:effectLst/>
                      </a:endParaRPr>
                    </a:p>
                  </a:txBody>
                  <a:tcPr marL="39046" marR="39046" marT="0" marB="0" anchor="ctr"/>
                </a:tc>
                <a:tc>
                  <a:txBody>
                    <a:bodyPr/>
                    <a:lstStyle/>
                    <a:p>
                      <a:pPr algn="ctr">
                        <a:spcAft>
                          <a:spcPts val="0"/>
                        </a:spcAft>
                      </a:pPr>
                      <a:r>
                        <a:rPr lang="en-US" sz="800" kern="100">
                          <a:effectLst/>
                        </a:rPr>
                        <a:t>Per sales item</a:t>
                      </a:r>
                      <a:endParaRPr lang="zh-CN" sz="800" kern="100">
                        <a:effectLst/>
                      </a:endParaRPr>
                    </a:p>
                  </a:txBody>
                  <a:tcPr marL="39046" marR="39046" marT="0" marB="0" anchor="ctr"/>
                </a:tc>
                <a:tc>
                  <a:txBody>
                    <a:bodyPr/>
                    <a:lstStyle/>
                    <a:p>
                      <a:pPr algn="ctr">
                        <a:spcAft>
                          <a:spcPts val="0"/>
                        </a:spcAft>
                      </a:pPr>
                      <a:r>
                        <a:rPr lang="en-US" altLang="zh-CN" sz="800" kern="100">
                          <a:effectLst/>
                        </a:rPr>
                        <a:t>Order ID</a:t>
                      </a:r>
                    </a:p>
                    <a:p>
                      <a:pPr algn="ctr">
                        <a:spcAft>
                          <a:spcPts val="0"/>
                        </a:spcAft>
                      </a:pPr>
                      <a:r>
                        <a:rPr lang="en-US" altLang="zh-CN" sz="800" kern="100">
                          <a:effectLst/>
                        </a:rPr>
                        <a:t>Seller ID</a:t>
                      </a:r>
                    </a:p>
                    <a:p>
                      <a:pPr algn="ctr">
                        <a:spcAft>
                          <a:spcPts val="0"/>
                        </a:spcAft>
                      </a:pPr>
                      <a:r>
                        <a:rPr lang="en-US" altLang="zh-CN" sz="800" kern="100">
                          <a:effectLst/>
                        </a:rPr>
                        <a:t>Product ID</a:t>
                      </a:r>
                    </a:p>
                    <a:p>
                      <a:pPr algn="ctr">
                        <a:spcAft>
                          <a:spcPts val="0"/>
                        </a:spcAft>
                      </a:pPr>
                      <a:r>
                        <a:rPr lang="en-US" altLang="zh-CN" sz="800" kern="100">
                          <a:effectLst/>
                        </a:rPr>
                        <a:t>Payment ID</a:t>
                      </a:r>
                      <a:endParaRPr lang="zh-CN" sz="800" kern="100">
                        <a:effectLst/>
                      </a:endParaRPr>
                    </a:p>
                  </a:txBody>
                  <a:tcPr marL="39046" marR="39046" marT="0" marB="0" anchor="ctr"/>
                </a:tc>
                <a:tc>
                  <a:txBody>
                    <a:bodyPr/>
                    <a:lstStyle/>
                    <a:p>
                      <a:pPr algn="ctr">
                        <a:spcAft>
                          <a:spcPts val="0"/>
                        </a:spcAft>
                      </a:pPr>
                      <a:r>
                        <a:rPr lang="en-US" sz="800" kern="100">
                          <a:effectLst/>
                        </a:rPr>
                        <a:t>x</a:t>
                      </a: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kern="1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00">
                          <a:effectLst/>
                        </a:rPr>
                        <a:t>x </a:t>
                      </a:r>
                      <a:endParaRPr lang="zh-CN" altLang="en-US" sz="800" kern="100">
                        <a:effectLst/>
                      </a:endParaRPr>
                    </a:p>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extLst>
                  <a:ext uri="{0D108BD9-81ED-4DB2-BD59-A6C34878D82A}">
                    <a16:rowId xmlns:a16="http://schemas.microsoft.com/office/drawing/2014/main" val="10001"/>
                  </a:ext>
                </a:extLst>
              </a:tr>
              <a:tr h="469313">
                <a:tc vMerge="1">
                  <a:txBody>
                    <a:bodyPr/>
                    <a:lstStyle/>
                    <a:p>
                      <a:endParaRPr lang="zh-CN" altLang="en-US"/>
                    </a:p>
                  </a:txBody>
                  <a:tcPr marL="0" marR="0" marT="0" marB="0" horzOverflow="overflow"/>
                </a:tc>
                <a:tc>
                  <a:txBody>
                    <a:bodyPr/>
                    <a:lstStyle/>
                    <a:p>
                      <a:pPr algn="ctr">
                        <a:spcAft>
                          <a:spcPts val="0"/>
                        </a:spcAft>
                      </a:pPr>
                      <a:r>
                        <a:rPr lang="en-US" sz="800" kern="100">
                          <a:effectLst/>
                        </a:rPr>
                        <a:t>Seller information</a:t>
                      </a:r>
                      <a:endParaRPr lang="zh-CN" sz="800" kern="100">
                        <a:effectLst/>
                      </a:endParaRPr>
                    </a:p>
                  </a:txBody>
                  <a:tcPr marL="39046" marR="39046" marT="0" marB="0" anchor="ctr"/>
                </a:tc>
                <a:tc>
                  <a:txBody>
                    <a:bodyPr/>
                    <a:lstStyle/>
                    <a:p>
                      <a:pPr algn="ctr">
                        <a:spcAft>
                          <a:spcPts val="0"/>
                        </a:spcAft>
                      </a:pPr>
                      <a:r>
                        <a:rPr lang="en-US" sz="800" kern="100">
                          <a:effectLst/>
                        </a:rPr>
                        <a:t>Per Seller item</a:t>
                      </a:r>
                      <a:endParaRPr lang="zh-CN" sz="800" kern="100">
                        <a:effectLst/>
                      </a:endParaRPr>
                    </a:p>
                  </a:txBody>
                  <a:tcPr marL="39046" marR="39046" marT="0" marB="0" anchor="ctr"/>
                </a:tc>
                <a:tc>
                  <a:txBody>
                    <a:bodyPr/>
                    <a:lstStyle/>
                    <a:p>
                      <a:pPr algn="ctr">
                        <a:spcAft>
                          <a:spcPts val="0"/>
                        </a:spcAft>
                      </a:pPr>
                      <a:r>
                        <a:rPr lang="en-US" altLang="zh-CN" sz="800" kern="100">
                          <a:effectLst/>
                        </a:rPr>
                        <a:t>Seller ID</a:t>
                      </a:r>
                    </a:p>
                    <a:p>
                      <a:pPr algn="ctr">
                        <a:spcAft>
                          <a:spcPts val="0"/>
                        </a:spcAft>
                      </a:pPr>
                      <a:r>
                        <a:rPr lang="en-US" altLang="zh-CN" sz="800" kern="100">
                          <a:effectLst/>
                        </a:rPr>
                        <a:t>Product ID</a:t>
                      </a:r>
                    </a:p>
                    <a:p>
                      <a:pPr algn="ctr">
                        <a:spcAft>
                          <a:spcPts val="0"/>
                        </a:spcAft>
                      </a:pPr>
                      <a:r>
                        <a:rPr lang="en-US" altLang="zh-CN" sz="800" kern="100">
                          <a:effectLst/>
                        </a:rPr>
                        <a:t>Location ID</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kern="1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00">
                          <a:effectLst/>
                        </a:rPr>
                        <a:t>x </a:t>
                      </a:r>
                      <a:endParaRPr lang="zh-CN" altLang="en-US" sz="800" kern="100">
                        <a:effectLst/>
                      </a:endParaRPr>
                    </a:p>
                    <a:p>
                      <a:pPr algn="ctr">
                        <a:spcAft>
                          <a:spcPts val="0"/>
                        </a:spcAft>
                      </a:pPr>
                      <a:endParaRPr lang="zh-CN" sz="800" kern="100">
                        <a:effectLst/>
                      </a:endParaRPr>
                    </a:p>
                  </a:txBody>
                  <a:tcPr marL="39046" marR="39046"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kern="1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00">
                          <a:effectLst/>
                        </a:rPr>
                        <a:t>x </a:t>
                      </a:r>
                      <a:endParaRPr lang="zh-CN" altLang="en-US" sz="800" kern="100">
                        <a:effectLst/>
                      </a:endParaRPr>
                    </a:p>
                    <a:p>
                      <a:pPr algn="ctr">
                        <a:spcAft>
                          <a:spcPts val="0"/>
                        </a:spcAft>
                      </a:pPr>
                      <a:endParaRPr lang="zh-CN" sz="800" kern="100">
                        <a:effectLst/>
                      </a:endParaRPr>
                    </a:p>
                  </a:txBody>
                  <a:tcPr marL="39046" marR="39046"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kern="1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00">
                          <a:effectLst/>
                        </a:rPr>
                        <a:t>x </a:t>
                      </a:r>
                      <a:endParaRPr lang="zh-CN" altLang="en-US" sz="800" kern="100">
                        <a:effectLst/>
                      </a:endParaRPr>
                    </a:p>
                    <a:p>
                      <a:pPr algn="ctr">
                        <a:spcAft>
                          <a:spcPts val="0"/>
                        </a:spcAft>
                      </a:pPr>
                      <a:endParaRPr lang="zh-CN" sz="800" kern="100">
                        <a:effectLst/>
                      </a:endParaRPr>
                    </a:p>
                  </a:txBody>
                  <a:tcPr marL="39046" marR="39046" marT="0" marB="0" anchor="ctr"/>
                </a:tc>
                <a:extLst>
                  <a:ext uri="{0D108BD9-81ED-4DB2-BD59-A6C34878D82A}">
                    <a16:rowId xmlns:a16="http://schemas.microsoft.com/office/drawing/2014/main" val="10003"/>
                  </a:ext>
                </a:extLst>
              </a:tr>
              <a:tr h="563176">
                <a:tc rowSpan="2">
                  <a:txBody>
                    <a:bodyPr/>
                    <a:lstStyle/>
                    <a:p>
                      <a:pPr algn="ctr">
                        <a:spcAft>
                          <a:spcPts val="0"/>
                        </a:spcAft>
                      </a:pPr>
                      <a:r>
                        <a:rPr kumimoji="0" lang="en-US" sz="900" u="none" strike="noStrike" kern="1200">
                          <a:effectLst/>
                        </a:rPr>
                        <a:t>Order Processing</a:t>
                      </a:r>
                      <a:endParaRPr lang="zh-CN" sz="900" kern="100">
                        <a:effectLst/>
                      </a:endParaRPr>
                    </a:p>
                  </a:txBody>
                  <a:tcPr marL="39046" marR="39046" marT="0" marB="0" anchor="ctr"/>
                </a:tc>
                <a:tc>
                  <a:txBody>
                    <a:bodyPr/>
                    <a:lstStyle/>
                    <a:p>
                      <a:pPr algn="ctr">
                        <a:spcAft>
                          <a:spcPts val="0"/>
                        </a:spcAft>
                      </a:pPr>
                      <a:r>
                        <a:rPr lang="en-US" sz="800" kern="100">
                          <a:effectLst/>
                        </a:rPr>
                        <a:t>Delivery Partner</a:t>
                      </a:r>
                      <a:endParaRPr lang="zh-CN" sz="800" kern="100">
                        <a:effectLst/>
                      </a:endParaRPr>
                    </a:p>
                  </a:txBody>
                  <a:tcPr marL="39046" marR="39046" marT="0" marB="0" anchor="ctr"/>
                </a:tc>
                <a:tc>
                  <a:txBody>
                    <a:bodyPr/>
                    <a:lstStyle/>
                    <a:p>
                      <a:pPr algn="ctr">
                        <a:spcAft>
                          <a:spcPts val="0"/>
                        </a:spcAft>
                      </a:pPr>
                      <a:r>
                        <a:rPr lang="en-US" sz="800" kern="100">
                          <a:effectLst/>
                        </a:rPr>
                        <a:t>Per sales item</a:t>
                      </a:r>
                      <a:endParaRPr lang="zh-CN" sz="800" kern="100">
                        <a:effectLst/>
                      </a:endParaRPr>
                    </a:p>
                  </a:txBody>
                  <a:tcPr marL="39046" marR="39046" marT="0" marB="0" anchor="ctr"/>
                </a:tc>
                <a:tc>
                  <a:txBody>
                    <a:bodyPr/>
                    <a:lstStyle/>
                    <a:p>
                      <a:pPr algn="ctr">
                        <a:spcAft>
                          <a:spcPts val="0"/>
                        </a:spcAft>
                      </a:pPr>
                      <a:r>
                        <a:rPr lang="en-US" altLang="zh-CN" sz="800" kern="100">
                          <a:effectLst/>
                        </a:rPr>
                        <a:t>Delivery partner ID</a:t>
                      </a:r>
                    </a:p>
                    <a:p>
                      <a:pPr algn="ctr">
                        <a:spcAft>
                          <a:spcPts val="0"/>
                        </a:spcAft>
                      </a:pPr>
                      <a:r>
                        <a:rPr lang="en-US" altLang="zh-CN" sz="800" kern="100">
                          <a:effectLst/>
                        </a:rPr>
                        <a:t>Order ID</a:t>
                      </a:r>
                      <a:endParaRPr lang="zh-CN" sz="800" kern="100">
                        <a:effectLst/>
                      </a:endParaRPr>
                    </a:p>
                    <a:p>
                      <a:pPr algn="ctr">
                        <a:spcAft>
                          <a:spcPts val="0"/>
                        </a:spcAft>
                      </a:pPr>
                      <a:r>
                        <a:rPr lang="en-US" altLang="zh-CN" sz="800" kern="100">
                          <a:effectLst/>
                        </a:rPr>
                        <a:t>Location ID</a:t>
                      </a:r>
                    </a:p>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extLst>
                  <a:ext uri="{0D108BD9-81ED-4DB2-BD59-A6C34878D82A}">
                    <a16:rowId xmlns:a16="http://schemas.microsoft.com/office/drawing/2014/main" val="10004"/>
                  </a:ext>
                </a:extLst>
              </a:tr>
              <a:tr h="479842">
                <a:tc vMerge="1">
                  <a:txBody>
                    <a:bodyPr/>
                    <a:lstStyle/>
                    <a:p>
                      <a:endParaRPr lang="zh-CN" altLang="en-US"/>
                    </a:p>
                  </a:txBody>
                  <a:tcPr marL="0" marR="0" marT="0" marB="0" horzOverflow="overflow"/>
                </a:tc>
                <a:tc>
                  <a:txBody>
                    <a:bodyPr/>
                    <a:lstStyle/>
                    <a:p>
                      <a:pPr algn="ctr">
                        <a:spcAft>
                          <a:spcPts val="0"/>
                        </a:spcAft>
                      </a:pPr>
                      <a:r>
                        <a:rPr lang="en-US" altLang="zh-CN" sz="800" kern="100">
                          <a:effectLst/>
                        </a:rPr>
                        <a:t>Customer Billing</a:t>
                      </a:r>
                      <a:endParaRPr lang="zh-CN" sz="800" kern="100">
                        <a:effectLst/>
                      </a:endParaRPr>
                    </a:p>
                  </a:txBody>
                  <a:tcPr marL="39046" marR="39046" marT="0" marB="0" anchor="ctr"/>
                </a:tc>
                <a:tc>
                  <a:txBody>
                    <a:bodyPr/>
                    <a:lstStyle/>
                    <a:p>
                      <a:pPr algn="ctr">
                        <a:spcAft>
                          <a:spcPts val="0"/>
                        </a:spcAft>
                      </a:pPr>
                      <a:r>
                        <a:rPr lang="en-US" sz="800" kern="100">
                          <a:effectLst/>
                        </a:rPr>
                        <a:t>Per order</a:t>
                      </a:r>
                      <a:endParaRPr lang="zh-CN" sz="800" kern="100">
                        <a:effectLst/>
                      </a:endParaRPr>
                    </a:p>
                  </a:txBody>
                  <a:tcPr marL="39046" marR="39046" marT="0" marB="0" anchor="ctr"/>
                </a:tc>
                <a:tc>
                  <a:txBody>
                    <a:bodyPr/>
                    <a:lstStyle/>
                    <a:p>
                      <a:pPr algn="ctr">
                        <a:spcAft>
                          <a:spcPts val="0"/>
                        </a:spcAft>
                      </a:pPr>
                      <a:r>
                        <a:rPr lang="en-US" altLang="zh-CN" sz="800" kern="100">
                          <a:effectLst/>
                        </a:rPr>
                        <a:t>Date Time ID</a:t>
                      </a:r>
                      <a:endParaRPr lang="zh-CN" sz="800" kern="100">
                        <a:effectLst/>
                      </a:endParaRPr>
                    </a:p>
                    <a:p>
                      <a:pPr algn="ctr">
                        <a:spcAft>
                          <a:spcPts val="0"/>
                        </a:spcAft>
                      </a:pPr>
                      <a:r>
                        <a:rPr lang="en-US" altLang="zh-CN" sz="800" kern="100">
                          <a:effectLst/>
                        </a:rPr>
                        <a:t>Order ID</a:t>
                      </a:r>
                      <a:endParaRPr lang="zh-CN" sz="800" kern="100">
                        <a:effectLst/>
                      </a:endParaRPr>
                    </a:p>
                    <a:p>
                      <a:pPr algn="ctr">
                        <a:spcAft>
                          <a:spcPts val="0"/>
                        </a:spcAft>
                      </a:pPr>
                      <a:r>
                        <a:rPr lang="en-US" altLang="zh-CN" sz="800" kern="100">
                          <a:effectLst/>
                        </a:rPr>
                        <a:t>Product table ID</a:t>
                      </a:r>
                      <a:endParaRPr lang="zh-CN" sz="800" kern="100">
                        <a:effectLst/>
                      </a:endParaRPr>
                    </a:p>
                    <a:p>
                      <a:pPr algn="ctr">
                        <a:spcAft>
                          <a:spcPts val="0"/>
                        </a:spcAft>
                      </a:pPr>
                      <a:r>
                        <a:rPr lang="en-US" altLang="zh-CN" sz="800" kern="100">
                          <a:effectLst/>
                        </a:rPr>
                        <a:t>Payment ID</a:t>
                      </a:r>
                      <a:endParaRPr lang="zh-CN" sz="800" kern="100">
                        <a:effectLst/>
                      </a:endParaRPr>
                    </a:p>
                    <a:p>
                      <a:pPr algn="ctr">
                        <a:spcAft>
                          <a:spcPts val="0"/>
                        </a:spcAft>
                      </a:pPr>
                      <a:r>
                        <a:rPr lang="zh-CN" sz="800" kern="100">
                          <a:effectLst/>
                        </a:rPr>
                        <a:t>…</a:t>
                      </a: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587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2F3CC5-B4B8-436B-96E4-A95C4F600D7C}"/>
              </a:ext>
            </a:extLst>
          </p:cNvPr>
          <p:cNvSpPr>
            <a:spLocks noGrp="1"/>
          </p:cNvSpPr>
          <p:nvPr>
            <p:ph type="title"/>
          </p:nvPr>
        </p:nvSpPr>
        <p:spPr/>
        <p:txBody>
          <a:bodyPr/>
          <a:lstStyle/>
          <a:p>
            <a:r>
              <a:rPr lang="en-US" sz="2200"/>
              <a:t>Detailed Bus Matrix (Contd.)</a:t>
            </a:r>
          </a:p>
        </p:txBody>
      </p:sp>
      <p:graphicFrame>
        <p:nvGraphicFramePr>
          <p:cNvPr id="6" name="Content Placeholder 4">
            <a:extLst>
              <a:ext uri="{FF2B5EF4-FFF2-40B4-BE49-F238E27FC236}">
                <a16:creationId xmlns:a16="http://schemas.microsoft.com/office/drawing/2014/main" id="{042B70A6-68AC-44B7-AD53-211A5EC943AF}"/>
              </a:ext>
            </a:extLst>
          </p:cNvPr>
          <p:cNvGraphicFramePr>
            <a:graphicFrameLocks/>
          </p:cNvGraphicFramePr>
          <p:nvPr>
            <p:extLst>
              <p:ext uri="{D42A27DB-BD31-4B8C-83A1-F6EECF244321}">
                <p14:modId xmlns:p14="http://schemas.microsoft.com/office/powerpoint/2010/main" val="3706051285"/>
              </p:ext>
            </p:extLst>
          </p:nvPr>
        </p:nvGraphicFramePr>
        <p:xfrm>
          <a:off x="217056" y="909781"/>
          <a:ext cx="8333902" cy="3741441"/>
        </p:xfrm>
        <a:graphic>
          <a:graphicData uri="http://schemas.openxmlformats.org/drawingml/2006/table">
            <a:tbl>
              <a:tblPr firstRow="1" firstCol="1" bandRow="1">
                <a:tableStyleId>{5C22544A-7EE6-4342-B048-85BDC9FD1C3A}</a:tableStyleId>
              </a:tblPr>
              <a:tblGrid>
                <a:gridCol w="1893400">
                  <a:extLst>
                    <a:ext uri="{9D8B030D-6E8A-4147-A177-3AD203B41FA5}">
                      <a16:colId xmlns:a16="http://schemas.microsoft.com/office/drawing/2014/main" val="20000"/>
                    </a:ext>
                  </a:extLst>
                </a:gridCol>
                <a:gridCol w="1095974">
                  <a:extLst>
                    <a:ext uri="{9D8B030D-6E8A-4147-A177-3AD203B41FA5}">
                      <a16:colId xmlns:a16="http://schemas.microsoft.com/office/drawing/2014/main" val="20001"/>
                    </a:ext>
                  </a:extLst>
                </a:gridCol>
                <a:gridCol w="1751087">
                  <a:extLst>
                    <a:ext uri="{9D8B030D-6E8A-4147-A177-3AD203B41FA5}">
                      <a16:colId xmlns:a16="http://schemas.microsoft.com/office/drawing/2014/main" val="20002"/>
                    </a:ext>
                  </a:extLst>
                </a:gridCol>
                <a:gridCol w="1751087">
                  <a:extLst>
                    <a:ext uri="{9D8B030D-6E8A-4147-A177-3AD203B41FA5}">
                      <a16:colId xmlns:a16="http://schemas.microsoft.com/office/drawing/2014/main" val="20003"/>
                    </a:ext>
                  </a:extLst>
                </a:gridCol>
                <a:gridCol w="307059">
                  <a:extLst>
                    <a:ext uri="{9D8B030D-6E8A-4147-A177-3AD203B41FA5}">
                      <a16:colId xmlns:a16="http://schemas.microsoft.com/office/drawing/2014/main" val="20004"/>
                    </a:ext>
                  </a:extLst>
                </a:gridCol>
                <a:gridCol w="307059">
                  <a:extLst>
                    <a:ext uri="{9D8B030D-6E8A-4147-A177-3AD203B41FA5}">
                      <a16:colId xmlns:a16="http://schemas.microsoft.com/office/drawing/2014/main" val="20005"/>
                    </a:ext>
                  </a:extLst>
                </a:gridCol>
                <a:gridCol w="307059">
                  <a:extLst>
                    <a:ext uri="{9D8B030D-6E8A-4147-A177-3AD203B41FA5}">
                      <a16:colId xmlns:a16="http://schemas.microsoft.com/office/drawing/2014/main" val="20006"/>
                    </a:ext>
                  </a:extLst>
                </a:gridCol>
                <a:gridCol w="307059">
                  <a:extLst>
                    <a:ext uri="{9D8B030D-6E8A-4147-A177-3AD203B41FA5}">
                      <a16:colId xmlns:a16="http://schemas.microsoft.com/office/drawing/2014/main" val="20007"/>
                    </a:ext>
                  </a:extLst>
                </a:gridCol>
                <a:gridCol w="307059">
                  <a:extLst>
                    <a:ext uri="{9D8B030D-6E8A-4147-A177-3AD203B41FA5}">
                      <a16:colId xmlns:a16="http://schemas.microsoft.com/office/drawing/2014/main" val="20008"/>
                    </a:ext>
                  </a:extLst>
                </a:gridCol>
                <a:gridCol w="307059">
                  <a:extLst>
                    <a:ext uri="{9D8B030D-6E8A-4147-A177-3AD203B41FA5}">
                      <a16:colId xmlns:a16="http://schemas.microsoft.com/office/drawing/2014/main" val="20009"/>
                    </a:ext>
                  </a:extLst>
                </a:gridCol>
              </a:tblGrid>
              <a:tr h="571521">
                <a:tc>
                  <a:txBody>
                    <a:bodyPr/>
                    <a:lstStyle/>
                    <a:p>
                      <a:pPr algn="ctr">
                        <a:spcAft>
                          <a:spcPts val="0"/>
                        </a:spcAft>
                      </a:pPr>
                      <a:r>
                        <a:rPr lang="en-US" sz="1050" kern="100">
                          <a:effectLst/>
                        </a:rPr>
                        <a:t>e-commerce business process</a:t>
                      </a:r>
                      <a:endParaRPr lang="zh-CN" sz="1050" kern="100">
                        <a:effectLst/>
                      </a:endParaRPr>
                    </a:p>
                  </a:txBody>
                  <a:tcPr marL="39046" marR="39046" marT="0" marB="0" anchor="ctr"/>
                </a:tc>
                <a:tc>
                  <a:txBody>
                    <a:bodyPr/>
                    <a:lstStyle/>
                    <a:p>
                      <a:pPr algn="ctr">
                        <a:spcAft>
                          <a:spcPts val="0"/>
                        </a:spcAft>
                      </a:pPr>
                      <a:r>
                        <a:rPr lang="en-US" sz="1050" kern="100">
                          <a:effectLst/>
                        </a:rPr>
                        <a:t>fact tables</a:t>
                      </a:r>
                      <a:endParaRPr lang="zh-CN" sz="1050" kern="100">
                        <a:effectLst/>
                      </a:endParaRPr>
                    </a:p>
                  </a:txBody>
                  <a:tcPr marL="39046" marR="39046" marT="0" marB="0" anchor="ctr"/>
                </a:tc>
                <a:tc>
                  <a:txBody>
                    <a:bodyPr/>
                    <a:lstStyle/>
                    <a:p>
                      <a:pPr algn="ctr">
                        <a:spcAft>
                          <a:spcPts val="0"/>
                        </a:spcAft>
                      </a:pPr>
                      <a:r>
                        <a:rPr lang="en-US" sz="1050" kern="100">
                          <a:effectLst/>
                        </a:rPr>
                        <a:t>granularity</a:t>
                      </a:r>
                      <a:endParaRPr lang="zh-CN" sz="1050" kern="100">
                        <a:effectLst/>
                      </a:endParaRPr>
                    </a:p>
                  </a:txBody>
                  <a:tcPr marL="39046" marR="39046" marT="0" marB="0" anchor="ctr"/>
                </a:tc>
                <a:tc>
                  <a:txBody>
                    <a:bodyPr/>
                    <a:lstStyle/>
                    <a:p>
                      <a:pPr algn="ctr">
                        <a:spcAft>
                          <a:spcPts val="0"/>
                        </a:spcAft>
                      </a:pPr>
                      <a:r>
                        <a:rPr lang="en-US" sz="1050" kern="100">
                          <a:effectLst/>
                        </a:rPr>
                        <a:t>fact</a:t>
                      </a:r>
                      <a:endParaRPr lang="zh-CN" sz="1050" kern="100">
                        <a:effectLst/>
                      </a:endParaRPr>
                    </a:p>
                  </a:txBody>
                  <a:tcPr marL="39046" marR="39046" marT="0" marB="0" anchor="ctr"/>
                </a:tc>
                <a:tc>
                  <a:txBody>
                    <a:bodyPr/>
                    <a:lstStyle/>
                    <a:p>
                      <a:pPr algn="l" rtl="0" fontAlgn="base"/>
                      <a:r>
                        <a:rPr lang="en-US" sz="700" u="none" strike="noStrike">
                          <a:effectLst/>
                        </a:rPr>
                        <a:t>Date</a:t>
                      </a:r>
                      <a:r>
                        <a:rPr lang="en-US" sz="700">
                          <a:effectLst/>
                        </a:rPr>
                        <a:t>​</a:t>
                      </a:r>
                    </a:p>
                  </a:txBody>
                  <a:tcPr vert="vert"/>
                </a:tc>
                <a:tc>
                  <a:txBody>
                    <a:bodyPr/>
                    <a:lstStyle/>
                    <a:p>
                      <a:pPr algn="l" rtl="0" fontAlgn="base"/>
                      <a:r>
                        <a:rPr lang="en-US" sz="700" u="none" strike="noStrike">
                          <a:effectLst/>
                        </a:rPr>
                        <a:t>Customer</a:t>
                      </a:r>
                      <a:r>
                        <a:rPr lang="en-US" sz="700">
                          <a:effectLst/>
                        </a:rPr>
                        <a:t>​</a:t>
                      </a:r>
                    </a:p>
                  </a:txBody>
                  <a:tcPr vert="vert"/>
                </a:tc>
                <a:tc>
                  <a:txBody>
                    <a:bodyPr/>
                    <a:lstStyle/>
                    <a:p>
                      <a:pPr algn="l" rtl="0" fontAlgn="base"/>
                      <a:r>
                        <a:rPr lang="en-US" sz="700" u="none" strike="noStrike">
                          <a:effectLst/>
                        </a:rPr>
                        <a:t>Order</a:t>
                      </a:r>
                      <a:r>
                        <a:rPr lang="en-US" sz="700">
                          <a:effectLst/>
                        </a:rPr>
                        <a:t>​</a:t>
                      </a:r>
                    </a:p>
                  </a:txBody>
                  <a:tcPr vert="vert"/>
                </a:tc>
                <a:tc>
                  <a:txBody>
                    <a:bodyPr/>
                    <a:lstStyle/>
                    <a:p>
                      <a:pPr algn="l" rtl="0" fontAlgn="base"/>
                      <a:r>
                        <a:rPr lang="en-US" sz="700" u="none" strike="noStrike">
                          <a:effectLst/>
                        </a:rPr>
                        <a:t>Vendor</a:t>
                      </a:r>
                      <a:r>
                        <a:rPr lang="en-US" sz="700">
                          <a:effectLst/>
                        </a:rPr>
                        <a:t>​</a:t>
                      </a:r>
                    </a:p>
                  </a:txBody>
                  <a:tcPr vert="vert"/>
                </a:tc>
                <a:tc>
                  <a:txBody>
                    <a:bodyPr/>
                    <a:lstStyle/>
                    <a:p>
                      <a:pPr algn="l" rtl="0" fontAlgn="base"/>
                      <a:r>
                        <a:rPr lang="en-US" sz="700" u="none" strike="noStrike">
                          <a:effectLst/>
                        </a:rPr>
                        <a:t>Delivery</a:t>
                      </a:r>
                      <a:r>
                        <a:rPr lang="en-US" sz="700">
                          <a:effectLst/>
                        </a:rPr>
                        <a:t>​</a:t>
                      </a:r>
                    </a:p>
                  </a:txBody>
                  <a:tcPr vert="vert"/>
                </a:tc>
                <a:tc>
                  <a:txBody>
                    <a:bodyPr/>
                    <a:lstStyle/>
                    <a:p>
                      <a:pPr algn="l" rtl="0" fontAlgn="base"/>
                      <a:r>
                        <a:rPr lang="en-US" sz="700" u="none" strike="noStrike">
                          <a:effectLst/>
                        </a:rPr>
                        <a:t>Location</a:t>
                      </a:r>
                      <a:r>
                        <a:rPr lang="en-US" sz="700">
                          <a:effectLst/>
                        </a:rPr>
                        <a:t>​</a:t>
                      </a:r>
                    </a:p>
                  </a:txBody>
                  <a:tcPr vert="vert"/>
                </a:tc>
                <a:extLst>
                  <a:ext uri="{0D108BD9-81ED-4DB2-BD59-A6C34878D82A}">
                    <a16:rowId xmlns:a16="http://schemas.microsoft.com/office/drawing/2014/main" val="10000"/>
                  </a:ext>
                </a:extLst>
              </a:tr>
              <a:tr h="563176">
                <a:tc rowSpan="2">
                  <a:txBody>
                    <a:bodyPr/>
                    <a:lstStyle/>
                    <a:p>
                      <a:pPr algn="ctr">
                        <a:spcAft>
                          <a:spcPts val="0"/>
                        </a:spcAft>
                      </a:pPr>
                      <a:r>
                        <a:rPr kumimoji="0" lang="en-US" sz="900" u="none" strike="noStrike" kern="1200">
                          <a:effectLst/>
                        </a:rPr>
                        <a:t>Delivery Process</a:t>
                      </a:r>
                      <a:endParaRPr lang="zh-CN" sz="900" kern="100">
                        <a:effectLst/>
                      </a:endParaRPr>
                    </a:p>
                  </a:txBody>
                  <a:tcPr marL="39046" marR="39046" marT="0" marB="0" anchor="ctr"/>
                </a:tc>
                <a:tc>
                  <a:txBody>
                    <a:bodyPr/>
                    <a:lstStyle/>
                    <a:p>
                      <a:pPr algn="ctr">
                        <a:spcAft>
                          <a:spcPts val="0"/>
                        </a:spcAft>
                      </a:pPr>
                      <a:r>
                        <a:rPr lang="en-US" altLang="zh-CN" sz="800" kern="100">
                          <a:effectLst/>
                        </a:rPr>
                        <a:t>Delivery process (From vendor)</a:t>
                      </a:r>
                      <a:endParaRPr lang="zh-CN" sz="800" kern="100">
                        <a:effectLst/>
                      </a:endParaRPr>
                    </a:p>
                  </a:txBody>
                  <a:tcPr marL="39046" marR="39046" marT="0" marB="0" anchor="ctr"/>
                </a:tc>
                <a:tc>
                  <a:txBody>
                    <a:bodyPr/>
                    <a:lstStyle/>
                    <a:p>
                      <a:pPr algn="ctr">
                        <a:spcAft>
                          <a:spcPts val="0"/>
                        </a:spcAft>
                      </a:pPr>
                      <a:r>
                        <a:rPr lang="en-US" sz="800" kern="100">
                          <a:effectLst/>
                        </a:rPr>
                        <a:t>Per sales item</a:t>
                      </a:r>
                      <a:endParaRPr lang="zh-CN" sz="800" kern="100">
                        <a:effectLst/>
                      </a:endParaRPr>
                    </a:p>
                  </a:txBody>
                  <a:tcPr marL="39046" marR="39046" marT="0" marB="0" anchor="ctr"/>
                </a:tc>
                <a:tc>
                  <a:txBody>
                    <a:bodyPr/>
                    <a:lstStyle/>
                    <a:p>
                      <a:pPr algn="ctr">
                        <a:spcAft>
                          <a:spcPts val="0"/>
                        </a:spcAft>
                      </a:pPr>
                      <a:r>
                        <a:rPr lang="en-US" altLang="zh-CN" sz="800" kern="100">
                          <a:effectLst/>
                        </a:rPr>
                        <a:t>Date time ID</a:t>
                      </a:r>
                    </a:p>
                    <a:p>
                      <a:pPr algn="ctr">
                        <a:spcAft>
                          <a:spcPts val="0"/>
                        </a:spcAft>
                      </a:pPr>
                      <a:r>
                        <a:rPr lang="en-US" altLang="zh-CN" sz="800" kern="100">
                          <a:effectLst/>
                        </a:rPr>
                        <a:t>Delivery ID</a:t>
                      </a:r>
                    </a:p>
                    <a:p>
                      <a:pPr algn="ctr">
                        <a:spcAft>
                          <a:spcPts val="0"/>
                        </a:spcAft>
                      </a:pPr>
                      <a:r>
                        <a:rPr lang="en-US" altLang="zh-CN" sz="800" kern="100">
                          <a:effectLst/>
                        </a:rPr>
                        <a:t>Delivery Partner ID</a:t>
                      </a:r>
                    </a:p>
                    <a:p>
                      <a:pPr algn="ctr">
                        <a:spcAft>
                          <a:spcPts val="0"/>
                        </a:spcAft>
                      </a:pPr>
                      <a:r>
                        <a:rPr lang="en-US" altLang="zh-CN" sz="800" kern="100">
                          <a:effectLst/>
                        </a:rPr>
                        <a:t>Location ID</a:t>
                      </a:r>
                    </a:p>
                    <a:p>
                      <a:pPr algn="ctr">
                        <a:spcAft>
                          <a:spcPts val="0"/>
                        </a:spcAft>
                      </a:pPr>
                      <a:r>
                        <a:rPr lang="en-US" altLang="zh-CN" sz="800" kern="100">
                          <a:effectLst/>
                        </a:rPr>
                        <a:t>Seller ID</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extLst>
                  <a:ext uri="{0D108BD9-81ED-4DB2-BD59-A6C34878D82A}">
                    <a16:rowId xmlns:a16="http://schemas.microsoft.com/office/drawing/2014/main" val="10006"/>
                  </a:ext>
                </a:extLst>
              </a:tr>
              <a:tr h="396128">
                <a:tc vMerge="1">
                  <a:txBody>
                    <a:bodyPr/>
                    <a:lstStyle/>
                    <a:p>
                      <a:endParaRPr lang="zh-CN" altLang="en-US"/>
                    </a:p>
                  </a:txBody>
                  <a:tcPr marL="0" marR="0" marT="0" marB="0" horzOverflow="overflow"/>
                </a:tc>
                <a:tc>
                  <a:txBody>
                    <a:bodyPr/>
                    <a:lstStyle/>
                    <a:p>
                      <a:pPr algn="ctr">
                        <a:spcAft>
                          <a:spcPts val="0"/>
                        </a:spcAft>
                      </a:pPr>
                      <a:r>
                        <a:rPr lang="en-US" sz="800" kern="100">
                          <a:effectLst/>
                        </a:rPr>
                        <a:t>delivery process</a:t>
                      </a:r>
                    </a:p>
                    <a:p>
                      <a:pPr algn="ctr">
                        <a:spcAft>
                          <a:spcPts val="0"/>
                        </a:spcAft>
                      </a:pPr>
                      <a:r>
                        <a:rPr lang="en-US" altLang="zh-CN" sz="800" kern="100">
                          <a:effectLst/>
                        </a:rPr>
                        <a:t>(To customer)</a:t>
                      </a:r>
                      <a:endParaRPr lang="zh-CN" sz="800" kern="100">
                        <a:effectLst/>
                      </a:endParaRPr>
                    </a:p>
                  </a:txBody>
                  <a:tcPr marL="39046" marR="39046" marT="0" marB="0" anchor="ctr"/>
                </a:tc>
                <a:tc>
                  <a:txBody>
                    <a:bodyPr/>
                    <a:lstStyle/>
                    <a:p>
                      <a:pPr algn="ctr">
                        <a:spcAft>
                          <a:spcPts val="0"/>
                        </a:spcAft>
                      </a:pPr>
                      <a:r>
                        <a:rPr lang="en-US" sz="800" kern="100">
                          <a:effectLst/>
                        </a:rPr>
                        <a:t>Per sales item</a:t>
                      </a:r>
                      <a:endParaRPr lang="zh-CN" sz="800" kern="100">
                        <a:effectLst/>
                      </a:endParaRPr>
                    </a:p>
                  </a:txBody>
                  <a:tcPr marL="39046" marR="39046" marT="0" marB="0" anchor="ctr"/>
                </a:tc>
                <a:tc>
                  <a:txBody>
                    <a:bodyPr/>
                    <a:lstStyle/>
                    <a:p>
                      <a:pPr algn="ctr">
                        <a:spcAft>
                          <a:spcPts val="0"/>
                        </a:spcAft>
                      </a:pPr>
                      <a:r>
                        <a:rPr lang="en-US" sz="800" kern="100">
                          <a:effectLst/>
                        </a:rPr>
                        <a:t>tracking ID</a:t>
                      </a:r>
                      <a:endParaRPr lang="zh-CN" sz="800" kern="100">
                        <a:effectLst/>
                      </a:endParaRPr>
                    </a:p>
                    <a:p>
                      <a:pPr algn="ctr">
                        <a:spcAft>
                          <a:spcPts val="0"/>
                        </a:spcAft>
                      </a:pPr>
                      <a:r>
                        <a:rPr lang="en-US" sz="800" kern="100">
                          <a:effectLst/>
                        </a:rPr>
                        <a:t>shipping date ID</a:t>
                      </a:r>
                      <a:endParaRPr lang="zh-CN" sz="800" kern="100">
                        <a:effectLst/>
                      </a:endParaRPr>
                    </a:p>
                    <a:p>
                      <a:pPr algn="ctr">
                        <a:spcAft>
                          <a:spcPts val="0"/>
                        </a:spcAft>
                      </a:pPr>
                      <a:r>
                        <a:rPr lang="en-US" sz="800" kern="100">
                          <a:effectLst/>
                        </a:rPr>
                        <a:t>delivery date ID</a:t>
                      </a:r>
                    </a:p>
                    <a:p>
                      <a:pPr algn="ctr">
                        <a:spcAft>
                          <a:spcPts val="0"/>
                        </a:spcAft>
                      </a:pPr>
                      <a:r>
                        <a:rPr lang="en-US" altLang="zh-CN" sz="800" kern="100">
                          <a:effectLst/>
                        </a:rPr>
                        <a:t>Delivery partner ID</a:t>
                      </a:r>
                    </a:p>
                    <a:p>
                      <a:pPr algn="ctr">
                        <a:spcAft>
                          <a:spcPts val="0"/>
                        </a:spcAft>
                      </a:pPr>
                      <a:endParaRPr lang="zh-CN" sz="800" kern="100">
                        <a:effectLst/>
                      </a:endParaRPr>
                    </a:p>
                    <a:p>
                      <a:pPr algn="ctr">
                        <a:spcAft>
                          <a:spcPts val="0"/>
                        </a:spcAft>
                      </a:pPr>
                      <a:r>
                        <a:rPr lang="zh-CN" sz="800" kern="100">
                          <a:effectLst/>
                        </a:rPr>
                        <a:t>…</a:t>
                      </a:r>
                      <a:r>
                        <a:rPr lang="en-US" sz="800" kern="100">
                          <a:effectLst/>
                        </a:rPr>
                        <a:t>.</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extLst>
                  <a:ext uri="{0D108BD9-81ED-4DB2-BD59-A6C34878D82A}">
                    <a16:rowId xmlns:a16="http://schemas.microsoft.com/office/drawing/2014/main" val="10007"/>
                  </a:ext>
                </a:extLst>
              </a:tr>
              <a:tr h="383874">
                <a:tc rowSpan="2">
                  <a:txBody>
                    <a:bodyPr/>
                    <a:lstStyle/>
                    <a:p>
                      <a:pPr algn="ctr">
                        <a:spcAft>
                          <a:spcPts val="0"/>
                        </a:spcAft>
                      </a:pPr>
                      <a:r>
                        <a:rPr kumimoji="0" lang="en-US" sz="900" u="none" strike="noStrike" kern="1200">
                          <a:effectLst/>
                        </a:rPr>
                        <a:t>Application/ website management</a:t>
                      </a:r>
                      <a:endParaRPr lang="zh-CN" sz="900" kern="100">
                        <a:effectLst/>
                      </a:endParaRPr>
                    </a:p>
                  </a:txBody>
                  <a:tcPr marL="39046" marR="39046" marT="0" marB="0" anchor="ctr"/>
                </a:tc>
                <a:tc>
                  <a:txBody>
                    <a:bodyPr/>
                    <a:lstStyle/>
                    <a:p>
                      <a:pPr algn="ctr">
                        <a:spcAft>
                          <a:spcPts val="0"/>
                        </a:spcAft>
                      </a:pPr>
                      <a:r>
                        <a:rPr lang="en-US" altLang="zh-CN" sz="800" kern="100">
                          <a:effectLst/>
                        </a:rPr>
                        <a:t>Seller information management</a:t>
                      </a:r>
                      <a:endParaRPr lang="zh-CN" sz="800" kern="100">
                        <a:effectLst/>
                      </a:endParaRPr>
                    </a:p>
                  </a:txBody>
                  <a:tcPr marL="39046" marR="39046" marT="0" marB="0" anchor="ctr"/>
                </a:tc>
                <a:tc>
                  <a:txBody>
                    <a:bodyPr/>
                    <a:lstStyle/>
                    <a:p>
                      <a:pPr algn="ctr">
                        <a:spcAft>
                          <a:spcPts val="0"/>
                        </a:spcAft>
                      </a:pPr>
                      <a:r>
                        <a:rPr lang="en-US" sz="800" kern="100">
                          <a:effectLst/>
                        </a:rPr>
                        <a:t>Per Seller</a:t>
                      </a:r>
                      <a:endParaRPr lang="zh-CN" sz="800" kern="100">
                        <a:effectLst/>
                      </a:endParaRPr>
                    </a:p>
                  </a:txBody>
                  <a:tcPr marL="39046" marR="39046" marT="0" marB="0" anchor="ctr"/>
                </a:tc>
                <a:tc>
                  <a:txBody>
                    <a:bodyPr/>
                    <a:lstStyle/>
                    <a:p>
                      <a:pPr algn="ctr">
                        <a:spcAft>
                          <a:spcPts val="0"/>
                        </a:spcAft>
                      </a:pPr>
                      <a:r>
                        <a:rPr lang="en-US" altLang="zh-CN" sz="800" kern="100">
                          <a:effectLst/>
                        </a:rPr>
                        <a:t>Seller ID</a:t>
                      </a:r>
                    </a:p>
                    <a:p>
                      <a:pPr algn="ctr">
                        <a:spcAft>
                          <a:spcPts val="0"/>
                        </a:spcAft>
                      </a:pPr>
                      <a:r>
                        <a:rPr lang="en-US" altLang="zh-CN" sz="800" kern="100">
                          <a:effectLst/>
                        </a:rPr>
                        <a:t>Seller location ID</a:t>
                      </a:r>
                    </a:p>
                    <a:p>
                      <a:pPr algn="ctr">
                        <a:spcAft>
                          <a:spcPts val="0"/>
                        </a:spcAft>
                      </a:pPr>
                      <a:r>
                        <a:rPr lang="en-US" altLang="zh-CN" sz="800" kern="100">
                          <a:effectLst/>
                        </a:rPr>
                        <a:t>Seller product table ID</a:t>
                      </a:r>
                    </a:p>
                    <a:p>
                      <a:pPr algn="ctr">
                        <a:spcAft>
                          <a:spcPts val="0"/>
                        </a:spcAft>
                      </a:pPr>
                      <a:r>
                        <a:rPr lang="zh-CN" sz="800" kern="100">
                          <a:effectLst/>
                        </a:rPr>
                        <a:t>…</a:t>
                      </a:r>
                      <a:r>
                        <a:rPr lang="en-US" sz="800" kern="100">
                          <a:effectLst/>
                        </a:rPr>
                        <a:t>.</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kern="100">
                        <a:effectLs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kern="100">
                          <a:effectLst/>
                        </a:rPr>
                        <a:t> x</a:t>
                      </a:r>
                      <a:endParaRPr lang="zh-CN" altLang="en-US" sz="800" kern="100">
                        <a:effectLst/>
                      </a:endParaRPr>
                    </a:p>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extLst>
                  <a:ext uri="{0D108BD9-81ED-4DB2-BD59-A6C34878D82A}">
                    <a16:rowId xmlns:a16="http://schemas.microsoft.com/office/drawing/2014/main" val="10008"/>
                  </a:ext>
                </a:extLst>
              </a:tr>
              <a:tr h="281588">
                <a:tc vMerge="1">
                  <a:txBody>
                    <a:bodyPr/>
                    <a:lstStyle/>
                    <a:p>
                      <a:endParaRPr lang="zh-CN" altLang="en-US"/>
                    </a:p>
                  </a:txBody>
                  <a:tcPr marL="0" marR="0" marT="0" marB="0" horzOverflow="overflow"/>
                </a:tc>
                <a:tc>
                  <a:txBody>
                    <a:bodyPr/>
                    <a:lstStyle/>
                    <a:p>
                      <a:pPr algn="ctr">
                        <a:spcAft>
                          <a:spcPts val="0"/>
                        </a:spcAft>
                      </a:pPr>
                      <a:r>
                        <a:rPr lang="en-US" altLang="zh-CN" sz="800" kern="100">
                          <a:effectLst/>
                        </a:rPr>
                        <a:t>Delivery partner information management</a:t>
                      </a:r>
                      <a:endParaRPr lang="zh-CN" sz="800" kern="100">
                        <a:effectLst/>
                      </a:endParaRPr>
                    </a:p>
                  </a:txBody>
                  <a:tcPr marL="39046" marR="39046" marT="0" marB="0" anchor="ctr"/>
                </a:tc>
                <a:tc>
                  <a:txBody>
                    <a:bodyPr/>
                    <a:lstStyle/>
                    <a:p>
                      <a:pPr algn="ctr">
                        <a:spcAft>
                          <a:spcPts val="0"/>
                        </a:spcAft>
                      </a:pPr>
                      <a:r>
                        <a:rPr lang="en-US" sz="800" kern="100">
                          <a:effectLst/>
                        </a:rPr>
                        <a:t>Per delivery partner</a:t>
                      </a:r>
                      <a:endParaRPr lang="zh-CN" sz="800" kern="100">
                        <a:effectLst/>
                      </a:endParaRPr>
                    </a:p>
                  </a:txBody>
                  <a:tcPr marL="39046" marR="39046" marT="0" marB="0" anchor="ctr"/>
                </a:tc>
                <a:tc>
                  <a:txBody>
                    <a:bodyPr/>
                    <a:lstStyle/>
                    <a:p>
                      <a:pPr algn="ctr">
                        <a:spcAft>
                          <a:spcPts val="0"/>
                        </a:spcAft>
                      </a:pPr>
                      <a:r>
                        <a:rPr lang="en-US" sz="800" kern="100">
                          <a:effectLst/>
                        </a:rPr>
                        <a:t>Delivery partner ID</a:t>
                      </a:r>
                      <a:endParaRPr lang="zh-CN" sz="800" kern="100">
                        <a:effectLst/>
                      </a:endParaRPr>
                    </a:p>
                    <a:p>
                      <a:pPr algn="ctr">
                        <a:spcAft>
                          <a:spcPts val="0"/>
                        </a:spcAft>
                      </a:pPr>
                      <a:r>
                        <a:rPr lang="en-US" altLang="zh-CN" sz="800" kern="100">
                          <a:effectLst/>
                        </a:rPr>
                        <a:t>Partner location table ID</a:t>
                      </a:r>
                    </a:p>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tc>
                  <a:txBody>
                    <a:bodyPr/>
                    <a:lstStyle/>
                    <a:p>
                      <a:pPr algn="ctr">
                        <a:spcAft>
                          <a:spcPts val="0"/>
                        </a:spcAft>
                      </a:pP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 x</a:t>
                      </a:r>
                      <a:endParaRPr lang="zh-CN" sz="800" kern="100">
                        <a:effectLst/>
                      </a:endParaRPr>
                    </a:p>
                  </a:txBody>
                  <a:tcPr marL="39046" marR="39046" marT="0" marB="0" anchor="ctr"/>
                </a:tc>
                <a:tc>
                  <a:txBody>
                    <a:bodyPr/>
                    <a:lstStyle/>
                    <a:p>
                      <a:pPr algn="ctr">
                        <a:spcAft>
                          <a:spcPts val="0"/>
                        </a:spcAft>
                      </a:pPr>
                      <a:r>
                        <a:rPr lang="en-US" sz="800" kern="100">
                          <a:effectLst/>
                        </a:rPr>
                        <a:t>x </a:t>
                      </a:r>
                      <a:endParaRPr lang="zh-CN" sz="800" kern="100">
                        <a:effectLst/>
                      </a:endParaRPr>
                    </a:p>
                  </a:txBody>
                  <a:tcPr marL="39046" marR="39046" marT="0" marB="0" anchor="ctr"/>
                </a:tc>
                <a:extLst>
                  <a:ext uri="{0D108BD9-81ED-4DB2-BD59-A6C34878D82A}">
                    <a16:rowId xmlns:a16="http://schemas.microsoft.com/office/drawing/2014/main" val="10009"/>
                  </a:ext>
                </a:extLst>
              </a:tr>
              <a:tr h="281588">
                <a:tc rowSpan="2">
                  <a:txBody>
                    <a:bodyPr/>
                    <a:lstStyle/>
                    <a:p>
                      <a:pPr algn="ctr">
                        <a:spcAft>
                          <a:spcPts val="0"/>
                        </a:spcAft>
                      </a:pPr>
                      <a:r>
                        <a:rPr kumimoji="0" lang="en-US" sz="900" u="none" strike="noStrike" kern="1200">
                          <a:effectLst/>
                        </a:rPr>
                        <a:t>Return Process</a:t>
                      </a:r>
                      <a:endParaRPr lang="zh-CN" sz="900" kern="100">
                        <a:effectLst/>
                      </a:endParaRPr>
                    </a:p>
                  </a:txBody>
                  <a:tcPr marL="39046" marR="39046" marT="0" marB="0" anchor="ctr"/>
                </a:tc>
                <a:tc>
                  <a:txBody>
                    <a:bodyPr/>
                    <a:lstStyle/>
                    <a:p>
                      <a:pPr algn="ctr">
                        <a:spcAft>
                          <a:spcPts val="0"/>
                        </a:spcAft>
                      </a:pPr>
                      <a:r>
                        <a:rPr lang="en-US" sz="800" kern="100">
                          <a:effectLst/>
                        </a:rPr>
                        <a:t>Return from customer to warehouse</a:t>
                      </a:r>
                      <a:endParaRPr lang="zh-CN" sz="800" kern="100">
                        <a:effectLst/>
                      </a:endParaRPr>
                    </a:p>
                  </a:txBody>
                  <a:tcPr marL="39046" marR="39046" marT="0" marB="0" anchor="ctr"/>
                </a:tc>
                <a:tc>
                  <a:txBody>
                    <a:bodyPr/>
                    <a:lstStyle/>
                    <a:p>
                      <a:pPr algn="ctr">
                        <a:spcAft>
                          <a:spcPts val="0"/>
                        </a:spcAft>
                      </a:pPr>
                      <a:r>
                        <a:rPr lang="en-US" sz="800" kern="100">
                          <a:effectLst/>
                        </a:rPr>
                        <a:t>Per return item</a:t>
                      </a:r>
                      <a:endParaRPr lang="zh-CN" sz="800" kern="100">
                        <a:effectLst/>
                      </a:endParaRPr>
                    </a:p>
                  </a:txBody>
                  <a:tcPr marL="39046" marR="39046" marT="0" marB="0" anchor="ctr"/>
                </a:tc>
                <a:tc>
                  <a:txBody>
                    <a:bodyPr/>
                    <a:lstStyle/>
                    <a:p>
                      <a:pPr algn="ctr">
                        <a:spcAft>
                          <a:spcPts val="0"/>
                        </a:spcAft>
                      </a:pPr>
                      <a:r>
                        <a:rPr lang="en-US" sz="800" kern="100">
                          <a:effectLst/>
                        </a:rPr>
                        <a:t>Return ID</a:t>
                      </a:r>
                    </a:p>
                    <a:p>
                      <a:pPr algn="ctr">
                        <a:spcAft>
                          <a:spcPts val="0"/>
                        </a:spcAft>
                      </a:pPr>
                      <a:r>
                        <a:rPr lang="en-US" altLang="zh-CN" sz="800" kern="100">
                          <a:effectLst/>
                        </a:rPr>
                        <a:t>Product ID</a:t>
                      </a:r>
                    </a:p>
                    <a:p>
                      <a:pPr algn="ctr">
                        <a:spcAft>
                          <a:spcPts val="0"/>
                        </a:spcAft>
                      </a:pPr>
                      <a:r>
                        <a:rPr lang="en-US" altLang="zh-CN" sz="800" kern="100">
                          <a:effectLst/>
                        </a:rPr>
                        <a:t>Customer ID</a:t>
                      </a:r>
                      <a:endParaRPr lang="zh-CN" sz="800" kern="100">
                        <a:effectLst/>
                      </a:endParaRPr>
                    </a:p>
                    <a:p>
                      <a:pPr algn="ctr">
                        <a:spcAft>
                          <a:spcPts val="0"/>
                        </a:spcAft>
                      </a:pPr>
                      <a:r>
                        <a:rPr lang="zh-CN" sz="800" kern="100">
                          <a:effectLst/>
                        </a:rPr>
                        <a:t>…</a:t>
                      </a:r>
                      <a:r>
                        <a:rPr lang="en-US" sz="800" kern="100">
                          <a:effectLst/>
                        </a:rPr>
                        <a:t>.</a:t>
                      </a:r>
                      <a:endParaRPr lang="zh-CN" sz="8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tc>
                  <a:txBody>
                    <a:bodyPr/>
                    <a:lstStyle/>
                    <a:p>
                      <a:pPr algn="ctr">
                        <a:spcAft>
                          <a:spcPts val="0"/>
                        </a:spcAft>
                      </a:pPr>
                      <a:r>
                        <a:rPr lang="en-US" sz="600" kern="100">
                          <a:effectLst/>
                        </a:rPr>
                        <a:t>x </a:t>
                      </a:r>
                      <a:endParaRPr lang="zh-CN" sz="600" kern="100">
                        <a:effectLst/>
                      </a:endParaRPr>
                    </a:p>
                  </a:txBody>
                  <a:tcPr marL="39046" marR="39046" marT="0" marB="0" anchor="ctr"/>
                </a:tc>
                <a:tc>
                  <a:txBody>
                    <a:bodyPr/>
                    <a:lstStyle/>
                    <a:p>
                      <a:pPr algn="ctr">
                        <a:spcAft>
                          <a:spcPts val="0"/>
                        </a:spcAft>
                      </a:pPr>
                      <a:endParaRPr lang="zh-CN" sz="6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extLst>
                  <a:ext uri="{0D108BD9-81ED-4DB2-BD59-A6C34878D82A}">
                    <a16:rowId xmlns:a16="http://schemas.microsoft.com/office/drawing/2014/main" val="4263375399"/>
                  </a:ext>
                </a:extLst>
              </a:tr>
              <a:tr h="281588">
                <a:tc vMerge="1">
                  <a:txBody>
                    <a:bodyPr/>
                    <a:lstStyle/>
                    <a:p>
                      <a:endParaRPr lang="zh-CN" altLang="en-US"/>
                    </a:p>
                  </a:txBody>
                  <a:tcPr marL="0" marR="0" marT="0" marB="0" horzOverflow="overflow"/>
                </a:tc>
                <a:tc>
                  <a:txBody>
                    <a:bodyPr/>
                    <a:lstStyle/>
                    <a:p>
                      <a:pPr algn="ctr">
                        <a:spcAft>
                          <a:spcPts val="0"/>
                        </a:spcAft>
                      </a:pPr>
                      <a:r>
                        <a:rPr lang="en-US" altLang="zh-CN" sz="800" kern="100">
                          <a:effectLst/>
                        </a:rPr>
                        <a:t>Return from warehouse to Seller</a:t>
                      </a:r>
                      <a:endParaRPr lang="zh-CN" sz="800" kern="100">
                        <a:effectLst/>
                      </a:endParaRPr>
                    </a:p>
                  </a:txBody>
                  <a:tcPr marL="39046" marR="39046" marT="0" marB="0" anchor="ctr"/>
                </a:tc>
                <a:tc>
                  <a:txBody>
                    <a:bodyPr/>
                    <a:lstStyle/>
                    <a:p>
                      <a:pPr algn="ctr">
                        <a:spcAft>
                          <a:spcPts val="0"/>
                        </a:spcAft>
                      </a:pPr>
                      <a:r>
                        <a:rPr lang="en-US" sz="800" kern="100">
                          <a:effectLst/>
                        </a:rPr>
                        <a:t>Per return order</a:t>
                      </a:r>
                      <a:endParaRPr lang="zh-CN" sz="800" kern="100">
                        <a:effectLst/>
                      </a:endParaRPr>
                    </a:p>
                  </a:txBody>
                  <a:tcPr marL="39046" marR="39046" marT="0" marB="0" anchor="ctr"/>
                </a:tc>
                <a:tc>
                  <a:txBody>
                    <a:bodyPr/>
                    <a:lstStyle/>
                    <a:p>
                      <a:pPr algn="ctr">
                        <a:spcAft>
                          <a:spcPts val="0"/>
                        </a:spcAft>
                      </a:pPr>
                      <a:r>
                        <a:rPr lang="en-US" altLang="zh-CN" sz="800" kern="100" err="1">
                          <a:effectLst/>
                        </a:rPr>
                        <a:t>Return_Seller</a:t>
                      </a:r>
                      <a:r>
                        <a:rPr lang="en-US" altLang="zh-CN" sz="800" kern="100">
                          <a:effectLst/>
                        </a:rPr>
                        <a:t> ID</a:t>
                      </a:r>
                    </a:p>
                    <a:p>
                      <a:pPr algn="ctr">
                        <a:spcAft>
                          <a:spcPts val="0"/>
                        </a:spcAft>
                      </a:pPr>
                      <a:r>
                        <a:rPr lang="en-US" altLang="zh-CN" sz="800" kern="100">
                          <a:effectLst/>
                        </a:rPr>
                        <a:t>Product table ID</a:t>
                      </a:r>
                    </a:p>
                    <a:p>
                      <a:pPr algn="ctr">
                        <a:spcAft>
                          <a:spcPts val="0"/>
                        </a:spcAft>
                      </a:pPr>
                      <a:r>
                        <a:rPr lang="en-US" altLang="zh-CN" sz="800" kern="100">
                          <a:effectLst/>
                        </a:rPr>
                        <a:t>Seller ID</a:t>
                      </a:r>
                    </a:p>
                    <a:p>
                      <a:pPr algn="ctr">
                        <a:spcAft>
                          <a:spcPts val="0"/>
                        </a:spcAft>
                      </a:pPr>
                      <a:endParaRPr lang="zh-CN" sz="8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tc>
                  <a:txBody>
                    <a:bodyPr/>
                    <a:lstStyle/>
                    <a:p>
                      <a:pPr algn="ctr">
                        <a:spcAft>
                          <a:spcPts val="0"/>
                        </a:spcAft>
                      </a:pPr>
                      <a:endParaRPr lang="zh-CN" sz="600" kern="100">
                        <a:effectLst/>
                      </a:endParaRPr>
                    </a:p>
                  </a:txBody>
                  <a:tcPr marL="39046" marR="39046"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00" kern="100">
                          <a:effectLst/>
                        </a:rPr>
                        <a:t>x </a:t>
                      </a:r>
                      <a:endParaRPr lang="zh-CN" altLang="en-US" sz="600" kern="100">
                        <a:effectLst/>
                      </a:endParaRPr>
                    </a:p>
                    <a:p>
                      <a:pPr algn="ctr">
                        <a:spcAft>
                          <a:spcPts val="0"/>
                        </a:spcAft>
                      </a:pPr>
                      <a:endParaRPr lang="zh-CN" sz="6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tc>
                  <a:txBody>
                    <a:bodyPr/>
                    <a:lstStyle/>
                    <a:p>
                      <a:pPr algn="ctr">
                        <a:spcAft>
                          <a:spcPts val="0"/>
                        </a:spcAft>
                      </a:pPr>
                      <a:r>
                        <a:rPr lang="en-US" sz="600" kern="100">
                          <a:effectLst/>
                        </a:rPr>
                        <a:t> x</a:t>
                      </a:r>
                      <a:endParaRPr lang="zh-CN" sz="600" kern="100">
                        <a:effectLst/>
                      </a:endParaRPr>
                    </a:p>
                  </a:txBody>
                  <a:tcPr marL="39046" marR="39046" marT="0" marB="0" anchor="ctr"/>
                </a:tc>
                <a:tc>
                  <a:txBody>
                    <a:bodyPr/>
                    <a:lstStyle/>
                    <a:p>
                      <a:pPr algn="ctr">
                        <a:spcAft>
                          <a:spcPts val="0"/>
                        </a:spcAft>
                      </a:pPr>
                      <a:r>
                        <a:rPr lang="en-US" sz="600" kern="100">
                          <a:effectLst/>
                        </a:rPr>
                        <a:t>x </a:t>
                      </a:r>
                      <a:endParaRPr lang="zh-CN" sz="600" kern="100">
                        <a:effectLst/>
                      </a:endParaRPr>
                    </a:p>
                  </a:txBody>
                  <a:tcPr marL="39046" marR="39046" marT="0" marB="0" anchor="ctr"/>
                </a:tc>
                <a:extLst>
                  <a:ext uri="{0D108BD9-81ED-4DB2-BD59-A6C34878D82A}">
                    <a16:rowId xmlns:a16="http://schemas.microsoft.com/office/drawing/2014/main" val="3693591735"/>
                  </a:ext>
                </a:extLst>
              </a:tr>
            </a:tbl>
          </a:graphicData>
        </a:graphic>
      </p:graphicFrame>
    </p:spTree>
    <p:extLst>
      <p:ext uri="{BB962C8B-B14F-4D97-AF65-F5344CB8AC3E}">
        <p14:creationId xmlns:p14="http://schemas.microsoft.com/office/powerpoint/2010/main" val="3826929945"/>
      </p:ext>
    </p:extLst>
  </p:cSld>
  <p:clrMapOvr>
    <a:masterClrMapping/>
  </p:clrMapOvr>
</p:sld>
</file>

<file path=ppt/theme/theme1.xml><?xml version="1.0" encoding="utf-8"?>
<a:theme xmlns:a="http://schemas.openxmlformats.org/drawingml/2006/main" name="Cover Slides">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4024</Words>
  <Application>Microsoft Macintosh PowerPoint</Application>
  <PresentationFormat>On-screen Show (16:9)</PresentationFormat>
  <Paragraphs>736</Paragraphs>
  <Slides>35</Slides>
  <Notes>33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Arial MT</vt:lpstr>
      <vt:lpstr>Calibri</vt:lpstr>
      <vt:lpstr>Arial</vt:lpstr>
      <vt:lpstr>Wingdings</vt:lpstr>
      <vt:lpstr>Arial,Sans-Serif</vt:lpstr>
      <vt:lpstr>Century Gothic</vt:lpstr>
      <vt:lpstr>Cover Slides</vt:lpstr>
      <vt:lpstr>Content - No Photos</vt:lpstr>
      <vt:lpstr>Closing Slide</vt:lpstr>
      <vt:lpstr>PowerPoint Presentation</vt:lpstr>
      <vt:lpstr>About the Company </vt:lpstr>
      <vt:lpstr>Warehouse Design Overview</vt:lpstr>
      <vt:lpstr>High Level Bus Matrix</vt:lpstr>
      <vt:lpstr>Opportunity Matrix </vt:lpstr>
      <vt:lpstr>Prioritization Grid</vt:lpstr>
      <vt:lpstr>Steps to Dimensional Modelling </vt:lpstr>
      <vt:lpstr>Detailed Bus Matrix </vt:lpstr>
      <vt:lpstr>Detailed Bus Matrix (Contd.)</vt:lpstr>
      <vt:lpstr>Logical Fact Table –Sales Transaction</vt:lpstr>
      <vt:lpstr>Detailed Fact Table </vt:lpstr>
      <vt:lpstr>Detailed Fact Table - Dimensions </vt:lpstr>
      <vt:lpstr>Star Schema of Sale Transaction </vt:lpstr>
      <vt:lpstr>Differences between Fact and Dimension Table</vt:lpstr>
      <vt:lpstr>What are Slowly Changing Dimensions?</vt:lpstr>
      <vt:lpstr>Seller Dimension Attribute Detail Description</vt:lpstr>
      <vt:lpstr>Seller Dimension Attribute Detail Description</vt:lpstr>
      <vt:lpstr>Seller Dimension Detailed Diagram</vt:lpstr>
      <vt:lpstr>Conformed Dimensions</vt:lpstr>
      <vt:lpstr>Transformation Rules</vt:lpstr>
      <vt:lpstr>Aggregation Table</vt:lpstr>
      <vt:lpstr>Aggregation Table</vt:lpstr>
      <vt:lpstr>The cube</vt:lpstr>
      <vt:lpstr>The cube</vt:lpstr>
      <vt:lpstr>The cube</vt:lpstr>
      <vt:lpstr>The cube</vt:lpstr>
      <vt:lpstr>Examples of Ad-Hoc Report Generation &amp; operations on the cube</vt:lpstr>
      <vt:lpstr>Example of the cube on a MOLAP</vt:lpstr>
      <vt:lpstr>User Roles and Deliveries</vt:lpstr>
      <vt:lpstr>Visualizations</vt:lpstr>
      <vt:lpstr>Visualizations</vt:lpstr>
      <vt:lpstr>Visualizations</vt:lpstr>
      <vt:lpstr>Visualizations</vt:lpstr>
      <vt:lpstr>Visualizations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Apoorv Akhouri</cp:lastModifiedBy>
  <cp:revision>7</cp:revision>
  <dcterms:modified xsi:type="dcterms:W3CDTF">2021-12-09T01:07:49Z</dcterms:modified>
</cp:coreProperties>
</file>