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9" autoAdjust="0"/>
    <p:restoredTop sz="94617" autoAdjust="0"/>
  </p:normalViewPr>
  <p:slideViewPr>
    <p:cSldViewPr snapToGrid="0">
      <p:cViewPr>
        <p:scale>
          <a:sx n="70" d="100"/>
          <a:sy n="70" d="100"/>
        </p:scale>
        <p:origin x="-316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A1C593-65D0-4073-BCC9-577B9352EA97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THE </a:t>
            </a:r>
            <a:r>
              <a:rPr lang="en-US" sz="6000" dirty="0" smtClean="0">
                <a:solidFill>
                  <a:schemeClr val="tx1"/>
                </a:solidFill>
              </a:rPr>
              <a:t>JUKEBOX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5368703" y="3871245"/>
            <a:ext cx="3223035" cy="963305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                     JAVA  Project</a:t>
            </a:r>
            <a:endParaRPr lang="en-US" dirty="0"/>
          </a:p>
        </p:txBody>
      </p:sp>
      <p:pic>
        <p:nvPicPr>
          <p:cNvPr id="5" name="Picture 4" descr="istockphoto-516283002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5" y="305372"/>
            <a:ext cx="3198319" cy="3198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241141" y="6074875"/>
            <a:ext cx="30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Presented by </a:t>
            </a:r>
            <a:r>
              <a:rPr lang="en-US" dirty="0" err="1" smtClean="0"/>
              <a:t>Apoorv</a:t>
            </a:r>
            <a:r>
              <a:rPr lang="en-US" dirty="0" smtClean="0"/>
              <a:t> </a:t>
            </a:r>
            <a:r>
              <a:rPr lang="en-US" sz="2000" dirty="0" err="1" smtClean="0"/>
              <a:t>Goliyan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</a:t>
            </a:r>
            <a:r>
              <a:rPr lang="en-US" sz="6000" dirty="0" smtClean="0"/>
              <a:t>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ym typeface="+mn-ea"/>
              </a:rPr>
              <a:t>A jukebox is a partially automated music-playing device, usually a coin-operated machine, that will play a patron's selection from self-contained media</a:t>
            </a:r>
            <a:r>
              <a:rPr lang="en-US" sz="2200" dirty="0">
                <a:sym typeface="+mn-ea"/>
              </a:rPr>
              <a:t>. The classic jukebox has buttons, with letters and numbers on them, which are used to select a specific record. Some may use compact discs instead</a:t>
            </a:r>
            <a:r>
              <a:rPr lang="en-US" sz="2200" dirty="0" smtClean="0">
                <a:sym typeface="+mn-ea"/>
              </a:rPr>
              <a:t>.</a:t>
            </a:r>
          </a:p>
          <a:p>
            <a:r>
              <a:rPr lang="en-US" sz="2200" dirty="0" smtClean="0">
                <a:sym typeface="+mn-ea"/>
              </a:rPr>
              <a:t>Music jukeboxes were commonly used in restaurants ands bars</a:t>
            </a:r>
          </a:p>
          <a:p>
            <a:r>
              <a:rPr lang="en-US" sz="2200" dirty="0" smtClean="0">
                <a:sym typeface="+mn-ea"/>
              </a:rPr>
              <a:t>To enable customers to choose what music they wanted to listen.</a:t>
            </a:r>
          </a:p>
          <a:p>
            <a:r>
              <a:rPr lang="en-US" sz="2200" dirty="0" smtClean="0">
                <a:sym typeface="+mn-ea"/>
              </a:rPr>
              <a:t>Electronic and digital jukeboxes became prevalent from 70’s and 80’s. Modern</a:t>
            </a:r>
          </a:p>
          <a:p>
            <a:r>
              <a:rPr lang="en-US" sz="2200" dirty="0" smtClean="0">
                <a:sym typeface="+mn-ea"/>
              </a:rPr>
              <a:t>Jukeboxes are fully computerized and play stream music from the internet directly. </a:t>
            </a:r>
            <a:r>
              <a:rPr lang="en-US" dirty="0" smtClean="0">
                <a:sym typeface="+mn-ea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79" y="4798337"/>
            <a:ext cx="6017471" cy="180965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sz="4400" dirty="0" smtClean="0"/>
              <a:t>Domain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98" y="1675604"/>
            <a:ext cx="10972800" cy="4625609"/>
          </a:xfrm>
        </p:spPr>
        <p:txBody>
          <a:bodyPr/>
          <a:lstStyle/>
          <a:p>
            <a:r>
              <a:rPr lang="en-US" sz="2800" dirty="0" smtClean="0"/>
              <a:t>In </a:t>
            </a:r>
            <a:r>
              <a:rPr lang="en-US" sz="2800" dirty="0" smtClean="0"/>
              <a:t>existing system the user can’t search the song/ podcast by particular category.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User can’t create a combination of song and podcast </a:t>
            </a:r>
            <a:r>
              <a:rPr lang="en-US" sz="2800" dirty="0" smtClean="0"/>
              <a:t>playlist.</a:t>
            </a:r>
          </a:p>
          <a:p>
            <a:endParaRPr lang="en-US" sz="2800" dirty="0" smtClean="0"/>
          </a:p>
          <a:p>
            <a:r>
              <a:rPr lang="en-US" sz="2800" dirty="0" smtClean="0"/>
              <a:t>It is not possible for user to add a song /podcast to already created playlist.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86" y="137341"/>
            <a:ext cx="10972800" cy="1252728"/>
          </a:xfrm>
        </p:spPr>
        <p:txBody>
          <a:bodyPr/>
          <a:lstStyle/>
          <a:p>
            <a:r>
              <a:rPr lang="en-US" sz="6000" dirty="0"/>
              <a:t>A</a:t>
            </a:r>
            <a:r>
              <a:rPr lang="en-US" sz="6000" dirty="0" smtClean="0"/>
              <a:t>pplication </a:t>
            </a:r>
            <a:r>
              <a:rPr lang="en-US" sz="6000" dirty="0"/>
              <a:t>S</a:t>
            </a:r>
            <a:r>
              <a:rPr lang="en-US" sz="6000" dirty="0" smtClean="0"/>
              <a:t>upported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97" y="1756372"/>
            <a:ext cx="10403109" cy="4858073"/>
          </a:xfrm>
        </p:spPr>
        <p:txBody>
          <a:bodyPr/>
          <a:lstStyle/>
          <a:p>
            <a:r>
              <a:rPr lang="en-US" sz="2000" dirty="0" smtClean="0">
                <a:sym typeface="+mn-ea"/>
              </a:rPr>
              <a:t>USER SIGNUP,LOGIN</a:t>
            </a:r>
          </a:p>
          <a:p>
            <a:r>
              <a:rPr lang="en-US" sz="2000" dirty="0" smtClean="0">
                <a:sym typeface="+mn-ea"/>
              </a:rPr>
              <a:t>DISPLAY ALL SONG</a:t>
            </a:r>
          </a:p>
          <a:p>
            <a:r>
              <a:rPr lang="en-US" sz="2000" dirty="0" smtClean="0">
                <a:sym typeface="+mn-ea"/>
              </a:rPr>
              <a:t>DISPLAY ALL PODCAST</a:t>
            </a:r>
          </a:p>
          <a:p>
            <a:r>
              <a:rPr lang="en-US" sz="2000" dirty="0" smtClean="0">
                <a:sym typeface="+mn-ea"/>
              </a:rPr>
              <a:t>SEARCHING A SONG </a:t>
            </a:r>
          </a:p>
          <a:p>
            <a:r>
              <a:rPr lang="en-US" sz="2000" dirty="0" smtClean="0">
                <a:sym typeface="+mn-ea"/>
              </a:rPr>
              <a:t>SORTING A SONG</a:t>
            </a:r>
          </a:p>
          <a:p>
            <a:r>
              <a:rPr lang="en-US" sz="2000" dirty="0" smtClean="0">
                <a:sym typeface="+mn-ea"/>
              </a:rPr>
              <a:t>SEARCHING A PODCAST</a:t>
            </a:r>
          </a:p>
          <a:p>
            <a:r>
              <a:rPr lang="en-US" sz="2000" dirty="0" smtClean="0">
                <a:sym typeface="+mn-ea"/>
              </a:rPr>
              <a:t>SORTING A PODCAST</a:t>
            </a:r>
          </a:p>
          <a:p>
            <a:r>
              <a:rPr lang="en-US" sz="2000" dirty="0">
                <a:sym typeface="+mn-ea"/>
              </a:rPr>
              <a:t>ON DEMAND MUSIC,PODCAST  </a:t>
            </a:r>
            <a:r>
              <a:rPr lang="en-US" sz="2000" dirty="0" smtClean="0">
                <a:sym typeface="+mn-ea"/>
              </a:rPr>
              <a:t>LISTENING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getty_626660256_2000108620009280158_3888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8" y="1676024"/>
            <a:ext cx="6660332" cy="3746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</a:t>
            </a:r>
            <a:r>
              <a:rPr lang="en-US" sz="6000" dirty="0" smtClean="0"/>
              <a:t>ata </a:t>
            </a:r>
            <a:r>
              <a:rPr lang="en-US" sz="6000" dirty="0"/>
              <a:t>M</a:t>
            </a:r>
            <a:r>
              <a:rPr lang="en-US" sz="6000" dirty="0" smtClean="0"/>
              <a:t>anagement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30" y="2020786"/>
            <a:ext cx="9474437" cy="30896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ym typeface="+mn-ea"/>
              </a:rPr>
              <a:t>USER  CLASS</a:t>
            </a:r>
          </a:p>
          <a:p>
            <a:endParaRPr lang="en-US" sz="2400" dirty="0" smtClean="0">
              <a:sym typeface="+mn-ea"/>
            </a:endParaRPr>
          </a:p>
          <a:p>
            <a:r>
              <a:rPr lang="en-US" sz="2400" dirty="0" smtClean="0">
                <a:sym typeface="+mn-ea"/>
              </a:rPr>
              <a:t>SONGS </a:t>
            </a:r>
            <a:r>
              <a:rPr lang="en-US" sz="2400" dirty="0" smtClean="0">
                <a:sym typeface="+mn-ea"/>
              </a:rPr>
              <a:t> CLASS</a:t>
            </a:r>
          </a:p>
          <a:p>
            <a:endParaRPr lang="en-US" sz="2400" dirty="0" smtClean="0">
              <a:sym typeface="+mn-ea"/>
            </a:endParaRPr>
          </a:p>
          <a:p>
            <a:r>
              <a:rPr lang="en-US" sz="2400" dirty="0" smtClean="0">
                <a:sym typeface="+mn-ea"/>
              </a:rPr>
              <a:t>PODCAST </a:t>
            </a:r>
            <a:r>
              <a:rPr lang="en-US" sz="2400" dirty="0" smtClean="0">
                <a:sym typeface="+mn-ea"/>
              </a:rPr>
              <a:t> CLASS</a:t>
            </a:r>
          </a:p>
          <a:p>
            <a:endParaRPr lang="en-US" sz="2400" dirty="0" smtClean="0">
              <a:sym typeface="+mn-ea"/>
            </a:endParaRPr>
          </a:p>
          <a:p>
            <a:r>
              <a:rPr lang="en-US" sz="2400" dirty="0" smtClean="0">
                <a:sym typeface="+mn-ea"/>
              </a:rPr>
              <a:t>AUDIO  CLASS</a:t>
            </a:r>
          </a:p>
          <a:p>
            <a:endParaRPr lang="en-US" sz="2400" dirty="0" smtClean="0">
              <a:sym typeface="+mn-ea"/>
            </a:endParaRPr>
          </a:p>
          <a:p>
            <a:r>
              <a:rPr lang="en-US" sz="2400" dirty="0" smtClean="0">
                <a:sym typeface="+mn-ea"/>
              </a:rPr>
              <a:t>PLAYLIST  </a:t>
            </a:r>
            <a:r>
              <a:rPr lang="en-US" sz="2400" dirty="0" smtClean="0">
                <a:sym typeface="+mn-ea"/>
              </a:rPr>
              <a:t>CLASS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7" y="0"/>
            <a:ext cx="10972800" cy="1252728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juk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479" y="1563718"/>
            <a:ext cx="5736589" cy="5177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</a:t>
            </a:r>
            <a:r>
              <a:rPr lang="en-US" sz="6000" dirty="0" smtClean="0"/>
              <a:t>ables </a:t>
            </a:r>
            <a:r>
              <a:rPr lang="en-US" sz="6000" dirty="0" smtClean="0"/>
              <a:t>D</a:t>
            </a:r>
            <a:r>
              <a:rPr lang="en-US" sz="6000" dirty="0" smtClean="0"/>
              <a:t>escription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ym typeface="+mn-ea"/>
              </a:rPr>
              <a:t>USERS</a:t>
            </a:r>
            <a:r>
              <a:rPr lang="en-US" sz="2400" dirty="0" smtClean="0">
                <a:sym typeface="+mn-ea"/>
              </a:rPr>
              <a:t>:- </a:t>
            </a:r>
            <a:r>
              <a:rPr lang="en-US" sz="1800" dirty="0" smtClean="0">
                <a:sym typeface="+mn-ea"/>
              </a:rPr>
              <a:t>( </a:t>
            </a:r>
            <a:r>
              <a:rPr lang="en-US" sz="1800" dirty="0" smtClean="0">
                <a:sym typeface="+mn-ea"/>
              </a:rPr>
              <a:t>USERID, USERNAME , USERPASS)</a:t>
            </a:r>
          </a:p>
          <a:p>
            <a:r>
              <a:rPr lang="en-US" sz="2400" dirty="0" smtClean="0">
                <a:sym typeface="+mn-ea"/>
              </a:rPr>
              <a:t>SONGS</a:t>
            </a:r>
            <a:r>
              <a:rPr lang="en-US" sz="2400" dirty="0" smtClean="0">
                <a:sym typeface="Wingdings" panose="05000000000000000000" pitchFamily="2" charset="2"/>
              </a:rPr>
              <a:t>:- </a:t>
            </a:r>
            <a:r>
              <a:rPr lang="en-US" sz="1800" dirty="0" smtClean="0">
                <a:sym typeface="Wingdings" panose="05000000000000000000" pitchFamily="2" charset="2"/>
              </a:rPr>
              <a:t>(</a:t>
            </a:r>
            <a:r>
              <a:rPr lang="en-US" sz="1800" dirty="0" smtClean="0">
                <a:sym typeface="Wingdings" panose="05000000000000000000" pitchFamily="2" charset="2"/>
              </a:rPr>
              <a:t>SONGID,SONGNAME,ARTISTNAME,ALBUMNAME,YEAR,GENRE,URL</a:t>
            </a:r>
            <a:r>
              <a:rPr lang="en-US" sz="18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PODCAST:- </a:t>
            </a:r>
            <a:r>
              <a:rPr lang="en-US" sz="1800" dirty="0" smtClean="0">
                <a:sym typeface="Wingdings" panose="05000000000000000000" pitchFamily="2" charset="2"/>
              </a:rPr>
              <a:t>(</a:t>
            </a:r>
            <a:r>
              <a:rPr lang="en-US" sz="1800" dirty="0" smtClean="0">
                <a:sym typeface="Wingdings" panose="05000000000000000000" pitchFamily="2" charset="2"/>
              </a:rPr>
              <a:t>PODCASTID,PODCASTNAME,RELEASEDATE,GENRE,CELIBIRITY,URL</a:t>
            </a:r>
            <a:r>
              <a:rPr lang="en-US" sz="18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PLAYLIST:- </a:t>
            </a:r>
            <a:r>
              <a:rPr lang="en-US" sz="1800" dirty="0" smtClean="0">
                <a:sym typeface="Wingdings" panose="05000000000000000000" pitchFamily="2" charset="2"/>
              </a:rPr>
              <a:t>(PLAYLISTID,PLAYLISTNAME,USERID,AUDIOID)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AUDIO:- </a:t>
            </a:r>
            <a:r>
              <a:rPr lang="en-US" sz="1800" dirty="0" smtClean="0">
                <a:sym typeface="Wingdings" panose="05000000000000000000" pitchFamily="2" charset="2"/>
              </a:rPr>
              <a:t>(AUDIOID,SONGID,PODCASTID,AUDIOTYPE)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 </a:t>
            </a:r>
            <a:r>
              <a:rPr lang="en-US" sz="5400" dirty="0" smtClean="0"/>
              <a:t>YOU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89269" y="6292158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Let See output on </a:t>
            </a:r>
            <a:r>
              <a:rPr lang="en-US" dirty="0" err="1" smtClean="0"/>
              <a:t>IntelliJ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754</TotalTime>
  <Words>234</Words>
  <Application>WPS Presentation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THE JUKEBOX</vt:lpstr>
      <vt:lpstr>Introduction</vt:lpstr>
      <vt:lpstr>Problem Domain</vt:lpstr>
      <vt:lpstr>Application Supported</vt:lpstr>
      <vt:lpstr>Data Management</vt:lpstr>
      <vt:lpstr>ER Diagram</vt:lpstr>
      <vt:lpstr>Tables Description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junkBox project</dc:title>
  <dc:creator/>
  <cp:lastModifiedBy>ASUS</cp:lastModifiedBy>
  <cp:revision>38</cp:revision>
  <dcterms:created xsi:type="dcterms:W3CDTF">2022-04-12T03:44:49Z</dcterms:created>
  <dcterms:modified xsi:type="dcterms:W3CDTF">2022-04-12T16:21:32Z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9DE93C57A74D4838A96DD4D3226B24BF</vt:lpwstr>
  </property>
  <property fmtid="{D5CDD505-2E9C-101B-9397-08002B2CF9AE}" pid="3" name="KSOProductBuildVer">
    <vt:lpwstr>1033-11.2.0.10451</vt:lpwstr>
  </property>
</Properties>
</file>