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47ACFB0-C38C-4F07-8D91-7374370D9D1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C99E-2480-470D-ABD5-D3477683CA4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94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CFB0-C38C-4F07-8D91-7374370D9D1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C99E-2480-470D-ABD5-D3477683C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3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CFB0-C38C-4F07-8D91-7374370D9D1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C99E-2480-470D-ABD5-D3477683CA4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6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CFB0-C38C-4F07-8D91-7374370D9D1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C99E-2480-470D-ABD5-D3477683C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7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CFB0-C38C-4F07-8D91-7374370D9D1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C99E-2480-470D-ABD5-D3477683CA4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36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CFB0-C38C-4F07-8D91-7374370D9D1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C99E-2480-470D-ABD5-D3477683C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90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CFB0-C38C-4F07-8D91-7374370D9D1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C99E-2480-470D-ABD5-D3477683C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01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CFB0-C38C-4F07-8D91-7374370D9D1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C99E-2480-470D-ABD5-D3477683C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08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CFB0-C38C-4F07-8D91-7374370D9D1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C99E-2480-470D-ABD5-D3477683C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0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CFB0-C38C-4F07-8D91-7374370D9D1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C99E-2480-470D-ABD5-D3477683C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90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CFB0-C38C-4F07-8D91-7374370D9D1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C99E-2480-470D-ABD5-D3477683CA4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69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47ACFB0-C38C-4F07-8D91-7374370D9D1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0AC99E-2480-470D-ABD5-D3477683CA4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2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84C3-D5FA-E4D4-1575-96CA57A43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01451" y="4600280"/>
            <a:ext cx="10768552" cy="1055802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PROJECT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F9616-14F2-7867-3BAC-206C58618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4563" y="4939645"/>
            <a:ext cx="9144000" cy="716437"/>
          </a:xfrm>
        </p:spPr>
        <p:txBody>
          <a:bodyPr>
            <a:normAutofit/>
          </a:bodyPr>
          <a:lstStyle/>
          <a:p>
            <a:r>
              <a:rPr lang="en-IN" sz="2800" b="1" dirty="0"/>
              <a:t>-World Happiness Data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r>
              <a:rPr lang="en-IN" sz="2800" b="1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066C7-4E65-F319-857D-52765576B3FC}"/>
              </a:ext>
            </a:extLst>
          </p:cNvPr>
          <p:cNvSpPr txBox="1"/>
          <p:nvPr/>
        </p:nvSpPr>
        <p:spPr>
          <a:xfrm>
            <a:off x="0" y="5595337"/>
            <a:ext cx="30825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By-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Apoorv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Srivastava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3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E87A-1CFB-F5AA-FC52-8A2D86B8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48640"/>
            <a:ext cx="9720072" cy="1461154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DD31-FB35-0DAF-CF22-E6285F244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005" y="1852367"/>
            <a:ext cx="9720073" cy="402336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provides an in-depth exploratory data analysis (EDA) of the 2024 World Happiness Report data. The dataset explores various indicators contributing to happiness and well-being across different countries, such as GDP per capita, social support, healthy life expectancy, freedom of choice, generosity, and perceptions of corruption.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3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6E5C-AB69-1DBF-B87B-712404A8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83615-9752-41DD-5B76-FF6ED9734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767526"/>
            <a:ext cx="9720073" cy="4023360"/>
          </a:xfrm>
        </p:spPr>
        <p:txBody>
          <a:bodyPr/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distribution and trends of happiness scores and other indicators over time.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correlations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variables to understand their impact on overall happiness.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visualizations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highlight significant insights and relationships within the data.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9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0349-BE27-02E1-B743-40DBFE38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17570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analysis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EC732-21F8-5D94-C1C5-954447C9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717186"/>
            <a:ext cx="9720073" cy="4023360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What are the basic summary statistics for each feature?</a:t>
            </a:r>
          </a:p>
          <a:p>
            <a:r>
              <a:rPr lang="en-IN" b="1" dirty="0"/>
              <a:t>Which country has the highest and lowest happiness scores ("Life Ladder")?</a:t>
            </a:r>
          </a:p>
          <a:p>
            <a:r>
              <a:rPr lang="en-IN" b="1" dirty="0"/>
              <a:t>What is the relationship between "Life Ladder" (happiness) and other factors like "Log GDP per capita"?</a:t>
            </a:r>
          </a:p>
          <a:p>
            <a:r>
              <a:rPr lang="en-IN" b="1" dirty="0"/>
              <a:t>What is the distribution of "Life Ladder" (happiness) across countries?</a:t>
            </a:r>
          </a:p>
          <a:p>
            <a:r>
              <a:rPr lang="en-IN" b="1" dirty="0"/>
              <a:t>How does life expectancy relate to happiness?</a:t>
            </a:r>
          </a:p>
          <a:p>
            <a:r>
              <a:rPr lang="en-IN" b="1" dirty="0"/>
              <a:t>Top 3 countries with the biggest gaps between "Generosity" and "Perceptions of corruption“?</a:t>
            </a:r>
          </a:p>
          <a:p>
            <a:r>
              <a:rPr lang="en-IN" b="1" dirty="0"/>
              <a:t>How does freedom to make life choices correlate with happiness?</a:t>
            </a:r>
          </a:p>
          <a:p>
            <a:r>
              <a:rPr lang="en-IN" b="1" dirty="0"/>
              <a:t>How do countries with high corruption perception perform in terms of happiness?</a:t>
            </a:r>
          </a:p>
          <a:p>
            <a:r>
              <a:rPr lang="en-IN" b="1" dirty="0"/>
              <a:t>What are the trends in negative and positive affect over time?</a:t>
            </a:r>
          </a:p>
          <a:p>
            <a:r>
              <a:rPr lang="en-IN" b="1" dirty="0"/>
              <a:t>What is the overall correlation between happiness and economic indicators globally?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988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</TotalTime>
  <Words>252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Times New Roman</vt:lpstr>
      <vt:lpstr>Tw Cen MT</vt:lpstr>
      <vt:lpstr>Tw Cen MT Condensed</vt:lpstr>
      <vt:lpstr>Wingdings 3</vt:lpstr>
      <vt:lpstr>Integral</vt:lpstr>
      <vt:lpstr>Exploratory Data Analysis PROJECT </vt:lpstr>
      <vt:lpstr>Project Overview </vt:lpstr>
      <vt:lpstr>Key Objectives </vt:lpstr>
      <vt:lpstr>Recommended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Srivastava</dc:creator>
  <cp:lastModifiedBy>Apoorv Srivastava</cp:lastModifiedBy>
  <cp:revision>1</cp:revision>
  <dcterms:created xsi:type="dcterms:W3CDTF">2024-11-18T18:34:44Z</dcterms:created>
  <dcterms:modified xsi:type="dcterms:W3CDTF">2024-11-18T19:01:51Z</dcterms:modified>
</cp:coreProperties>
</file>