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28"/>
  </p:notesMasterIdLst>
  <p:sldIdLst>
    <p:sldId id="257" r:id="rId3"/>
    <p:sldId id="258" r:id="rId4"/>
    <p:sldId id="259" r:id="rId5"/>
    <p:sldId id="270" r:id="rId6"/>
    <p:sldId id="261" r:id="rId7"/>
    <p:sldId id="286" r:id="rId8"/>
    <p:sldId id="287" r:id="rId9"/>
    <p:sldId id="271" r:id="rId10"/>
    <p:sldId id="275" r:id="rId11"/>
    <p:sldId id="272" r:id="rId12"/>
    <p:sldId id="273" r:id="rId13"/>
    <p:sldId id="274" r:id="rId14"/>
    <p:sldId id="276" r:id="rId15"/>
    <p:sldId id="277" r:id="rId16"/>
    <p:sldId id="278" r:id="rId17"/>
    <p:sldId id="280" r:id="rId18"/>
    <p:sldId id="281" r:id="rId19"/>
    <p:sldId id="285" r:id="rId20"/>
    <p:sldId id="282" r:id="rId21"/>
    <p:sldId id="283" r:id="rId22"/>
    <p:sldId id="284" r:id="rId23"/>
    <p:sldId id="262" r:id="rId24"/>
    <p:sldId id="279" r:id="rId25"/>
    <p:sldId id="288" r:id="rId26"/>
    <p:sldId id="267" r:id="rId2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Poppins Medium" panose="00000600000000000000" pitchFamily="2" charset="0"/>
      <p:regular r:id="rId37"/>
      <p:bold r:id="rId38"/>
      <p:italic r:id="rId39"/>
      <p:boldItalic r:id="rId40"/>
    </p:embeddedFont>
    <p:embeddedFont>
      <p:font typeface="Poppins SemiBold" panose="000007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f02095231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19f02095231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05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70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789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929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30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07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789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698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783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13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f02095231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9f02095231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326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908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9f02095231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9f02095231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566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2" name="Google Shape;16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9f02095231_2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g19f02095231_2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f02095231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9f0209523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f02095231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19f0209523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617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6fcdd07de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6fcdd07de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fcdd07d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fcdd07d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8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9f02095231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19f02095231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74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2452034" y="870243"/>
            <a:ext cx="1057458" cy="105745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60865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>
            <a:spLocks noGrp="1"/>
          </p:cNvSpPr>
          <p:nvPr>
            <p:ph type="pic" idx="3"/>
          </p:nvPr>
        </p:nvSpPr>
        <p:spPr>
          <a:xfrm>
            <a:off x="425517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7"/>
          <p:cNvSpPr>
            <a:spLocks noGrp="1"/>
          </p:cNvSpPr>
          <p:nvPr>
            <p:ph type="pic" idx="4"/>
          </p:nvPr>
        </p:nvSpPr>
        <p:spPr>
          <a:xfrm>
            <a:off x="5901697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>
            <a:spLocks noGrp="1"/>
          </p:cNvSpPr>
          <p:nvPr>
            <p:ph type="pic" idx="5"/>
          </p:nvPr>
        </p:nvSpPr>
        <p:spPr>
          <a:xfrm>
            <a:off x="7548216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>
            <a:spLocks noGrp="1"/>
          </p:cNvSpPr>
          <p:nvPr>
            <p:ph type="pic" idx="2"/>
          </p:nvPr>
        </p:nvSpPr>
        <p:spPr>
          <a:xfrm>
            <a:off x="7222496" y="1314582"/>
            <a:ext cx="1454704" cy="14547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>
            <a:spLocks noGrp="1"/>
          </p:cNvSpPr>
          <p:nvPr>
            <p:ph type="pic" idx="2"/>
          </p:nvPr>
        </p:nvSpPr>
        <p:spPr>
          <a:xfrm>
            <a:off x="316830" y="4405395"/>
            <a:ext cx="600859" cy="6008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17.png"/><Relationship Id="rId5" Type="http://schemas.openxmlformats.org/officeDocument/2006/relationships/slide" Target="slide2.xml"/><Relationship Id="rId10" Type="http://schemas.openxmlformats.org/officeDocument/2006/relationships/image" Target="../media/image16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19.png"/><Relationship Id="rId5" Type="http://schemas.openxmlformats.org/officeDocument/2006/relationships/slide" Target="slide2.xml"/><Relationship Id="rId10" Type="http://schemas.openxmlformats.org/officeDocument/2006/relationships/image" Target="../media/image18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21.png"/><Relationship Id="rId5" Type="http://schemas.openxmlformats.org/officeDocument/2006/relationships/slide" Target="slide2.xml"/><Relationship Id="rId10" Type="http://schemas.openxmlformats.org/officeDocument/2006/relationships/image" Target="../media/image20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24.png"/><Relationship Id="rId5" Type="http://schemas.openxmlformats.org/officeDocument/2006/relationships/slide" Target="slide2.xml"/><Relationship Id="rId10" Type="http://schemas.openxmlformats.org/officeDocument/2006/relationships/image" Target="../media/image23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26.png"/><Relationship Id="rId5" Type="http://schemas.openxmlformats.org/officeDocument/2006/relationships/slide" Target="slide2.xml"/><Relationship Id="rId10" Type="http://schemas.openxmlformats.org/officeDocument/2006/relationships/image" Target="../media/image25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27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28.emf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29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30.emf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31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5.xml"/><Relationship Id="rId11" Type="http://schemas.openxmlformats.org/officeDocument/2006/relationships/image" Target="../media/image4.png"/><Relationship Id="rId5" Type="http://schemas.openxmlformats.org/officeDocument/2006/relationships/slide" Target="slide2.xml"/><Relationship Id="rId10" Type="http://schemas.openxmlformats.org/officeDocument/2006/relationships/image" Target="../media/image3.jp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32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33.pn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12" Type="http://schemas.openxmlformats.org/officeDocument/2006/relationships/image" Target="../media/image3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35.jpeg"/><Relationship Id="rId5" Type="http://schemas.openxmlformats.org/officeDocument/2006/relationships/slide" Target="slide2.xml"/><Relationship Id="rId10" Type="http://schemas.openxmlformats.org/officeDocument/2006/relationships/image" Target="../media/image34.jpeg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40.png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12" Type="http://schemas.openxmlformats.org/officeDocument/2006/relationships/image" Target="../media/image39.jpeg"/><Relationship Id="rId17" Type="http://schemas.openxmlformats.org/officeDocument/2006/relationships/image" Target="../media/image44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38.jpeg"/><Relationship Id="rId5" Type="http://schemas.openxmlformats.org/officeDocument/2006/relationships/slide" Target="slide2.xml"/><Relationship Id="rId15" Type="http://schemas.openxmlformats.org/officeDocument/2006/relationships/image" Target="../media/image42.svg"/><Relationship Id="rId10" Type="http://schemas.openxmlformats.org/officeDocument/2006/relationships/image" Target="../media/image37.jpeg"/><Relationship Id="rId4" Type="http://schemas.openxmlformats.org/officeDocument/2006/relationships/slide" Target="slide3.xml"/><Relationship Id="rId9" Type="http://schemas.openxmlformats.org/officeDocument/2006/relationships/slide" Target="slide24.xml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904376" TargetMode="External"/><Relationship Id="rId3" Type="http://schemas.openxmlformats.org/officeDocument/2006/relationships/slide" Target="slide24.xml"/><Relationship Id="rId7" Type="http://schemas.openxmlformats.org/officeDocument/2006/relationships/hyperlink" Target="https://arxiv.org/pdf/2301.0797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researchgate.net/publication/377712319_Hit_songs_prediction_A_review_on_machine_learning_perspective" TargetMode="External"/><Relationship Id="rId5" Type="http://schemas.openxmlformats.org/officeDocument/2006/relationships/hyperlink" Target="https://www.diva-portal.org/smash/get/diva2:1214146/FULLTEXT01.pdf" TargetMode="Externa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11" Type="http://schemas.openxmlformats.org/officeDocument/2006/relationships/slide" Target="slide24.xml"/><Relationship Id="rId5" Type="http://schemas.openxmlformats.org/officeDocument/2006/relationships/slide" Target="slide1.xml"/><Relationship Id="rId10" Type="http://schemas.openxmlformats.org/officeDocument/2006/relationships/slide" Target="slide22.xml"/><Relationship Id="rId4" Type="http://schemas.openxmlformats.org/officeDocument/2006/relationships/image" Target="../media/image8.jp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7.png"/><Relationship Id="rId7" Type="http://schemas.openxmlformats.org/officeDocument/2006/relationships/slide" Target="slide3.xml"/><Relationship Id="rId12" Type="http://schemas.openxmlformats.org/officeDocument/2006/relationships/slide" Target="slide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.xml"/><Relationship Id="rId11" Type="http://schemas.openxmlformats.org/officeDocument/2006/relationships/slide" Target="slide22.xml"/><Relationship Id="rId5" Type="http://schemas.openxmlformats.org/officeDocument/2006/relationships/image" Target="../media/image8.jpg"/><Relationship Id="rId10" Type="http://schemas.openxmlformats.org/officeDocument/2006/relationships/image" Target="../media/image1.png"/><Relationship Id="rId4" Type="http://schemas.openxmlformats.org/officeDocument/2006/relationships/hyperlink" Target="https://www.kaggle.com/datasets/theoverman/the-spotify-hit-predictor-dataset/data" TargetMode="External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image" Target="../media/image12.png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image" Target="../media/image10.png"/><Relationship Id="rId5" Type="http://schemas.openxmlformats.org/officeDocument/2006/relationships/slide" Target="slide2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slide" Target="slide2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1A32"/>
            </a:gs>
            <a:gs pos="73000">
              <a:srgbClr val="121212"/>
            </a:gs>
            <a:gs pos="100000">
              <a:srgbClr val="121212"/>
            </a:gs>
          </a:gsLst>
          <a:lin ang="54000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33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162" name="Google Shape;162;p33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2443181" y="219048"/>
            <a:ext cx="223451" cy="223451"/>
            <a:chOff x="8892506" y="664914"/>
            <a:chExt cx="209400" cy="209400"/>
          </a:xfrm>
        </p:grpSpPr>
        <p:sp>
          <p:nvSpPr>
            <p:cNvPr id="166" name="Google Shape;166;p33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3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33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169" name="Google Shape;169;p33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3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33"/>
          <p:cNvGrpSpPr/>
          <p:nvPr/>
        </p:nvGrpSpPr>
        <p:grpSpPr>
          <a:xfrm>
            <a:off x="6828349" y="220591"/>
            <a:ext cx="758313" cy="223460"/>
            <a:chOff x="9104466" y="294121"/>
            <a:chExt cx="1011084" cy="297947"/>
          </a:xfrm>
        </p:grpSpPr>
        <p:sp>
          <p:nvSpPr>
            <p:cNvPr id="172" name="Google Shape;172;p33"/>
            <p:cNvSpPr/>
            <p:nvPr/>
          </p:nvSpPr>
          <p:spPr>
            <a:xfrm>
              <a:off x="9104466" y="294121"/>
              <a:ext cx="1011084" cy="297947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3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174" name="Google Shape;174;p33"/>
          <p:cNvSpPr/>
          <p:nvPr/>
        </p:nvSpPr>
        <p:spPr>
          <a:xfrm>
            <a:off x="7821330" y="220591"/>
            <a:ext cx="1022632" cy="22346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Apoorv</a:t>
            </a:r>
            <a:endParaRPr sz="1100" dirty="0"/>
          </a:p>
        </p:txBody>
      </p:sp>
      <p:sp>
        <p:nvSpPr>
          <p:cNvPr id="176" name="Google Shape;176;p33"/>
          <p:cNvSpPr/>
          <p:nvPr/>
        </p:nvSpPr>
        <p:spPr>
          <a:xfrm>
            <a:off x="7849446" y="241506"/>
            <a:ext cx="178595" cy="178595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3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/>
          <p:nvPr/>
        </p:nvSpPr>
        <p:spPr>
          <a:xfrm rot="3600000">
            <a:off x="8687381" y="291189"/>
            <a:ext cx="64907" cy="55954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3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180" name="Google Shape;180;p33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3">
            <a:hlinkClick r:id="rId4" action="ppaction://hlinksldjump"/>
          </p:cNvPr>
          <p:cNvSpPr txBox="1"/>
          <p:nvPr/>
        </p:nvSpPr>
        <p:spPr>
          <a:xfrm>
            <a:off x="652004" y="977025"/>
            <a:ext cx="97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Team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1ED76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2" name="Google Shape;182;p33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3">
            <a:hlinkClick r:id="rId5" action="ppaction://hlinksldjump"/>
          </p:cNvPr>
          <p:cNvSpPr txBox="1"/>
          <p:nvPr/>
        </p:nvSpPr>
        <p:spPr>
          <a:xfrm>
            <a:off x="651992" y="1313842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 dirty="0"/>
          </a:p>
        </p:txBody>
      </p:sp>
      <p:grpSp>
        <p:nvGrpSpPr>
          <p:cNvPr id="184" name="Google Shape;184;p33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185" name="Google Shape;185;p33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3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3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3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189" name="Google Shape;189;p33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190" name="Google Shape;190;p33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1" name="Google Shape;191;p33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33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193" name="Google Shape;193;p33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3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33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196" name="Google Shape;196;p33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33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198" name="Google Shape;198;p33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3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200" name="Google Shape;200;p33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3277150" y="1430825"/>
            <a:ext cx="5025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Spotify Hit Predictor </a:t>
            </a:r>
            <a:endParaRPr sz="1100" dirty="0"/>
          </a:p>
        </p:txBody>
      </p:sp>
      <p:sp>
        <p:nvSpPr>
          <p:cNvPr id="212" name="Google Shape;212;p33"/>
          <p:cNvSpPr/>
          <p:nvPr/>
        </p:nvSpPr>
        <p:spPr>
          <a:xfrm>
            <a:off x="3671762" y="3037295"/>
            <a:ext cx="6072" cy="643"/>
          </a:xfrm>
          <a:custGeom>
            <a:avLst/>
            <a:gdLst/>
            <a:ahLst/>
            <a:cxnLst/>
            <a:rect l="l" t="t" r="r" b="b"/>
            <a:pathLst>
              <a:path w="8096" h="857" extrusionOk="0">
                <a:moveTo>
                  <a:pt x="8096" y="0"/>
                </a:moveTo>
                <a:lnTo>
                  <a:pt x="0" y="0"/>
                </a:lnTo>
                <a:cubicBezTo>
                  <a:pt x="2667" y="1143"/>
                  <a:pt x="5429" y="1143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3671762" y="3037295"/>
            <a:ext cx="6072" cy="1179"/>
          </a:xfrm>
          <a:custGeom>
            <a:avLst/>
            <a:gdLst/>
            <a:ahLst/>
            <a:cxnLst/>
            <a:rect l="l" t="t" r="r" b="b"/>
            <a:pathLst>
              <a:path w="8096" h="1572" extrusionOk="0">
                <a:moveTo>
                  <a:pt x="8096" y="0"/>
                </a:moveTo>
                <a:cubicBezTo>
                  <a:pt x="5429" y="1143"/>
                  <a:pt x="2667" y="1143"/>
                  <a:pt x="0" y="0"/>
                </a:cubicBezTo>
                <a:cubicBezTo>
                  <a:pt x="2667" y="2191"/>
                  <a:pt x="5429" y="2000"/>
                  <a:pt x="8096" y="0"/>
                </a:cubicBezTo>
                <a:close/>
              </a:path>
            </a:pathLst>
          </a:custGeom>
          <a:solidFill>
            <a:srgbClr val="19191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p33"/>
          <p:cNvGrpSpPr/>
          <p:nvPr/>
        </p:nvGrpSpPr>
        <p:grpSpPr>
          <a:xfrm>
            <a:off x="2490738" y="3311783"/>
            <a:ext cx="1489765" cy="439005"/>
            <a:chOff x="3660298" y="4527635"/>
            <a:chExt cx="1986353" cy="585340"/>
          </a:xfrm>
        </p:grpSpPr>
        <p:sp>
          <p:nvSpPr>
            <p:cNvPr id="215" name="Google Shape;215;p33"/>
            <p:cNvSpPr/>
            <p:nvPr/>
          </p:nvSpPr>
          <p:spPr>
            <a:xfrm>
              <a:off x="3660298" y="4527635"/>
              <a:ext cx="1986353" cy="585340"/>
            </a:xfrm>
            <a:prstGeom prst="roundRect">
              <a:avLst>
                <a:gd name="adj" fmla="val 50000"/>
              </a:avLst>
            </a:pr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3"/>
            <p:cNvSpPr txBox="1"/>
            <p:nvPr/>
          </p:nvSpPr>
          <p:spPr>
            <a:xfrm>
              <a:off x="4160399" y="4599658"/>
              <a:ext cx="9861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dirty="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Play</a:t>
              </a:r>
              <a:endParaRPr sz="1100" dirty="0"/>
            </a:p>
          </p:txBody>
        </p:sp>
      </p:grpSp>
      <p:grpSp>
        <p:nvGrpSpPr>
          <p:cNvPr id="217" name="Google Shape;217;p33"/>
          <p:cNvGrpSpPr/>
          <p:nvPr/>
        </p:nvGrpSpPr>
        <p:grpSpPr>
          <a:xfrm>
            <a:off x="4282818" y="3311783"/>
            <a:ext cx="1489765" cy="439005"/>
            <a:chOff x="6096000" y="4527635"/>
            <a:chExt cx="1986353" cy="585340"/>
          </a:xfrm>
        </p:grpSpPr>
        <p:sp>
          <p:nvSpPr>
            <p:cNvPr id="218" name="Google Shape;218;p33"/>
            <p:cNvSpPr/>
            <p:nvPr/>
          </p:nvSpPr>
          <p:spPr>
            <a:xfrm>
              <a:off x="6096000" y="4527635"/>
              <a:ext cx="1986353" cy="58534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3"/>
            <p:cNvSpPr txBox="1"/>
            <p:nvPr/>
          </p:nvSpPr>
          <p:spPr>
            <a:xfrm>
              <a:off x="6461426" y="4607858"/>
              <a:ext cx="12555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Follow</a:t>
              </a:r>
              <a:endParaRPr sz="1100"/>
            </a:p>
          </p:txBody>
        </p:sp>
      </p:grpSp>
      <p:grpSp>
        <p:nvGrpSpPr>
          <p:cNvPr id="220" name="Google Shape;220;p33"/>
          <p:cNvGrpSpPr/>
          <p:nvPr/>
        </p:nvGrpSpPr>
        <p:grpSpPr>
          <a:xfrm>
            <a:off x="6074898" y="3511025"/>
            <a:ext cx="271058" cy="52820"/>
            <a:chOff x="8439178" y="4793291"/>
            <a:chExt cx="361410" cy="70427"/>
          </a:xfrm>
        </p:grpSpPr>
        <p:sp>
          <p:nvSpPr>
            <p:cNvPr id="221" name="Google Shape;221;p33"/>
            <p:cNvSpPr/>
            <p:nvPr/>
          </p:nvSpPr>
          <p:spPr>
            <a:xfrm>
              <a:off x="8439178" y="4793291"/>
              <a:ext cx="70427" cy="70427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85904" y="4793291"/>
              <a:ext cx="70427" cy="70427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8730161" y="4793291"/>
              <a:ext cx="70427" cy="70427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62075" y="1421225"/>
            <a:ext cx="598949" cy="59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4016421" y="645709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</a:t>
            </a:r>
          </a:p>
        </p:txBody>
      </p:sp>
      <p:pic>
        <p:nvPicPr>
          <p:cNvPr id="7" name="Picture 6" descr="A graph with a red and blue rectangle&#10;&#10;Description automatically generated">
            <a:extLst>
              <a:ext uri="{FF2B5EF4-FFF2-40B4-BE49-F238E27FC236}">
                <a16:creationId xmlns:a16="http://schemas.microsoft.com/office/drawing/2014/main" id="{05727C17-2B95-B225-7F0F-C48A1D019A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274" y="1119891"/>
            <a:ext cx="3237073" cy="2589658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3228F6C-F3D2-8CC5-278E-C1F507DFCE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9118" y="2352800"/>
            <a:ext cx="3391870" cy="27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2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4016421" y="645709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</a:t>
            </a:r>
          </a:p>
        </p:txBody>
      </p:sp>
      <p:pic>
        <p:nvPicPr>
          <p:cNvPr id="4" name="Picture 3" descr="A graph with a red and blue squares&#10;&#10;Description automatically generated">
            <a:extLst>
              <a:ext uri="{FF2B5EF4-FFF2-40B4-BE49-F238E27FC236}">
                <a16:creationId xmlns:a16="http://schemas.microsoft.com/office/drawing/2014/main" id="{A567D610-C953-B893-C4F3-48BA0B5357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9274" y="1141155"/>
            <a:ext cx="3210492" cy="2568393"/>
          </a:xfrm>
          <a:prstGeom prst="rect">
            <a:avLst/>
          </a:prstGeom>
        </p:spPr>
      </p:pic>
      <p:pic>
        <p:nvPicPr>
          <p:cNvPr id="6" name="Picture 5" descr="A graph with a red and blue rectangle&#10;&#10;Description automatically generated">
            <a:extLst>
              <a:ext uri="{FF2B5EF4-FFF2-40B4-BE49-F238E27FC236}">
                <a16:creationId xmlns:a16="http://schemas.microsoft.com/office/drawing/2014/main" id="{AE674732-280F-B0EF-9A07-6DD7D6F688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4233" y="2366577"/>
            <a:ext cx="3409651" cy="27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0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4016421" y="645709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</a:t>
            </a:r>
          </a:p>
        </p:txBody>
      </p:sp>
      <p:pic>
        <p:nvPicPr>
          <p:cNvPr id="5" name="Picture 4" descr="A graph with a red rectangle&#10;&#10;Description automatically generated">
            <a:extLst>
              <a:ext uri="{FF2B5EF4-FFF2-40B4-BE49-F238E27FC236}">
                <a16:creationId xmlns:a16="http://schemas.microsoft.com/office/drawing/2014/main" id="{CD5FB12E-C8AC-21E5-E1BB-F154D04CEF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0616" y="980942"/>
            <a:ext cx="1974254" cy="2460397"/>
          </a:xfrm>
          <a:prstGeom prst="rect">
            <a:avLst/>
          </a:prstGeom>
        </p:spPr>
      </p:pic>
      <p:pic>
        <p:nvPicPr>
          <p:cNvPr id="8" name="Picture 7" descr="A graph with a chart and a diagram&#10;&#10;Description automatically generated with medium confidence">
            <a:extLst>
              <a:ext uri="{FF2B5EF4-FFF2-40B4-BE49-F238E27FC236}">
                <a16:creationId xmlns:a16="http://schemas.microsoft.com/office/drawing/2014/main" id="{96D30EB2-34FD-0BF7-0382-CFD8AEAEB6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5917" y="1650656"/>
            <a:ext cx="2256503" cy="2751003"/>
          </a:xfrm>
          <a:prstGeom prst="rect">
            <a:avLst/>
          </a:prstGeom>
        </p:spPr>
      </p:pic>
      <p:pic>
        <p:nvPicPr>
          <p:cNvPr id="10" name="Picture 9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73BABA-3812-29D2-2CEE-9C166E2EE7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0444" y="2350187"/>
            <a:ext cx="2256503" cy="27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1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4016421" y="645709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</a:t>
            </a:r>
          </a:p>
        </p:txBody>
      </p:sp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830252CF-1E34-0C49-C028-2E16523C77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2251" y="1184777"/>
            <a:ext cx="3246908" cy="2597527"/>
          </a:xfrm>
          <a:prstGeom prst="rect">
            <a:avLst/>
          </a:prstGeom>
        </p:spPr>
      </p:pic>
      <p:pic>
        <p:nvPicPr>
          <p:cNvPr id="13" name="Picture 1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6107054-D348-6415-4902-0AC12319A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4900" y="2428472"/>
            <a:ext cx="3246909" cy="25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2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105985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4016421" y="645709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1316039E-CCE0-E738-F046-F74D902D9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4007" y="1068700"/>
            <a:ext cx="3140480" cy="2512384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DF391A20-393C-8EF9-C79A-472D486FF9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3629" y="2335517"/>
            <a:ext cx="3343904" cy="26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1049217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4016421" y="645709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96B58-F66E-1B95-D1A9-0803ED1C06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8213" y="1076091"/>
            <a:ext cx="4613117" cy="388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128469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3888830" y="1037858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Outliers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342B70-B3DD-7ED1-4143-DC10D4D2C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9565" y="1813833"/>
            <a:ext cx="6769375" cy="30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5C17E-9416-A932-8080-DE06B51F7D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2251" y="1298600"/>
            <a:ext cx="2519757" cy="2317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7E29BC-E2C4-252F-04BE-475DCBFDAE13}"/>
              </a:ext>
            </a:extLst>
          </p:cNvPr>
          <p:cNvSpPr txBox="1"/>
          <p:nvPr/>
        </p:nvSpPr>
        <p:spPr>
          <a:xfrm>
            <a:off x="2273015" y="1184777"/>
            <a:ext cx="3606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Support Vector Machine</a:t>
            </a:r>
            <a:endParaRPr lang="en-GB" sz="2000" dirty="0"/>
          </a:p>
          <a:p>
            <a:pPr algn="ctr"/>
            <a:r>
              <a:rPr lang="en-GB" sz="20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264AB4-EE68-ABDF-CBD9-E288695E9B81}"/>
              </a:ext>
            </a:extLst>
          </p:cNvPr>
          <p:cNvSpPr txBox="1"/>
          <p:nvPr/>
        </p:nvSpPr>
        <p:spPr>
          <a:xfrm>
            <a:off x="2348950" y="2225966"/>
            <a:ext cx="31480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Support Vector Machine (SVM) model, known for its effectiveness in classification tasks.</a:t>
            </a:r>
          </a:p>
          <a:p>
            <a:endParaRPr lang="en-US" dirty="0">
              <a:solidFill>
                <a:srgbClr val="B4B5B2"/>
              </a:solidFill>
              <a:latin typeface="Poppins Medium"/>
              <a:cs typeface="Poppins Medium"/>
              <a:sym typeface="Poppins Medium"/>
            </a:endParaRPr>
          </a:p>
          <a:p>
            <a:endParaRPr lang="en-US" sz="1400" dirty="0">
              <a:solidFill>
                <a:srgbClr val="B4B5B2"/>
              </a:solidFill>
              <a:latin typeface="Poppins Medium"/>
              <a:cs typeface="Poppins Medium"/>
              <a:sym typeface="Poppins Medium"/>
            </a:endParaRPr>
          </a:p>
          <a:p>
            <a:r>
              <a:rPr lang="en-GB" sz="14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Types</a:t>
            </a:r>
            <a:r>
              <a:rPr lang="en-US" sz="14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endParaRPr lang="en-US" sz="1400" dirty="0">
              <a:solidFill>
                <a:srgbClr val="B4B5B2"/>
              </a:solidFill>
              <a:latin typeface="Poppins Medium"/>
              <a:cs typeface="Poppins Medium"/>
              <a:sym typeface="Poppins Mediu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 Radial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0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E29BC-E2C4-252F-04BE-475DCBFDAE13}"/>
              </a:ext>
            </a:extLst>
          </p:cNvPr>
          <p:cNvSpPr txBox="1"/>
          <p:nvPr/>
        </p:nvSpPr>
        <p:spPr>
          <a:xfrm>
            <a:off x="3683007" y="1947827"/>
            <a:ext cx="360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 Metrics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38C95E-8A87-C9BC-FDF4-A55791B4B4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9382" y="2763025"/>
            <a:ext cx="5920635" cy="15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6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60408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E29BC-E2C4-252F-04BE-475DCBFDAE13}"/>
              </a:ext>
            </a:extLst>
          </p:cNvPr>
          <p:cNvSpPr txBox="1"/>
          <p:nvPr/>
        </p:nvSpPr>
        <p:spPr>
          <a:xfrm>
            <a:off x="3693639" y="1014779"/>
            <a:ext cx="360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ROC Curve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D02F3-1F9D-D379-25B3-18EEF8B112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2659" y="1481597"/>
            <a:ext cx="4589608" cy="33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34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231" name="Google Shape;231;p34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4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235" name="Google Shape;235;p34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4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34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238" name="Google Shape;238;p34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4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4"/>
          <p:cNvSpPr txBox="1"/>
          <p:nvPr/>
        </p:nvSpPr>
        <p:spPr>
          <a:xfrm>
            <a:off x="2373027" y="1423847"/>
            <a:ext cx="247086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Team</a:t>
            </a:r>
            <a:endParaRPr sz="1100"/>
          </a:p>
        </p:txBody>
      </p:sp>
      <p:sp>
        <p:nvSpPr>
          <p:cNvPr id="241" name="Google Shape;241;p34"/>
          <p:cNvSpPr/>
          <p:nvPr/>
        </p:nvSpPr>
        <p:spPr>
          <a:xfrm>
            <a:off x="2469985" y="2107421"/>
            <a:ext cx="1428900" cy="2364600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/>
          <p:nvPr/>
        </p:nvSpPr>
        <p:spPr>
          <a:xfrm>
            <a:off x="2608657" y="2326710"/>
            <a:ext cx="1143089" cy="114308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652762" y="3832047"/>
            <a:ext cx="717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Xialu Liu</a:t>
            </a:r>
            <a:endParaRPr sz="9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2652748" y="4068025"/>
            <a:ext cx="4263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Guide</a:t>
            </a:r>
            <a:endParaRPr sz="1100"/>
          </a:p>
        </p:txBody>
      </p:sp>
      <p:sp>
        <p:nvSpPr>
          <p:cNvPr id="245" name="Google Shape;245;p34"/>
          <p:cNvSpPr/>
          <p:nvPr/>
        </p:nvSpPr>
        <p:spPr>
          <a:xfrm>
            <a:off x="4112305" y="2107421"/>
            <a:ext cx="142883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4255177" y="2326710"/>
            <a:ext cx="1143089" cy="114308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299282" y="3832047"/>
            <a:ext cx="891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Antara More</a:t>
            </a:r>
            <a:endParaRPr sz="1100"/>
          </a:p>
        </p:txBody>
      </p:sp>
      <p:sp>
        <p:nvSpPr>
          <p:cNvPr id="248" name="Google Shape;248;p34"/>
          <p:cNvSpPr txBox="1"/>
          <p:nvPr/>
        </p:nvSpPr>
        <p:spPr>
          <a:xfrm>
            <a:off x="4299276" y="4068025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Member</a:t>
            </a:r>
            <a:endParaRPr sz="1100"/>
          </a:p>
        </p:txBody>
      </p:sp>
      <p:sp>
        <p:nvSpPr>
          <p:cNvPr id="249" name="Google Shape;249;p34"/>
          <p:cNvSpPr/>
          <p:nvPr/>
        </p:nvSpPr>
        <p:spPr>
          <a:xfrm>
            <a:off x="5758825" y="2107421"/>
            <a:ext cx="142883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5901697" y="2326710"/>
            <a:ext cx="1143088" cy="114308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5945802" y="3832047"/>
            <a:ext cx="834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Apoorv V</a:t>
            </a:r>
            <a:endParaRPr sz="1100"/>
          </a:p>
        </p:txBody>
      </p:sp>
      <p:sp>
        <p:nvSpPr>
          <p:cNvPr id="252" name="Google Shape;252;p34"/>
          <p:cNvSpPr txBox="1"/>
          <p:nvPr/>
        </p:nvSpPr>
        <p:spPr>
          <a:xfrm>
            <a:off x="5945800" y="4068025"/>
            <a:ext cx="6591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Member</a:t>
            </a:r>
            <a:endParaRPr sz="1100"/>
          </a:p>
        </p:txBody>
      </p:sp>
      <p:sp>
        <p:nvSpPr>
          <p:cNvPr id="253" name="Google Shape;253;p34"/>
          <p:cNvSpPr/>
          <p:nvPr/>
        </p:nvSpPr>
        <p:spPr>
          <a:xfrm>
            <a:off x="7405344" y="2107421"/>
            <a:ext cx="142883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7548216" y="2326710"/>
            <a:ext cx="1143088" cy="1143089"/>
          </a:xfrm>
          <a:prstGeom prst="ellipse">
            <a:avLst/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7592321" y="3832047"/>
            <a:ext cx="9705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 Rane</a:t>
            </a:r>
            <a:endParaRPr sz="1100"/>
          </a:p>
        </p:txBody>
      </p:sp>
      <p:sp>
        <p:nvSpPr>
          <p:cNvPr id="256" name="Google Shape;256;p34"/>
          <p:cNvSpPr txBox="1"/>
          <p:nvPr/>
        </p:nvSpPr>
        <p:spPr>
          <a:xfrm>
            <a:off x="7592324" y="4068025"/>
            <a:ext cx="717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Member</a:t>
            </a:r>
            <a:endParaRPr sz="1100"/>
          </a:p>
        </p:txBody>
      </p:sp>
      <p:sp>
        <p:nvSpPr>
          <p:cNvPr id="257" name="Google Shape;257;p34">
            <a:hlinkClick r:id="rId3" action="ppaction://hlinksldjump"/>
          </p:cNvPr>
          <p:cNvSpPr txBox="1"/>
          <p:nvPr/>
        </p:nvSpPr>
        <p:spPr>
          <a:xfrm>
            <a:off x="651992" y="634328"/>
            <a:ext cx="6891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258" name="Google Shape;258;p34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>
            <a:hlinkClick r:id="rId4" action="ppaction://hlinksldjump"/>
          </p:cNvPr>
          <p:cNvSpPr txBox="1"/>
          <p:nvPr/>
        </p:nvSpPr>
        <p:spPr>
          <a:xfrm>
            <a:off x="652003" y="977025"/>
            <a:ext cx="891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0" name="Google Shape;260;p34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4">
            <a:hlinkClick r:id="rId5" action="ppaction://hlinksldjump"/>
          </p:cNvPr>
          <p:cNvSpPr txBox="1"/>
          <p:nvPr/>
        </p:nvSpPr>
        <p:spPr>
          <a:xfrm>
            <a:off x="651991" y="1313842"/>
            <a:ext cx="1351369" cy="546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buClr>
                <a:schemeClr val="dk1"/>
              </a:buClr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grpSp>
        <p:nvGrpSpPr>
          <p:cNvPr id="262" name="Google Shape;262;p34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263" name="Google Shape;263;p34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4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4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4">
            <a:hlinkClick r:id="rId6" action="ppaction://hlinksldjump"/>
          </p:cNvPr>
          <p:cNvSpPr txBox="1"/>
          <p:nvPr/>
        </p:nvSpPr>
        <p:spPr>
          <a:xfrm>
            <a:off x="651992" y="1650656"/>
            <a:ext cx="89100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267" name="Google Shape;267;p34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268" name="Google Shape;268;p34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9" name="Google Shape;269;p34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34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271" name="Google Shape;271;p34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4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4">
            <a:hlinkClick r:id="rId6" action="ppaction://hlinksldjump"/>
          </p:cNvPr>
          <p:cNvSpPr txBox="1"/>
          <p:nvPr/>
        </p:nvSpPr>
        <p:spPr>
          <a:xfrm>
            <a:off x="651992" y="1987469"/>
            <a:ext cx="8610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274" name="Google Shape;274;p34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5" name="Google Shape;275;p34">
            <a:hlinkClick r:id="rId8" action="ppaction://hlinksldjump"/>
          </p:cNvPr>
          <p:cNvSpPr txBox="1"/>
          <p:nvPr/>
        </p:nvSpPr>
        <p:spPr>
          <a:xfrm>
            <a:off x="651992" y="2609435"/>
            <a:ext cx="9717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276" name="Google Shape;276;p34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>
            <a:hlinkClick r:id="rId9" action="ppaction://hlinksldjump"/>
          </p:cNvPr>
          <p:cNvSpPr txBox="1"/>
          <p:nvPr/>
        </p:nvSpPr>
        <p:spPr>
          <a:xfrm>
            <a:off x="651992" y="2949011"/>
            <a:ext cx="7395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278" name="Google Shape;278;p34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34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290" name="Google Shape;290;p34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4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292" name="Google Shape;292;p34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Apoorv</a:t>
            </a:r>
            <a:endParaRPr sz="1100" dirty="0"/>
          </a:p>
        </p:txBody>
      </p:sp>
      <p:sp>
        <p:nvSpPr>
          <p:cNvPr id="294" name="Google Shape;294;p34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4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4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5775" y="2107425"/>
            <a:ext cx="1403525" cy="148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37800" y="2091102"/>
            <a:ext cx="1352525" cy="1487175"/>
          </a:xfrm>
          <a:prstGeom prst="rect">
            <a:avLst/>
          </a:prstGeom>
          <a:solidFill>
            <a:srgbClr val="1ED760"/>
          </a:solidFill>
          <a:ln>
            <a:noFill/>
          </a:ln>
        </p:spPr>
      </p:pic>
      <p:pic>
        <p:nvPicPr>
          <p:cNvPr id="299" name="Google Shape;299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05325" y="2083138"/>
            <a:ext cx="1403525" cy="1535750"/>
          </a:xfrm>
          <a:prstGeom prst="rect">
            <a:avLst/>
          </a:prstGeom>
          <a:solidFill>
            <a:srgbClr val="1ED760"/>
          </a:solidFill>
          <a:ln>
            <a:noFill/>
          </a:ln>
        </p:spPr>
      </p:pic>
      <p:pic>
        <p:nvPicPr>
          <p:cNvPr id="300" name="Google Shape;300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58775" y="2083150"/>
            <a:ext cx="1428825" cy="1487175"/>
          </a:xfrm>
          <a:prstGeom prst="rect">
            <a:avLst/>
          </a:prstGeom>
          <a:solidFill>
            <a:srgbClr val="1ED760"/>
          </a:solidFill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101675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E29BC-E2C4-252F-04BE-475DCBFDAE13}"/>
              </a:ext>
            </a:extLst>
          </p:cNvPr>
          <p:cNvSpPr txBox="1"/>
          <p:nvPr/>
        </p:nvSpPr>
        <p:spPr>
          <a:xfrm>
            <a:off x="3693639" y="1014779"/>
            <a:ext cx="360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ROC Curve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242CFA-EE6F-63D3-4283-B3B6B3A61B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9707" y="1521591"/>
            <a:ext cx="4502560" cy="32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8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899249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E29BC-E2C4-252F-04BE-475DCBFDAE13}"/>
              </a:ext>
            </a:extLst>
          </p:cNvPr>
          <p:cNvSpPr txBox="1"/>
          <p:nvPr/>
        </p:nvSpPr>
        <p:spPr>
          <a:xfrm>
            <a:off x="3693639" y="1014779"/>
            <a:ext cx="360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ROC Curve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C2AEE-5098-AC14-A63D-CBA6DBCD06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2206" y="1424694"/>
            <a:ext cx="4469218" cy="32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8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571" name="Google Shape;571;p38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38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575" name="Google Shape;575;p38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8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38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578" name="Google Shape;578;p38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8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p38"/>
          <p:cNvSpPr txBox="1"/>
          <p:nvPr/>
        </p:nvSpPr>
        <p:spPr>
          <a:xfrm>
            <a:off x="2373027" y="1423847"/>
            <a:ext cx="319702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</a:t>
            </a:r>
            <a:endParaRPr sz="1100" dirty="0"/>
          </a:p>
        </p:txBody>
      </p:sp>
      <p:sp>
        <p:nvSpPr>
          <p:cNvPr id="582" name="Google Shape;582;p38"/>
          <p:cNvSpPr/>
          <p:nvPr/>
        </p:nvSpPr>
        <p:spPr>
          <a:xfrm>
            <a:off x="2465785" y="2640806"/>
            <a:ext cx="1284684" cy="1854608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8"/>
          <p:cNvSpPr/>
          <p:nvPr/>
        </p:nvSpPr>
        <p:spPr>
          <a:xfrm>
            <a:off x="2573975" y="2741241"/>
            <a:ext cx="1068304" cy="906547"/>
          </a:xfrm>
          <a:prstGeom prst="roundRect">
            <a:avLst>
              <a:gd name="adj" fmla="val 652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2663774" y="2956249"/>
            <a:ext cx="888705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20k</a:t>
            </a:r>
            <a:endParaRPr sz="1100" dirty="0"/>
          </a:p>
        </p:txBody>
      </p:sp>
      <p:sp>
        <p:nvSpPr>
          <p:cNvPr id="585" name="Google Shape;585;p38"/>
          <p:cNvSpPr txBox="1"/>
          <p:nvPr/>
        </p:nvSpPr>
        <p:spPr>
          <a:xfrm>
            <a:off x="2573988" y="3749732"/>
            <a:ext cx="128467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Juju On That Beat (TZ Anthem)</a:t>
            </a:r>
            <a:endParaRPr sz="1100" dirty="0"/>
          </a:p>
        </p:txBody>
      </p:sp>
      <p:sp>
        <p:nvSpPr>
          <p:cNvPr id="586" name="Google Shape;586;p38"/>
          <p:cNvSpPr txBox="1"/>
          <p:nvPr/>
        </p:nvSpPr>
        <p:spPr>
          <a:xfrm>
            <a:off x="2591585" y="4059179"/>
            <a:ext cx="1011955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Highest  Danceability</a:t>
            </a:r>
            <a:endParaRPr sz="1100" dirty="0"/>
          </a:p>
        </p:txBody>
      </p:sp>
      <p:sp>
        <p:nvSpPr>
          <p:cNvPr id="602" name="Google Shape;602;p38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603" name="Google Shape;603;p38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38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605" name="Google Shape;605;p38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38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607" name="Google Shape;607;p38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608" name="Google Shape;608;p38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8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8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38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612" name="Google Shape;612;p38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613" name="Google Shape;613;p38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4" name="Google Shape;614;p38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Google Shape;615;p38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616" name="Google Shape;616;p38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8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38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619" name="Google Shape;619;p38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0" name="Google Shape;620;p38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621" name="Google Shape;621;p38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8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</a:t>
            </a: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1100" dirty="0"/>
          </a:p>
        </p:txBody>
      </p:sp>
      <p:sp>
        <p:nvSpPr>
          <p:cNvPr id="623" name="Google Shape;623;p38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4" name="Google Shape;634;p38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635" name="Google Shape;635;p38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8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637" name="Google Shape;637;p38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8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639" name="Google Shape;639;p38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38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8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blue and pink logo&#10;&#10;Description automatically generated">
            <a:extLst>
              <a:ext uri="{FF2B5EF4-FFF2-40B4-BE49-F238E27FC236}">
                <a16:creationId xmlns:a16="http://schemas.microsoft.com/office/drawing/2014/main" id="{8FC5F59F-10A9-2012-3E63-90B5CCBD3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7828" y="2788249"/>
            <a:ext cx="803022" cy="80302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E14AB11-1782-8BEF-52EF-2993E3126946}"/>
              </a:ext>
            </a:extLst>
          </p:cNvPr>
          <p:cNvGrpSpPr/>
          <p:nvPr/>
        </p:nvGrpSpPr>
        <p:grpSpPr>
          <a:xfrm>
            <a:off x="7296354" y="2686230"/>
            <a:ext cx="1284684" cy="1854608"/>
            <a:chOff x="5861447" y="2640806"/>
            <a:chExt cx="1284684" cy="1854608"/>
          </a:xfrm>
        </p:grpSpPr>
        <p:sp>
          <p:nvSpPr>
            <p:cNvPr id="592" name="Google Shape;592;p38"/>
            <p:cNvSpPr/>
            <p:nvPr/>
          </p:nvSpPr>
          <p:spPr>
            <a:xfrm>
              <a:off x="5861447" y="2640806"/>
              <a:ext cx="1284684" cy="1854608"/>
            </a:xfrm>
            <a:prstGeom prst="roundRect">
              <a:avLst>
                <a:gd name="adj" fmla="val 6568"/>
              </a:avLst>
            </a:prstGeom>
            <a:solidFill>
              <a:srgbClr val="171717"/>
            </a:solidFill>
            <a:ln>
              <a:noFill/>
            </a:ln>
            <a:effectLst>
              <a:outerShdw blurRad="127000" dist="38100" dir="2700000" algn="tl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69637" y="2741241"/>
              <a:ext cx="1068305" cy="906547"/>
            </a:xfrm>
            <a:prstGeom prst="roundRect">
              <a:avLst>
                <a:gd name="adj" fmla="val 6525"/>
              </a:avLst>
            </a:pr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8"/>
            <p:cNvSpPr txBox="1"/>
            <p:nvPr/>
          </p:nvSpPr>
          <p:spPr>
            <a:xfrm>
              <a:off x="6074465" y="2956249"/>
              <a:ext cx="858649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15+</a:t>
              </a:r>
              <a:endParaRPr sz="1100" dirty="0"/>
            </a:p>
          </p:txBody>
        </p:sp>
        <p:sp>
          <p:nvSpPr>
            <p:cNvPr id="595" name="Google Shape;595;p38"/>
            <p:cNvSpPr txBox="1"/>
            <p:nvPr/>
          </p:nvSpPr>
          <p:spPr>
            <a:xfrm>
              <a:off x="5969637" y="3884783"/>
              <a:ext cx="858712" cy="207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Wild Things</a:t>
              </a:r>
              <a:endParaRPr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596" name="Google Shape;596;p38"/>
            <p:cNvSpPr txBox="1"/>
            <p:nvPr/>
          </p:nvSpPr>
          <p:spPr>
            <a:xfrm>
              <a:off x="5969622" y="4120750"/>
              <a:ext cx="963491" cy="192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solidFill>
                    <a:srgbClr val="B4B5B2"/>
                  </a:solidFill>
                  <a:latin typeface="Open Sans"/>
                  <a:ea typeface="Open Sans"/>
                  <a:cs typeface="Open Sans"/>
                  <a:sym typeface="Open Sans"/>
                </a:rPr>
                <a:t>Highest Valence</a:t>
              </a:r>
              <a:endParaRPr sz="1100" dirty="0"/>
            </a:p>
          </p:txBody>
        </p:sp>
        <p:pic>
          <p:nvPicPr>
            <p:cNvPr id="7" name="Picture 6" descr="A person with her hands painted on her face&#10;&#10;Description automatically generated">
              <a:extLst>
                <a:ext uri="{FF2B5EF4-FFF2-40B4-BE49-F238E27FC236}">
                  <a16:creationId xmlns:a16="http://schemas.microsoft.com/office/drawing/2014/main" id="{C3B524CB-B560-C89D-6860-A21A85D8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93201" y="2769804"/>
              <a:ext cx="839912" cy="83991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AE4656-1643-43A0-5DC8-BEB4644B1D63}"/>
              </a:ext>
            </a:extLst>
          </p:cNvPr>
          <p:cNvGrpSpPr/>
          <p:nvPr/>
        </p:nvGrpSpPr>
        <p:grpSpPr>
          <a:xfrm>
            <a:off x="4868022" y="2688237"/>
            <a:ext cx="1295800" cy="1854608"/>
            <a:chOff x="4163616" y="2640806"/>
            <a:chExt cx="1295800" cy="1854608"/>
          </a:xfrm>
        </p:grpSpPr>
        <p:sp>
          <p:nvSpPr>
            <p:cNvPr id="587" name="Google Shape;587;p38"/>
            <p:cNvSpPr/>
            <p:nvPr/>
          </p:nvSpPr>
          <p:spPr>
            <a:xfrm>
              <a:off x="4163616" y="2640806"/>
              <a:ext cx="1284684" cy="1854608"/>
            </a:xfrm>
            <a:prstGeom prst="roundRect">
              <a:avLst>
                <a:gd name="adj" fmla="val 6568"/>
              </a:avLst>
            </a:prstGeom>
            <a:solidFill>
              <a:srgbClr val="171717"/>
            </a:solidFill>
            <a:ln>
              <a:noFill/>
            </a:ln>
            <a:effectLst>
              <a:outerShdw blurRad="127000" dist="38100" dir="2700000" algn="tl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4271806" y="2741241"/>
              <a:ext cx="1068304" cy="906547"/>
            </a:xfrm>
            <a:prstGeom prst="roundRect">
              <a:avLst>
                <a:gd name="adj" fmla="val 6525"/>
              </a:avLst>
            </a:pr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8"/>
            <p:cNvSpPr txBox="1"/>
            <p:nvPr/>
          </p:nvSpPr>
          <p:spPr>
            <a:xfrm>
              <a:off x="4314719" y="2956249"/>
              <a:ext cx="982481" cy="577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300" dirty="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50+</a:t>
              </a:r>
              <a:endParaRPr sz="1100" dirty="0"/>
            </a:p>
          </p:txBody>
        </p:sp>
        <p:sp>
          <p:nvSpPr>
            <p:cNvPr id="590" name="Google Shape;590;p38"/>
            <p:cNvSpPr txBox="1"/>
            <p:nvPr/>
          </p:nvSpPr>
          <p:spPr>
            <a:xfrm>
              <a:off x="4336559" y="3863851"/>
              <a:ext cx="947201" cy="207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 dirty="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Surf Board</a:t>
              </a:r>
              <a:endParaRPr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4" name="Google Shape;586;p38">
              <a:extLst>
                <a:ext uri="{FF2B5EF4-FFF2-40B4-BE49-F238E27FC236}">
                  <a16:creationId xmlns:a16="http://schemas.microsoft.com/office/drawing/2014/main" id="{E687B9A3-255D-69D0-5BD9-B0E47F641067}"/>
                </a:ext>
              </a:extLst>
            </p:cNvPr>
            <p:cNvSpPr txBox="1"/>
            <p:nvPr/>
          </p:nvSpPr>
          <p:spPr>
            <a:xfrm>
              <a:off x="4299980" y="4088305"/>
              <a:ext cx="1159436" cy="192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solidFill>
                    <a:srgbClr val="B4B5B2"/>
                  </a:solidFill>
                  <a:latin typeface="Open Sans"/>
                  <a:ea typeface="Open Sans"/>
                  <a:cs typeface="Open Sans"/>
                  <a:sym typeface="Open Sans"/>
                </a:rPr>
                <a:t>Lowest </a:t>
              </a:r>
              <a:r>
                <a:rPr lang="en-GB" sz="800" dirty="0" err="1">
                  <a:solidFill>
                    <a:srgbClr val="B4B5B2"/>
                  </a:solidFill>
                  <a:latin typeface="Open Sans"/>
                  <a:ea typeface="Open Sans"/>
                  <a:cs typeface="Open Sans"/>
                  <a:sym typeface="Open Sans"/>
                </a:rPr>
                <a:t>Acousticness</a:t>
              </a:r>
              <a:endParaRPr sz="1100" dirty="0"/>
            </a:p>
          </p:txBody>
        </p:sp>
        <p:pic>
          <p:nvPicPr>
            <p:cNvPr id="9" name="Picture 8" descr="A person surfing on a wave&#10;&#10;Description automatically generated">
              <a:extLst>
                <a:ext uri="{FF2B5EF4-FFF2-40B4-BE49-F238E27FC236}">
                  <a16:creationId xmlns:a16="http://schemas.microsoft.com/office/drawing/2014/main" id="{CBFDBDEF-2107-5929-8777-1FD2401D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12783" y="2809222"/>
              <a:ext cx="786349" cy="786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85424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-GB" sz="11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lang="en-GB" sz="16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-GB" sz="11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lang="en-GB" sz="16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Insights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2454383" y="650812"/>
            <a:ext cx="5737585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 3 Artists with the Most Hits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3D49CC-FB0E-9EF1-106F-EB77F696279E}"/>
              </a:ext>
            </a:extLst>
          </p:cNvPr>
          <p:cNvGrpSpPr/>
          <p:nvPr/>
        </p:nvGrpSpPr>
        <p:grpSpPr>
          <a:xfrm>
            <a:off x="2318886" y="1007306"/>
            <a:ext cx="6687464" cy="2128400"/>
            <a:chOff x="2348542" y="1387931"/>
            <a:chExt cx="6687464" cy="21284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F64A2B-D8B6-871B-E92B-DE70E9B8119A}"/>
                </a:ext>
              </a:extLst>
            </p:cNvPr>
            <p:cNvGrpSpPr/>
            <p:nvPr/>
          </p:nvGrpSpPr>
          <p:grpSpPr>
            <a:xfrm>
              <a:off x="2555270" y="1436197"/>
              <a:ext cx="6480736" cy="2080134"/>
              <a:chOff x="2555270" y="1436197"/>
              <a:chExt cx="6480736" cy="20801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1D00949-406C-45F5-B5FD-3A92A03013C6}"/>
                  </a:ext>
                </a:extLst>
              </p:cNvPr>
              <p:cNvGrpSpPr/>
              <p:nvPr/>
            </p:nvGrpSpPr>
            <p:grpSpPr>
              <a:xfrm>
                <a:off x="2555270" y="1609881"/>
                <a:ext cx="6102348" cy="1906450"/>
                <a:chOff x="2770887" y="1534890"/>
                <a:chExt cx="6102348" cy="1906450"/>
              </a:xfrm>
            </p:grpSpPr>
            <p:sp>
              <p:nvSpPr>
                <p:cNvPr id="9" name="Google Shape;582;p38">
                  <a:extLst>
                    <a:ext uri="{FF2B5EF4-FFF2-40B4-BE49-F238E27FC236}">
                      <a16:creationId xmlns:a16="http://schemas.microsoft.com/office/drawing/2014/main" id="{85BE7862-D32C-FB8A-D47E-527CDA56240F}"/>
                    </a:ext>
                  </a:extLst>
                </p:cNvPr>
                <p:cNvSpPr/>
                <p:nvPr/>
              </p:nvSpPr>
              <p:spPr>
                <a:xfrm>
                  <a:off x="2770887" y="1534890"/>
                  <a:ext cx="1620359" cy="1906449"/>
                </a:xfrm>
                <a:prstGeom prst="roundRect">
                  <a:avLst>
                    <a:gd name="adj" fmla="val 6568"/>
                  </a:avLst>
                </a:prstGeom>
                <a:solidFill>
                  <a:srgbClr val="171717"/>
                </a:solidFill>
                <a:ln>
                  <a:noFill/>
                </a:ln>
                <a:effectLst>
                  <a:outerShdw blurRad="127000" dist="38100" dir="2700000" algn="tl" rotWithShape="0">
                    <a:srgbClr val="000000">
                      <a:alpha val="6000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" name="Google Shape;583;p38">
                  <a:extLst>
                    <a:ext uri="{FF2B5EF4-FFF2-40B4-BE49-F238E27FC236}">
                      <a16:creationId xmlns:a16="http://schemas.microsoft.com/office/drawing/2014/main" id="{FE2860C0-1764-D2F1-C1FD-5FF8894BA3EF}"/>
                    </a:ext>
                  </a:extLst>
                </p:cNvPr>
                <p:cNvSpPr/>
                <p:nvPr/>
              </p:nvSpPr>
              <p:spPr>
                <a:xfrm>
                  <a:off x="2879077" y="1635326"/>
                  <a:ext cx="1347441" cy="1124756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1ED76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585;p38">
                  <a:extLst>
                    <a:ext uri="{FF2B5EF4-FFF2-40B4-BE49-F238E27FC236}">
                      <a16:creationId xmlns:a16="http://schemas.microsoft.com/office/drawing/2014/main" id="{9E39573D-A38D-9C84-38DD-38B5662F7F9B}"/>
                    </a:ext>
                  </a:extLst>
                </p:cNvPr>
                <p:cNvSpPr txBox="1"/>
                <p:nvPr/>
              </p:nvSpPr>
              <p:spPr>
                <a:xfrm>
                  <a:off x="2879078" y="2778868"/>
                  <a:ext cx="969275" cy="25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solidFill>
                        <a:schemeClr val="lt1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Drake</a:t>
                  </a:r>
                  <a:endParaRPr sz="1200" dirty="0"/>
                </a:p>
              </p:txBody>
            </p:sp>
            <p:sp>
              <p:nvSpPr>
                <p:cNvPr id="13" name="Google Shape;586;p38">
                  <a:extLst>
                    <a:ext uri="{FF2B5EF4-FFF2-40B4-BE49-F238E27FC236}">
                      <a16:creationId xmlns:a16="http://schemas.microsoft.com/office/drawing/2014/main" id="{E61D979A-AD4D-E5CC-5CA1-9248D1E2836C}"/>
                    </a:ext>
                  </a:extLst>
                </p:cNvPr>
                <p:cNvSpPr txBox="1"/>
                <p:nvPr/>
              </p:nvSpPr>
              <p:spPr>
                <a:xfrm>
                  <a:off x="2879077" y="3014835"/>
                  <a:ext cx="1018171" cy="25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solidFill>
                        <a:srgbClr val="B4B5B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50 Hits</a:t>
                  </a:r>
                  <a:endParaRPr sz="1200" dirty="0"/>
                </a:p>
              </p:txBody>
            </p:sp>
            <p:sp>
              <p:nvSpPr>
                <p:cNvPr id="15" name="Google Shape;582;p38">
                  <a:extLst>
                    <a:ext uri="{FF2B5EF4-FFF2-40B4-BE49-F238E27FC236}">
                      <a16:creationId xmlns:a16="http://schemas.microsoft.com/office/drawing/2014/main" id="{B499BFB9-155C-A5AC-2BFE-17E6FF466348}"/>
                    </a:ext>
                  </a:extLst>
                </p:cNvPr>
                <p:cNvSpPr/>
                <p:nvPr/>
              </p:nvSpPr>
              <p:spPr>
                <a:xfrm>
                  <a:off x="4955106" y="1537558"/>
                  <a:ext cx="1620359" cy="1903782"/>
                </a:xfrm>
                <a:prstGeom prst="roundRect">
                  <a:avLst>
                    <a:gd name="adj" fmla="val 6568"/>
                  </a:avLst>
                </a:prstGeom>
                <a:solidFill>
                  <a:srgbClr val="171717"/>
                </a:solidFill>
                <a:ln>
                  <a:noFill/>
                </a:ln>
                <a:effectLst>
                  <a:outerShdw blurRad="127000" dist="38100" dir="2700000" algn="tl" rotWithShape="0">
                    <a:srgbClr val="000000">
                      <a:alpha val="6000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583;p38">
                  <a:extLst>
                    <a:ext uri="{FF2B5EF4-FFF2-40B4-BE49-F238E27FC236}">
                      <a16:creationId xmlns:a16="http://schemas.microsoft.com/office/drawing/2014/main" id="{22476D4E-85AE-1BC5-1C65-C69415D8AE7F}"/>
                    </a:ext>
                  </a:extLst>
                </p:cNvPr>
                <p:cNvSpPr/>
                <p:nvPr/>
              </p:nvSpPr>
              <p:spPr>
                <a:xfrm>
                  <a:off x="5063296" y="1637993"/>
                  <a:ext cx="1347441" cy="1124756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1ED76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585;p38">
                  <a:extLst>
                    <a:ext uri="{FF2B5EF4-FFF2-40B4-BE49-F238E27FC236}">
                      <a16:creationId xmlns:a16="http://schemas.microsoft.com/office/drawing/2014/main" id="{22E7318C-E9CA-7531-F4B2-F831E38D045A}"/>
                    </a:ext>
                  </a:extLst>
                </p:cNvPr>
                <p:cNvSpPr txBox="1"/>
                <p:nvPr/>
              </p:nvSpPr>
              <p:spPr>
                <a:xfrm>
                  <a:off x="5063296" y="2781535"/>
                  <a:ext cx="1234919" cy="25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solidFill>
                        <a:schemeClr val="lt1"/>
                      </a:solidFill>
                      <a:latin typeface="Poppins Medium"/>
                      <a:cs typeface="Poppins Medium"/>
                      <a:sym typeface="Poppins Medium"/>
                    </a:rPr>
                    <a:t>Glee Cast</a:t>
                  </a:r>
                  <a:endParaRPr sz="1200" dirty="0"/>
                </a:p>
              </p:txBody>
            </p:sp>
            <p:sp>
              <p:nvSpPr>
                <p:cNvPr id="18" name="Google Shape;586;p38">
                  <a:extLst>
                    <a:ext uri="{FF2B5EF4-FFF2-40B4-BE49-F238E27FC236}">
                      <a16:creationId xmlns:a16="http://schemas.microsoft.com/office/drawing/2014/main" id="{544FDD3F-BAFC-84DE-ECF3-D9ECEA654C4B}"/>
                    </a:ext>
                  </a:extLst>
                </p:cNvPr>
                <p:cNvSpPr txBox="1"/>
                <p:nvPr/>
              </p:nvSpPr>
              <p:spPr>
                <a:xfrm>
                  <a:off x="5063296" y="3017502"/>
                  <a:ext cx="1234918" cy="25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solidFill>
                        <a:srgbClr val="B4B5B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41 Hits</a:t>
                  </a:r>
                  <a:endParaRPr sz="1200" dirty="0"/>
                </a:p>
              </p:txBody>
            </p:sp>
            <p:sp>
              <p:nvSpPr>
                <p:cNvPr id="19" name="Google Shape;582;p38">
                  <a:extLst>
                    <a:ext uri="{FF2B5EF4-FFF2-40B4-BE49-F238E27FC236}">
                      <a16:creationId xmlns:a16="http://schemas.microsoft.com/office/drawing/2014/main" id="{8DAFCE34-6C06-09CA-1984-791631CABAE5}"/>
                    </a:ext>
                  </a:extLst>
                </p:cNvPr>
                <p:cNvSpPr/>
                <p:nvPr/>
              </p:nvSpPr>
              <p:spPr>
                <a:xfrm>
                  <a:off x="7252876" y="1534891"/>
                  <a:ext cx="1620359" cy="1903782"/>
                </a:xfrm>
                <a:prstGeom prst="roundRect">
                  <a:avLst>
                    <a:gd name="adj" fmla="val 6568"/>
                  </a:avLst>
                </a:prstGeom>
                <a:solidFill>
                  <a:srgbClr val="171717"/>
                </a:solidFill>
                <a:ln>
                  <a:noFill/>
                </a:ln>
                <a:effectLst>
                  <a:outerShdw blurRad="127000" dist="38100" dir="2700000" algn="tl" rotWithShape="0">
                    <a:srgbClr val="000000">
                      <a:alpha val="60000"/>
                    </a:srgbClr>
                  </a:outerShdw>
                </a:effectLst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583;p38">
                  <a:extLst>
                    <a:ext uri="{FF2B5EF4-FFF2-40B4-BE49-F238E27FC236}">
                      <a16:creationId xmlns:a16="http://schemas.microsoft.com/office/drawing/2014/main" id="{A88B0F31-7DBF-855A-C1C9-BFC7D5665E44}"/>
                    </a:ext>
                  </a:extLst>
                </p:cNvPr>
                <p:cNvSpPr/>
                <p:nvPr/>
              </p:nvSpPr>
              <p:spPr>
                <a:xfrm>
                  <a:off x="7361066" y="1635326"/>
                  <a:ext cx="1347441" cy="1124756"/>
                </a:xfrm>
                <a:prstGeom prst="roundRect">
                  <a:avLst>
                    <a:gd name="adj" fmla="val 6525"/>
                  </a:avLst>
                </a:prstGeom>
                <a:solidFill>
                  <a:srgbClr val="1ED76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585;p38">
                  <a:extLst>
                    <a:ext uri="{FF2B5EF4-FFF2-40B4-BE49-F238E27FC236}">
                      <a16:creationId xmlns:a16="http://schemas.microsoft.com/office/drawing/2014/main" id="{3E67B434-2760-1059-6BE7-25755EDCC222}"/>
                    </a:ext>
                  </a:extLst>
                </p:cNvPr>
                <p:cNvSpPr txBox="1"/>
                <p:nvPr/>
              </p:nvSpPr>
              <p:spPr>
                <a:xfrm>
                  <a:off x="7361067" y="2778868"/>
                  <a:ext cx="1483900" cy="25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solidFill>
                        <a:schemeClr val="lt1"/>
                      </a:solidFill>
                      <a:latin typeface="Poppins Medium"/>
                      <a:cs typeface="Poppins Medium"/>
                      <a:sym typeface="Poppins Medium"/>
                    </a:rPr>
                    <a:t>Taylor Swift</a:t>
                  </a:r>
                  <a:endParaRPr sz="1200" dirty="0"/>
                </a:p>
              </p:txBody>
            </p:sp>
            <p:sp>
              <p:nvSpPr>
                <p:cNvPr id="22" name="Google Shape;586;p38">
                  <a:extLst>
                    <a:ext uri="{FF2B5EF4-FFF2-40B4-BE49-F238E27FC236}">
                      <a16:creationId xmlns:a16="http://schemas.microsoft.com/office/drawing/2014/main" id="{FD4009E8-9BB2-8B7A-B602-DB0227D0326C}"/>
                    </a:ext>
                  </a:extLst>
                </p:cNvPr>
                <p:cNvSpPr txBox="1"/>
                <p:nvPr/>
              </p:nvSpPr>
              <p:spPr>
                <a:xfrm>
                  <a:off x="7361066" y="3014835"/>
                  <a:ext cx="1234918" cy="253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200" dirty="0">
                      <a:solidFill>
                        <a:srgbClr val="B4B5B2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35 Hits</a:t>
                  </a:r>
                  <a:endParaRPr sz="1200" dirty="0"/>
                </a:p>
              </p:txBody>
            </p:sp>
            <p:pic>
              <p:nvPicPr>
                <p:cNvPr id="2052" name="Picture 4" descr="Drake | Spotify">
                  <a:extLst>
                    <a:ext uri="{FF2B5EF4-FFF2-40B4-BE49-F238E27FC236}">
                      <a16:creationId xmlns:a16="http://schemas.microsoft.com/office/drawing/2014/main" id="{A7256955-50D3-6395-F7DB-25834D9D06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3165" y="1669109"/>
                  <a:ext cx="933517" cy="1090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Glee: The Music, The Complete Season One - Compilation by Glee Cast |  Spotify">
                  <a:extLst>
                    <a:ext uri="{FF2B5EF4-FFF2-40B4-BE49-F238E27FC236}">
                      <a16:creationId xmlns:a16="http://schemas.microsoft.com/office/drawing/2014/main" id="{B334744B-C1DB-8E2D-7958-2EC572CA00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78118" y="1650656"/>
                  <a:ext cx="1090094" cy="10900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6" name="Picture 8" descr="Taylor Swift | Spotify">
                  <a:extLst>
                    <a:ext uri="{FF2B5EF4-FFF2-40B4-BE49-F238E27FC236}">
                      <a16:creationId xmlns:a16="http://schemas.microsoft.com/office/drawing/2014/main" id="{C479CE1D-2D04-415D-5E6F-9B57BE0B37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8200" y="1639457"/>
                  <a:ext cx="1127639" cy="11276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BE3310-9D2F-A15A-BFF1-3432D9B2D382}"/>
                  </a:ext>
                </a:extLst>
              </p:cNvPr>
              <p:cNvSpPr/>
              <p:nvPr/>
            </p:nvSpPr>
            <p:spPr>
              <a:xfrm>
                <a:off x="3797083" y="1476656"/>
                <a:ext cx="644015" cy="671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B82A1-AFBB-FBE6-E74D-A956D02E0B31}"/>
                  </a:ext>
                </a:extLst>
              </p:cNvPr>
              <p:cNvSpPr txBox="1"/>
              <p:nvPr/>
            </p:nvSpPr>
            <p:spPr>
              <a:xfrm>
                <a:off x="3889122" y="1634610"/>
                <a:ext cx="45993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1st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64A2BAA-A7DB-BBA2-BC75-09331AB38913}"/>
                  </a:ext>
                </a:extLst>
              </p:cNvPr>
              <p:cNvSpPr/>
              <p:nvPr/>
            </p:nvSpPr>
            <p:spPr>
              <a:xfrm>
                <a:off x="6104175" y="1470388"/>
                <a:ext cx="644015" cy="671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083A89-AE59-11D4-1BFB-BDA68476B603}"/>
                  </a:ext>
                </a:extLst>
              </p:cNvPr>
              <p:cNvSpPr txBox="1"/>
              <p:nvPr/>
            </p:nvSpPr>
            <p:spPr>
              <a:xfrm>
                <a:off x="6188980" y="1638901"/>
                <a:ext cx="559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2nd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4B65BD3-2095-9AC4-4283-F3FF1DE43E28}"/>
                  </a:ext>
                </a:extLst>
              </p:cNvPr>
              <p:cNvSpPr/>
              <p:nvPr/>
            </p:nvSpPr>
            <p:spPr>
              <a:xfrm>
                <a:off x="8391991" y="1436197"/>
                <a:ext cx="644015" cy="6712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F314886-68FC-0588-A1CA-D22F577C0B22}"/>
                  </a:ext>
                </a:extLst>
              </p:cNvPr>
              <p:cNvSpPr txBox="1"/>
              <p:nvPr/>
            </p:nvSpPr>
            <p:spPr>
              <a:xfrm>
                <a:off x="8459358" y="1610227"/>
                <a:ext cx="55920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3rd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FE26061-3E99-9376-DC44-1267A4262B26}"/>
                </a:ext>
              </a:extLst>
            </p:cNvPr>
            <p:cNvGrpSpPr/>
            <p:nvPr/>
          </p:nvGrpSpPr>
          <p:grpSpPr>
            <a:xfrm>
              <a:off x="2348542" y="1417716"/>
              <a:ext cx="675432" cy="675432"/>
              <a:chOff x="9430722" y="3598803"/>
              <a:chExt cx="675432" cy="67543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55B62A8-EE6A-9750-6028-FF36BBB3D70D}"/>
                  </a:ext>
                </a:extLst>
              </p:cNvPr>
              <p:cNvSpPr/>
              <p:nvPr/>
            </p:nvSpPr>
            <p:spPr>
              <a:xfrm>
                <a:off x="9640847" y="3866987"/>
                <a:ext cx="255182" cy="207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 descr="A blue check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C2B444A9-9105-0AE9-C85E-89A5369F2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0722" y="3598803"/>
                <a:ext cx="675432" cy="675432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E78995-B37B-0A3C-F099-3B3EF43A5F2F}"/>
                </a:ext>
              </a:extLst>
            </p:cNvPr>
            <p:cNvGrpSpPr/>
            <p:nvPr/>
          </p:nvGrpSpPr>
          <p:grpSpPr>
            <a:xfrm>
              <a:off x="4564512" y="1417716"/>
              <a:ext cx="675432" cy="675432"/>
              <a:chOff x="9430722" y="3598803"/>
              <a:chExt cx="675432" cy="6754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E402AAD-D807-74BC-9A6D-01891DDF0AC1}"/>
                  </a:ext>
                </a:extLst>
              </p:cNvPr>
              <p:cNvSpPr/>
              <p:nvPr/>
            </p:nvSpPr>
            <p:spPr>
              <a:xfrm>
                <a:off x="9640847" y="3866987"/>
                <a:ext cx="255182" cy="207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Picture 39" descr="A blue check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8C6F085A-6929-ADCC-56CC-54220E820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0722" y="3598803"/>
                <a:ext cx="675432" cy="675432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98DD0D4-974B-4E0C-8F06-B8D1B227BB64}"/>
                </a:ext>
              </a:extLst>
            </p:cNvPr>
            <p:cNvGrpSpPr/>
            <p:nvPr/>
          </p:nvGrpSpPr>
          <p:grpSpPr>
            <a:xfrm>
              <a:off x="6854899" y="1387931"/>
              <a:ext cx="675432" cy="675432"/>
              <a:chOff x="9430722" y="3598803"/>
              <a:chExt cx="675432" cy="675432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A6CAB02-9040-10E3-B92E-2FDFE42DE497}"/>
                  </a:ext>
                </a:extLst>
              </p:cNvPr>
              <p:cNvSpPr/>
              <p:nvPr/>
            </p:nvSpPr>
            <p:spPr>
              <a:xfrm>
                <a:off x="9640847" y="3866987"/>
                <a:ext cx="255182" cy="207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42" descr="A blue check mark on a black background&#10;&#10;Description automatically generated">
                <a:extLst>
                  <a:ext uri="{FF2B5EF4-FFF2-40B4-BE49-F238E27FC236}">
                    <a16:creationId xmlns:a16="http://schemas.microsoft.com/office/drawing/2014/main" id="{E1F56340-5EF8-AF79-55E7-CA93059CA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0722" y="3598803"/>
                <a:ext cx="675432" cy="675432"/>
              </a:xfrm>
              <a:prstGeom prst="rect">
                <a:avLst/>
              </a:prstGeom>
            </p:spPr>
          </p:pic>
        </p:grpSp>
      </p:grpSp>
      <p:pic>
        <p:nvPicPr>
          <p:cNvPr id="48" name="Graphic 47" descr="Headphones with solid fill">
            <a:extLst>
              <a:ext uri="{FF2B5EF4-FFF2-40B4-BE49-F238E27FC236}">
                <a16:creationId xmlns:a16="http://schemas.microsoft.com/office/drawing/2014/main" id="{61CB2F51-A624-B178-EBAD-888CBF87E1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83278" y="3371673"/>
            <a:ext cx="1114519" cy="1114519"/>
          </a:xfrm>
          <a:prstGeom prst="rect">
            <a:avLst/>
          </a:prstGeom>
        </p:spPr>
      </p:pic>
      <p:pic>
        <p:nvPicPr>
          <p:cNvPr id="50" name="Graphic 49" descr="Disk jockey male with solid fill">
            <a:extLst>
              <a:ext uri="{FF2B5EF4-FFF2-40B4-BE49-F238E27FC236}">
                <a16:creationId xmlns:a16="http://schemas.microsoft.com/office/drawing/2014/main" id="{1899493E-5586-F19C-4251-648B3A3789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77596" y="3332255"/>
            <a:ext cx="1114519" cy="1114519"/>
          </a:xfrm>
          <a:prstGeom prst="rect">
            <a:avLst/>
          </a:prstGeom>
        </p:spPr>
      </p:pic>
      <p:sp>
        <p:nvSpPr>
          <p:cNvPr id="51" name="Google Shape;585;p38">
            <a:extLst>
              <a:ext uri="{FF2B5EF4-FFF2-40B4-BE49-F238E27FC236}">
                <a16:creationId xmlns:a16="http://schemas.microsoft.com/office/drawing/2014/main" id="{0FF70933-D723-7536-3A1E-88B9EBA31082}"/>
              </a:ext>
            </a:extLst>
          </p:cNvPr>
          <p:cNvSpPr txBox="1"/>
          <p:nvPr/>
        </p:nvSpPr>
        <p:spPr>
          <a:xfrm>
            <a:off x="3977595" y="4555008"/>
            <a:ext cx="111451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3355 Artists</a:t>
            </a:r>
            <a:endParaRPr sz="1200" dirty="0"/>
          </a:p>
        </p:txBody>
      </p:sp>
      <p:sp>
        <p:nvSpPr>
          <p:cNvPr id="52" name="Google Shape;585;p38">
            <a:extLst>
              <a:ext uri="{FF2B5EF4-FFF2-40B4-BE49-F238E27FC236}">
                <a16:creationId xmlns:a16="http://schemas.microsoft.com/office/drawing/2014/main" id="{03EFD0CA-D484-C65F-9D58-CF8DB35CC5A2}"/>
              </a:ext>
            </a:extLst>
          </p:cNvPr>
          <p:cNvSpPr txBox="1"/>
          <p:nvPr/>
        </p:nvSpPr>
        <p:spPr>
          <a:xfrm>
            <a:off x="6171764" y="4499433"/>
            <a:ext cx="111451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6398 Tracks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9090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51"/>
          <p:cNvSpPr/>
          <p:nvPr/>
        </p:nvSpPr>
        <p:spPr>
          <a:xfrm>
            <a:off x="-14401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5" name="Google Shape;1615;p51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1616" name="Google Shape;1616;p51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9" name="Google Shape;1619;p51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51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51">
            <a:hlinkClick r:id="" action="ppaction://noaction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51">
            <a:hlinkClick r:id="" action="ppaction://noaction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51">
            <a:hlinkClick r:id="" action="ppaction://noaction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51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1625" name="Google Shape;1625;p51">
              <a:hlinkClick r:id="" action="ppaction://noaction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1">
              <a:hlinkClick r:id="" action="ppaction://noaction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1">
              <a:hlinkClick r:id="" action="ppaction://noaction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8" name="Google Shape;1628;p51">
            <a:hlinkClick r:id="" action="ppaction://noaction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p51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1630" name="Google Shape;1630;p51">
              <a:hlinkClick r:id="" action="ppaction://noaction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1" name="Google Shape;1631;p51" descr="Add with solid fill">
              <a:hlinkClick r:id="" action="ppaction://noaction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2" name="Google Shape;1632;p51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1633" name="Google Shape;1633;p51">
              <a:hlinkClick r:id="" action="ppaction://noaction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51" descr="Heart with solid fill">
              <a:hlinkClick r:id="" action="ppaction://noaction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5" name="Google Shape;1635;p51">
            <a:hlinkClick r:id="" action="ppaction://noaction"/>
          </p:cNvPr>
          <p:cNvSpPr txBox="1"/>
          <p:nvPr/>
        </p:nvSpPr>
        <p:spPr>
          <a:xfrm>
            <a:off x="651992" y="1987469"/>
            <a:ext cx="86105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6" name="Google Shape;1636;p51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7" name="Google Shape;1637;p51">
            <a:hlinkClick r:id="" action="ppaction://noaction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51">
            <a:hlinkClick r:id="" action="ppaction://noaction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51">
            <a:hlinkClick r:id="" action="ppaction://noaction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51">
            <a:hlinkClick r:id="" action="ppaction://noaction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1" name="Google Shape;1651;p51"/>
          <p:cNvGrpSpPr/>
          <p:nvPr/>
        </p:nvGrpSpPr>
        <p:grpSpPr>
          <a:xfrm>
            <a:off x="2443192" y="219049"/>
            <a:ext cx="223451" cy="223451"/>
            <a:chOff x="8892506" y="664914"/>
            <a:chExt cx="209400" cy="209400"/>
          </a:xfrm>
        </p:grpSpPr>
        <p:sp>
          <p:nvSpPr>
            <p:cNvPr id="1652" name="Google Shape;1652;p51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1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4" name="Google Shape;1654;p51"/>
          <p:cNvGrpSpPr/>
          <p:nvPr/>
        </p:nvGrpSpPr>
        <p:grpSpPr>
          <a:xfrm flipH="1">
            <a:off x="2749814" y="219049"/>
            <a:ext cx="223451" cy="223451"/>
            <a:chOff x="8892506" y="664914"/>
            <a:chExt cx="209400" cy="209400"/>
          </a:xfrm>
        </p:grpSpPr>
        <p:sp>
          <p:nvSpPr>
            <p:cNvPr id="1655" name="Google Shape;1655;p51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1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7" name="Google Shape;1657;p51"/>
          <p:cNvSpPr txBox="1"/>
          <p:nvPr/>
        </p:nvSpPr>
        <p:spPr>
          <a:xfrm>
            <a:off x="2314825" y="554513"/>
            <a:ext cx="6101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220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51">
            <a:hlinkClick r:id="rId5"/>
          </p:cNvPr>
          <p:cNvSpPr/>
          <p:nvPr/>
        </p:nvSpPr>
        <p:spPr>
          <a:xfrm>
            <a:off x="2314825" y="1346025"/>
            <a:ext cx="64455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 u="sng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5"/>
              </a:rPr>
              <a:t>https://www.diva-portal.org/smash/get/diva2:1214146/FULLTEXT01.pdf</a:t>
            </a: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9" name="Google Shape;1659;p51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1660" name="Google Shape;1660;p51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1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2" name="Google Shape;1662;p51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51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51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51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51"/>
          <p:cNvSpPr/>
          <p:nvPr/>
        </p:nvSpPr>
        <p:spPr>
          <a:xfrm rot="3599511">
            <a:off x="8687308" y="290990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51"/>
          <p:cNvSpPr txBox="1"/>
          <p:nvPr/>
        </p:nvSpPr>
        <p:spPr>
          <a:xfrm>
            <a:off x="2314825" y="1138113"/>
            <a:ext cx="464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 Predicting Hit Songs with Machine Learning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68" name="Google Shape;1668;p51">
            <a:hlinkClick r:id="rId5"/>
          </p:cNvPr>
          <p:cNvSpPr/>
          <p:nvPr/>
        </p:nvSpPr>
        <p:spPr>
          <a:xfrm>
            <a:off x="2314825" y="2068400"/>
            <a:ext cx="6445500" cy="5409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https://www.researchgate.net/publication/377712319_Hit_songs_prediction_A_review_on_machine_learning_perspective</a:t>
            </a:r>
            <a:endParaRPr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p51"/>
          <p:cNvSpPr txBox="1"/>
          <p:nvPr/>
        </p:nvSpPr>
        <p:spPr>
          <a:xfrm>
            <a:off x="2314825" y="1860488"/>
            <a:ext cx="464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Hit songs prediction: A review on machine learning perspective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0" name="Google Shape;1670;p51">
            <a:hlinkClick r:id="rId5"/>
          </p:cNvPr>
          <p:cNvSpPr/>
          <p:nvPr/>
        </p:nvSpPr>
        <p:spPr>
          <a:xfrm>
            <a:off x="2314825" y="3152875"/>
            <a:ext cx="64455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 u="sng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7"/>
              </a:rPr>
              <a:t>https://arxiv.org/pdf/2301.07978</a:t>
            </a: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51"/>
          <p:cNvSpPr txBox="1"/>
          <p:nvPr/>
        </p:nvSpPr>
        <p:spPr>
          <a:xfrm>
            <a:off x="2314825" y="2944963"/>
            <a:ext cx="464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Spotify: A Study For ML-Based Song Hit Prediction Using Spotify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2" name="Google Shape;1672;p51">
            <a:hlinkClick r:id="rId5"/>
          </p:cNvPr>
          <p:cNvSpPr/>
          <p:nvPr/>
        </p:nvSpPr>
        <p:spPr>
          <a:xfrm>
            <a:off x="2314825" y="3950250"/>
            <a:ext cx="64455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 u="sng">
                <a:solidFill>
                  <a:schemeClr val="hlink"/>
                </a:solidFill>
                <a:latin typeface="Poppins Medium"/>
                <a:ea typeface="Poppins Medium"/>
                <a:cs typeface="Poppins Medium"/>
                <a:sym typeface="Poppins Medium"/>
                <a:hlinkClick r:id="rId8"/>
              </a:rPr>
              <a:t>https://ieeexplore.ieee.org/document/9904376</a:t>
            </a: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p51"/>
          <p:cNvSpPr txBox="1"/>
          <p:nvPr/>
        </p:nvSpPr>
        <p:spPr>
          <a:xfrm>
            <a:off x="2314825" y="3647925"/>
            <a:ext cx="6231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A Machine Learning Approach for Modeling Time-Varying Hit Song Preferences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Google Shape;199;p31">
            <a:hlinkClick r:id="rId9" action="ppaction://hlinksldjump"/>
            <a:extLst>
              <a:ext uri="{FF2B5EF4-FFF2-40B4-BE49-F238E27FC236}">
                <a16:creationId xmlns:a16="http://schemas.microsoft.com/office/drawing/2014/main" id="{6CB0E71C-58D6-E7CB-8C09-DE41EE634D66}"/>
              </a:ext>
            </a:extLst>
          </p:cNvPr>
          <p:cNvSpPr txBox="1"/>
          <p:nvPr/>
        </p:nvSpPr>
        <p:spPr>
          <a:xfrm>
            <a:off x="631553" y="3288587"/>
            <a:ext cx="780502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Reference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96;p31">
            <a:extLst>
              <a:ext uri="{FF2B5EF4-FFF2-40B4-BE49-F238E27FC236}">
                <a16:creationId xmlns:a16="http://schemas.microsoft.com/office/drawing/2014/main" id="{94D57568-E881-88A6-37F4-93387C7AC4E2}"/>
              </a:ext>
            </a:extLst>
          </p:cNvPr>
          <p:cNvGrpSpPr/>
          <p:nvPr/>
        </p:nvGrpSpPr>
        <p:grpSpPr>
          <a:xfrm>
            <a:off x="303005" y="3319113"/>
            <a:ext cx="155748" cy="155800"/>
            <a:chOff x="6124575" y="3380359"/>
            <a:chExt cx="468618" cy="468774"/>
          </a:xfrm>
        </p:grpSpPr>
        <p:sp>
          <p:nvSpPr>
            <p:cNvPr id="4" name="Google Shape;197;p31">
              <a:hlinkClick r:id="rId10" action="ppaction://hlinksldjump"/>
              <a:extLst>
                <a:ext uri="{FF2B5EF4-FFF2-40B4-BE49-F238E27FC236}">
                  <a16:creationId xmlns:a16="http://schemas.microsoft.com/office/drawing/2014/main" id="{557E4D0E-9DD0-9A23-C8EC-107B12F869A4}"/>
                </a:ext>
              </a:extLst>
            </p:cNvPr>
            <p:cNvSpPr/>
            <p:nvPr/>
          </p:nvSpPr>
          <p:spPr>
            <a:xfrm>
              <a:off x="6124575" y="3380359"/>
              <a:ext cx="468618" cy="468774"/>
            </a:xfrm>
            <a:custGeom>
              <a:avLst/>
              <a:gdLst/>
              <a:ahLst/>
              <a:cxnLst/>
              <a:rect l="l" t="t" r="r" b="b"/>
              <a:pathLst>
                <a:path w="468618" h="468774" extrusionOk="0">
                  <a:moveTo>
                    <a:pt x="468523" y="56377"/>
                  </a:moveTo>
                  <a:cubicBezTo>
                    <a:pt x="468523" y="53329"/>
                    <a:pt x="468523" y="50186"/>
                    <a:pt x="467951" y="47138"/>
                  </a:cubicBezTo>
                  <a:cubicBezTo>
                    <a:pt x="463094" y="18849"/>
                    <a:pt x="441567" y="466"/>
                    <a:pt x="412706" y="85"/>
                  </a:cubicBezTo>
                  <a:cubicBezTo>
                    <a:pt x="391561" y="-106"/>
                    <a:pt x="370415" y="85"/>
                    <a:pt x="349270" y="85"/>
                  </a:cubicBezTo>
                  <a:cubicBezTo>
                    <a:pt x="329744" y="85"/>
                    <a:pt x="310217" y="85"/>
                    <a:pt x="290691" y="85"/>
                  </a:cubicBezTo>
                  <a:cubicBezTo>
                    <a:pt x="259640" y="-106"/>
                    <a:pt x="233446" y="10943"/>
                    <a:pt x="211538" y="32946"/>
                  </a:cubicBezTo>
                  <a:cubicBezTo>
                    <a:pt x="146959" y="97716"/>
                    <a:pt x="82379" y="162391"/>
                    <a:pt x="17800" y="227065"/>
                  </a:cubicBezTo>
                  <a:cubicBezTo>
                    <a:pt x="-5917" y="250878"/>
                    <a:pt x="-5917" y="284120"/>
                    <a:pt x="17705" y="307837"/>
                  </a:cubicBezTo>
                  <a:cubicBezTo>
                    <a:pt x="65234" y="355558"/>
                    <a:pt x="112859" y="403183"/>
                    <a:pt x="160484" y="450808"/>
                  </a:cubicBezTo>
                  <a:cubicBezTo>
                    <a:pt x="184392" y="474715"/>
                    <a:pt x="217539" y="474811"/>
                    <a:pt x="241542" y="450808"/>
                  </a:cubicBezTo>
                  <a:cubicBezTo>
                    <a:pt x="306407" y="386133"/>
                    <a:pt x="371177" y="321363"/>
                    <a:pt x="435947" y="256688"/>
                  </a:cubicBezTo>
                  <a:cubicBezTo>
                    <a:pt x="457664" y="234971"/>
                    <a:pt x="468713" y="208777"/>
                    <a:pt x="468618" y="177916"/>
                  </a:cubicBezTo>
                  <a:cubicBezTo>
                    <a:pt x="468523" y="137435"/>
                    <a:pt x="468618" y="96859"/>
                    <a:pt x="468618" y="56377"/>
                  </a:cubicBezTo>
                  <a:close/>
                  <a:moveTo>
                    <a:pt x="409944" y="230875"/>
                  </a:moveTo>
                  <a:cubicBezTo>
                    <a:pt x="345174" y="295455"/>
                    <a:pt x="280595" y="360034"/>
                    <a:pt x="215920" y="424709"/>
                  </a:cubicBezTo>
                  <a:cubicBezTo>
                    <a:pt x="206014" y="434615"/>
                    <a:pt x="196013" y="434615"/>
                    <a:pt x="186202" y="424709"/>
                  </a:cubicBezTo>
                  <a:cubicBezTo>
                    <a:pt x="139053" y="377560"/>
                    <a:pt x="92000" y="330316"/>
                    <a:pt x="44851" y="283168"/>
                  </a:cubicBezTo>
                  <a:cubicBezTo>
                    <a:pt x="33707" y="272023"/>
                    <a:pt x="33802" y="262879"/>
                    <a:pt x="44851" y="251735"/>
                  </a:cubicBezTo>
                  <a:cubicBezTo>
                    <a:pt x="108764" y="187727"/>
                    <a:pt x="172676" y="123814"/>
                    <a:pt x="236494" y="59711"/>
                  </a:cubicBezTo>
                  <a:cubicBezTo>
                    <a:pt x="252020" y="44090"/>
                    <a:pt x="270403" y="36375"/>
                    <a:pt x="292406" y="36565"/>
                  </a:cubicBezTo>
                  <a:cubicBezTo>
                    <a:pt x="331744" y="36756"/>
                    <a:pt x="371082" y="36565"/>
                    <a:pt x="410516" y="36565"/>
                  </a:cubicBezTo>
                  <a:cubicBezTo>
                    <a:pt x="425184" y="36565"/>
                    <a:pt x="432233" y="43709"/>
                    <a:pt x="432233" y="58473"/>
                  </a:cubicBezTo>
                  <a:cubicBezTo>
                    <a:pt x="432233" y="78666"/>
                    <a:pt x="432233" y="98859"/>
                    <a:pt x="432233" y="118957"/>
                  </a:cubicBezTo>
                  <a:cubicBezTo>
                    <a:pt x="432233" y="138292"/>
                    <a:pt x="432233" y="157628"/>
                    <a:pt x="432233" y="177059"/>
                  </a:cubicBezTo>
                  <a:cubicBezTo>
                    <a:pt x="432233" y="198109"/>
                    <a:pt x="424994" y="216016"/>
                    <a:pt x="410039" y="230875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98;p31">
              <a:hlinkClick r:id="rId10" action="ppaction://hlinksldjump"/>
              <a:extLst>
                <a:ext uri="{FF2B5EF4-FFF2-40B4-BE49-F238E27FC236}">
                  <a16:creationId xmlns:a16="http://schemas.microsoft.com/office/drawing/2014/main" id="{3B07A3EE-52BE-3088-B061-30C446D365B7}"/>
                </a:ext>
              </a:extLst>
            </p:cNvPr>
            <p:cNvSpPr/>
            <p:nvPr/>
          </p:nvSpPr>
          <p:spPr>
            <a:xfrm>
              <a:off x="6405646" y="3456453"/>
              <a:ext cx="109824" cy="109728"/>
            </a:xfrm>
            <a:custGeom>
              <a:avLst/>
              <a:gdLst/>
              <a:ahLst/>
              <a:cxnLst/>
              <a:rect l="l" t="t" r="r" b="b"/>
              <a:pathLst>
                <a:path w="109824" h="109728" extrusionOk="0">
                  <a:moveTo>
                    <a:pt x="55055" y="0"/>
                  </a:moveTo>
                  <a:cubicBezTo>
                    <a:pt x="24765" y="-95"/>
                    <a:pt x="95" y="24480"/>
                    <a:pt x="0" y="54674"/>
                  </a:cubicBezTo>
                  <a:cubicBezTo>
                    <a:pt x="0" y="84868"/>
                    <a:pt x="24575" y="109633"/>
                    <a:pt x="54769" y="109728"/>
                  </a:cubicBezTo>
                  <a:cubicBezTo>
                    <a:pt x="85058" y="109728"/>
                    <a:pt x="109633" y="85344"/>
                    <a:pt x="109823" y="55055"/>
                  </a:cubicBezTo>
                  <a:cubicBezTo>
                    <a:pt x="110014" y="24861"/>
                    <a:pt x="85344" y="191"/>
                    <a:pt x="55055" y="96"/>
                  </a:cubicBezTo>
                  <a:close/>
                  <a:moveTo>
                    <a:pt x="54673" y="73152"/>
                  </a:moveTo>
                  <a:cubicBezTo>
                    <a:pt x="44577" y="72962"/>
                    <a:pt x="36576" y="64675"/>
                    <a:pt x="36671" y="54579"/>
                  </a:cubicBezTo>
                  <a:cubicBezTo>
                    <a:pt x="36766" y="44482"/>
                    <a:pt x="45053" y="36386"/>
                    <a:pt x="55150" y="36481"/>
                  </a:cubicBezTo>
                  <a:cubicBezTo>
                    <a:pt x="65151" y="36576"/>
                    <a:pt x="73247" y="44958"/>
                    <a:pt x="73152" y="55055"/>
                  </a:cubicBezTo>
                  <a:cubicBezTo>
                    <a:pt x="73057" y="65151"/>
                    <a:pt x="64675" y="73248"/>
                    <a:pt x="54673" y="7315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3"/>
          <p:cNvSpPr txBox="1"/>
          <p:nvPr/>
        </p:nvSpPr>
        <p:spPr>
          <a:xfrm>
            <a:off x="2965070" y="1752858"/>
            <a:ext cx="32138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1ED7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sz="1100"/>
          </a:p>
        </p:txBody>
      </p:sp>
      <p:sp>
        <p:nvSpPr>
          <p:cNvPr id="987" name="Google Shape;987;p43"/>
          <p:cNvSpPr/>
          <p:nvPr/>
        </p:nvSpPr>
        <p:spPr>
          <a:xfrm>
            <a:off x="0" y="4267463"/>
            <a:ext cx="9144000" cy="876667"/>
          </a:xfrm>
          <a:custGeom>
            <a:avLst/>
            <a:gdLst/>
            <a:ahLst/>
            <a:cxnLst/>
            <a:rect l="l" t="t" r="r" b="b"/>
            <a:pathLst>
              <a:path w="12192000" h="1168889" extrusionOk="0">
                <a:moveTo>
                  <a:pt x="0" y="0"/>
                </a:moveTo>
                <a:lnTo>
                  <a:pt x="12192000" y="0"/>
                </a:lnTo>
                <a:lnTo>
                  <a:pt x="12192000" y="1168890"/>
                </a:lnTo>
                <a:lnTo>
                  <a:pt x="0" y="11688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3"/>
          <p:cNvSpPr/>
          <p:nvPr/>
        </p:nvSpPr>
        <p:spPr>
          <a:xfrm>
            <a:off x="316830" y="4405395"/>
            <a:ext cx="600858" cy="600858"/>
          </a:xfrm>
          <a:custGeom>
            <a:avLst/>
            <a:gdLst/>
            <a:ahLst/>
            <a:cxnLst/>
            <a:rect l="l" t="t" r="r" b="b"/>
            <a:pathLst>
              <a:path w="801144" h="801144" extrusionOk="0">
                <a:moveTo>
                  <a:pt x="0" y="0"/>
                </a:moveTo>
                <a:lnTo>
                  <a:pt x="801145" y="0"/>
                </a:lnTo>
                <a:lnTo>
                  <a:pt x="801145" y="801145"/>
                </a:lnTo>
                <a:lnTo>
                  <a:pt x="0" y="801145"/>
                </a:lnTo>
                <a:close/>
              </a:path>
            </a:pathLst>
          </a:custGeom>
          <a:solidFill>
            <a:srgbClr val="DDDFD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3"/>
          <p:cNvSpPr txBox="1"/>
          <p:nvPr/>
        </p:nvSpPr>
        <p:spPr>
          <a:xfrm>
            <a:off x="971750" y="4711100"/>
            <a:ext cx="14328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Luis Fonsi, Daddy Yankee</a:t>
            </a:r>
            <a:endParaRPr sz="1100"/>
          </a:p>
        </p:txBody>
      </p:sp>
      <p:sp>
        <p:nvSpPr>
          <p:cNvPr id="990" name="Google Shape;990;p43"/>
          <p:cNvSpPr txBox="1"/>
          <p:nvPr/>
        </p:nvSpPr>
        <p:spPr>
          <a:xfrm>
            <a:off x="968318" y="4489571"/>
            <a:ext cx="143279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Despacito</a:t>
            </a:r>
            <a:endParaRPr sz="1100" dirty="0"/>
          </a:p>
        </p:txBody>
      </p:sp>
      <p:grpSp>
        <p:nvGrpSpPr>
          <p:cNvPr id="991" name="Google Shape;991;p43"/>
          <p:cNvGrpSpPr/>
          <p:nvPr/>
        </p:nvGrpSpPr>
        <p:grpSpPr>
          <a:xfrm>
            <a:off x="2330686" y="4655495"/>
            <a:ext cx="106499" cy="100543"/>
            <a:chOff x="3193815" y="6207327"/>
            <a:chExt cx="141998" cy="134058"/>
          </a:xfrm>
        </p:grpSpPr>
        <p:sp>
          <p:nvSpPr>
            <p:cNvPr id="992" name="Google Shape;992;p43"/>
            <p:cNvSpPr/>
            <p:nvPr/>
          </p:nvSpPr>
          <p:spPr>
            <a:xfrm>
              <a:off x="3193815" y="6207327"/>
              <a:ext cx="141998" cy="134058"/>
            </a:xfrm>
            <a:custGeom>
              <a:avLst/>
              <a:gdLst/>
              <a:ahLst/>
              <a:cxnLst/>
              <a:rect l="l" t="t" r="r" b="b"/>
              <a:pathLst>
                <a:path w="141998" h="134058" extrusionOk="0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3"/>
            <p:cNvSpPr/>
            <p:nvPr/>
          </p:nvSpPr>
          <p:spPr>
            <a:xfrm>
              <a:off x="3193815" y="6207327"/>
              <a:ext cx="141998" cy="134058"/>
            </a:xfrm>
            <a:custGeom>
              <a:avLst/>
              <a:gdLst/>
              <a:ahLst/>
              <a:cxnLst/>
              <a:rect l="l" t="t" r="r" b="b"/>
              <a:pathLst>
                <a:path w="141998" h="134058" extrusionOk="0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noFill/>
            <a:ln w="9525" cap="flat" cmpd="sng">
              <a:solidFill>
                <a:srgbClr val="B4B5B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4" name="Google Shape;994;p43"/>
          <p:cNvSpPr txBox="1"/>
          <p:nvPr/>
        </p:nvSpPr>
        <p:spPr>
          <a:xfrm>
            <a:off x="2998149" y="4819200"/>
            <a:ext cx="357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0:23</a:t>
            </a:r>
            <a:endParaRPr sz="1100"/>
          </a:p>
        </p:txBody>
      </p:sp>
      <p:sp>
        <p:nvSpPr>
          <p:cNvPr id="995" name="Google Shape;995;p43"/>
          <p:cNvSpPr txBox="1"/>
          <p:nvPr/>
        </p:nvSpPr>
        <p:spPr>
          <a:xfrm>
            <a:off x="6389001" y="4819200"/>
            <a:ext cx="4641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A3A3A3"/>
                </a:solidFill>
                <a:latin typeface="Poppins"/>
                <a:ea typeface="Poppins"/>
                <a:cs typeface="Poppins"/>
                <a:sym typeface="Poppins"/>
              </a:rPr>
              <a:t>-3:25</a:t>
            </a:r>
            <a:endParaRPr sz="1100"/>
          </a:p>
        </p:txBody>
      </p:sp>
      <p:grpSp>
        <p:nvGrpSpPr>
          <p:cNvPr id="996" name="Google Shape;996;p43"/>
          <p:cNvGrpSpPr/>
          <p:nvPr/>
        </p:nvGrpSpPr>
        <p:grpSpPr>
          <a:xfrm>
            <a:off x="3356200" y="4924490"/>
            <a:ext cx="3005610" cy="5725"/>
            <a:chOff x="4300409" y="6565987"/>
            <a:chExt cx="4007480" cy="7634"/>
          </a:xfrm>
        </p:grpSpPr>
        <p:sp>
          <p:nvSpPr>
            <p:cNvPr id="997" name="Google Shape;997;p43"/>
            <p:cNvSpPr/>
            <p:nvPr/>
          </p:nvSpPr>
          <p:spPr>
            <a:xfrm>
              <a:off x="4300409" y="6565987"/>
              <a:ext cx="4007480" cy="7634"/>
            </a:xfrm>
            <a:custGeom>
              <a:avLst/>
              <a:gdLst/>
              <a:ahLst/>
              <a:cxnLst/>
              <a:rect l="l" t="t" r="r" b="b"/>
              <a:pathLst>
                <a:path w="4007480" h="7634" extrusionOk="0">
                  <a:moveTo>
                    <a:pt x="0" y="0"/>
                  </a:moveTo>
                  <a:lnTo>
                    <a:pt x="4007481" y="0"/>
                  </a:lnTo>
                </a:path>
              </a:pathLst>
            </a:custGeom>
            <a:noFill/>
            <a:ln w="22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3"/>
            <p:cNvSpPr/>
            <p:nvPr/>
          </p:nvSpPr>
          <p:spPr>
            <a:xfrm>
              <a:off x="4300409" y="6565987"/>
              <a:ext cx="324992" cy="7634"/>
            </a:xfrm>
            <a:custGeom>
              <a:avLst/>
              <a:gdLst/>
              <a:ahLst/>
              <a:cxnLst/>
              <a:rect l="l" t="t" r="r" b="b"/>
              <a:pathLst>
                <a:path w="324992" h="7634" extrusionOk="0">
                  <a:moveTo>
                    <a:pt x="0" y="0"/>
                  </a:moveTo>
                  <a:lnTo>
                    <a:pt x="324993" y="0"/>
                  </a:lnTo>
                </a:path>
              </a:pathLst>
            </a:custGeom>
            <a:noFill/>
            <a:ln w="22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3"/>
          <p:cNvGrpSpPr/>
          <p:nvPr/>
        </p:nvGrpSpPr>
        <p:grpSpPr>
          <a:xfrm>
            <a:off x="4511232" y="4456925"/>
            <a:ext cx="757843" cy="260465"/>
            <a:chOff x="5985836" y="6055175"/>
            <a:chExt cx="682813" cy="234678"/>
          </a:xfrm>
        </p:grpSpPr>
        <p:grpSp>
          <p:nvGrpSpPr>
            <p:cNvPr id="1000" name="Google Shape;1000;p43"/>
            <p:cNvGrpSpPr/>
            <p:nvPr/>
          </p:nvGrpSpPr>
          <p:grpSpPr>
            <a:xfrm>
              <a:off x="6209903" y="6055175"/>
              <a:ext cx="234678" cy="234678"/>
              <a:chOff x="6209903" y="6055175"/>
              <a:chExt cx="234678" cy="234678"/>
            </a:xfrm>
          </p:grpSpPr>
          <p:sp>
            <p:nvSpPr>
              <p:cNvPr id="1001" name="Google Shape;1001;p43"/>
              <p:cNvSpPr/>
              <p:nvPr/>
            </p:nvSpPr>
            <p:spPr>
              <a:xfrm>
                <a:off x="6209903" y="6055175"/>
                <a:ext cx="234678" cy="234678"/>
              </a:xfrm>
              <a:custGeom>
                <a:avLst/>
                <a:gdLst/>
                <a:ahLst/>
                <a:cxnLst/>
                <a:rect l="l" t="t" r="r" b="b"/>
                <a:pathLst>
                  <a:path w="234678" h="234678" extrusionOk="0">
                    <a:moveTo>
                      <a:pt x="234679" y="117339"/>
                    </a:moveTo>
                    <a:cubicBezTo>
                      <a:pt x="234679" y="182144"/>
                      <a:pt x="182144" y="234679"/>
                      <a:pt x="117339" y="234679"/>
                    </a:cubicBezTo>
                    <a:cubicBezTo>
                      <a:pt x="52535" y="234679"/>
                      <a:pt x="0" y="182144"/>
                      <a:pt x="0" y="117339"/>
                    </a:cubicBezTo>
                    <a:cubicBezTo>
                      <a:pt x="0" y="52535"/>
                      <a:pt x="52535" y="0"/>
                      <a:pt x="117339" y="0"/>
                    </a:cubicBezTo>
                    <a:cubicBezTo>
                      <a:pt x="182144" y="0"/>
                      <a:pt x="234679" y="52535"/>
                      <a:pt x="234679" y="11733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2" name="Google Shape;1002;p43"/>
              <p:cNvGrpSpPr/>
              <p:nvPr/>
            </p:nvGrpSpPr>
            <p:grpSpPr>
              <a:xfrm>
                <a:off x="6289224" y="6120601"/>
                <a:ext cx="76037" cy="103750"/>
                <a:chOff x="6289224" y="6120601"/>
                <a:chExt cx="76037" cy="103750"/>
              </a:xfrm>
            </p:grpSpPr>
            <p:sp>
              <p:nvSpPr>
                <p:cNvPr id="1003" name="Google Shape;1003;p43"/>
                <p:cNvSpPr/>
                <p:nvPr/>
              </p:nvSpPr>
              <p:spPr>
                <a:xfrm>
                  <a:off x="6289224" y="6120601"/>
                  <a:ext cx="25345" cy="1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45" h="103750" extrusionOk="0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43"/>
                <p:cNvSpPr/>
                <p:nvPr/>
              </p:nvSpPr>
              <p:spPr>
                <a:xfrm>
                  <a:off x="6339916" y="6120601"/>
                  <a:ext cx="25345" cy="1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45" h="103750" extrusionOk="0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5" name="Google Shape;1005;p43"/>
            <p:cNvGrpSpPr/>
            <p:nvPr/>
          </p:nvGrpSpPr>
          <p:grpSpPr>
            <a:xfrm>
              <a:off x="6565205" y="6114036"/>
              <a:ext cx="103444" cy="111613"/>
              <a:chOff x="6565205" y="6114036"/>
              <a:chExt cx="103444" cy="111613"/>
            </a:xfrm>
          </p:grpSpPr>
          <p:sp>
            <p:nvSpPr>
              <p:cNvPr id="1006" name="Google Shape;1006;p43"/>
              <p:cNvSpPr/>
              <p:nvPr/>
            </p:nvSpPr>
            <p:spPr>
              <a:xfrm>
                <a:off x="6565205" y="6114036"/>
                <a:ext cx="9665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96650" h="111613" extrusionOk="0">
                    <a:moveTo>
                      <a:pt x="96650" y="55807"/>
                    </a:moveTo>
                    <a:lnTo>
                      <a:pt x="0" y="0"/>
                    </a:lnTo>
                    <a:lnTo>
                      <a:pt x="0" y="111614"/>
                    </a:lnTo>
                    <a:lnTo>
                      <a:pt x="96650" y="558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6655060" y="6114036"/>
                <a:ext cx="13589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111613" extrusionOk="0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43"/>
            <p:cNvGrpSpPr/>
            <p:nvPr/>
          </p:nvGrpSpPr>
          <p:grpSpPr>
            <a:xfrm>
              <a:off x="5985836" y="6114036"/>
              <a:ext cx="103521" cy="111613"/>
              <a:chOff x="5985836" y="6114036"/>
              <a:chExt cx="103521" cy="111613"/>
            </a:xfrm>
          </p:grpSpPr>
          <p:sp>
            <p:nvSpPr>
              <p:cNvPr id="1009" name="Google Shape;1009;p43"/>
              <p:cNvSpPr/>
              <p:nvPr/>
            </p:nvSpPr>
            <p:spPr>
              <a:xfrm>
                <a:off x="5992631" y="6114036"/>
                <a:ext cx="96726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96726" h="111613" extrusionOk="0">
                    <a:moveTo>
                      <a:pt x="0" y="55807"/>
                    </a:moveTo>
                    <a:lnTo>
                      <a:pt x="96727" y="0"/>
                    </a:lnTo>
                    <a:lnTo>
                      <a:pt x="96727" y="111614"/>
                    </a:lnTo>
                    <a:lnTo>
                      <a:pt x="0" y="5580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 rot="10800000">
                <a:off x="5985836" y="6114036"/>
                <a:ext cx="13589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13589" h="111613" extrusionOk="0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1" name="Google Shape;1011;p43"/>
          <p:cNvGrpSpPr/>
          <p:nvPr/>
        </p:nvGrpSpPr>
        <p:grpSpPr>
          <a:xfrm>
            <a:off x="5553690" y="4531997"/>
            <a:ext cx="138791" cy="145485"/>
            <a:chOff x="6925086" y="6122815"/>
            <a:chExt cx="125050" cy="131081"/>
          </a:xfrm>
        </p:grpSpPr>
        <p:sp>
          <p:nvSpPr>
            <p:cNvPr id="1012" name="Google Shape;1012;p43"/>
            <p:cNvSpPr/>
            <p:nvPr/>
          </p:nvSpPr>
          <p:spPr>
            <a:xfrm>
              <a:off x="6925086" y="6122815"/>
              <a:ext cx="125050" cy="110621"/>
            </a:xfrm>
            <a:custGeom>
              <a:avLst/>
              <a:gdLst/>
              <a:ahLst/>
              <a:cxnLst/>
              <a:rect l="l" t="t" r="r" b="b"/>
              <a:pathLst>
                <a:path w="125050" h="110621" extrusionOk="0">
                  <a:moveTo>
                    <a:pt x="94742" y="0"/>
                  </a:moveTo>
                  <a:lnTo>
                    <a:pt x="30308" y="0"/>
                  </a:lnTo>
                  <a:cubicBezTo>
                    <a:pt x="13589" y="0"/>
                    <a:pt x="0" y="13589"/>
                    <a:pt x="0" y="30308"/>
                  </a:cubicBezTo>
                  <a:lnTo>
                    <a:pt x="0" y="64892"/>
                  </a:lnTo>
                  <a:cubicBezTo>
                    <a:pt x="0" y="81611"/>
                    <a:pt x="13589" y="95200"/>
                    <a:pt x="30308" y="95200"/>
                  </a:cubicBezTo>
                  <a:lnTo>
                    <a:pt x="45424" y="95200"/>
                  </a:lnTo>
                  <a:cubicBezTo>
                    <a:pt x="47486" y="95200"/>
                    <a:pt x="49165" y="93520"/>
                    <a:pt x="49165" y="91459"/>
                  </a:cubicBezTo>
                  <a:cubicBezTo>
                    <a:pt x="49165" y="89398"/>
                    <a:pt x="47486" y="87718"/>
                    <a:pt x="45424" y="87718"/>
                  </a:cubicBezTo>
                  <a:lnTo>
                    <a:pt x="30308" y="87718"/>
                  </a:lnTo>
                  <a:cubicBezTo>
                    <a:pt x="17712" y="87718"/>
                    <a:pt x="7482" y="77488"/>
                    <a:pt x="7482" y="64892"/>
                  </a:cubicBezTo>
                  <a:lnTo>
                    <a:pt x="7482" y="30308"/>
                  </a:lnTo>
                  <a:cubicBezTo>
                    <a:pt x="7482" y="17712"/>
                    <a:pt x="17712" y="7482"/>
                    <a:pt x="30308" y="7482"/>
                  </a:cubicBezTo>
                  <a:lnTo>
                    <a:pt x="94742" y="7482"/>
                  </a:lnTo>
                  <a:cubicBezTo>
                    <a:pt x="107338" y="7482"/>
                    <a:pt x="117569" y="17712"/>
                    <a:pt x="117569" y="30308"/>
                  </a:cubicBezTo>
                  <a:lnTo>
                    <a:pt x="117569" y="64892"/>
                  </a:lnTo>
                  <a:cubicBezTo>
                    <a:pt x="117569" y="77488"/>
                    <a:pt x="107338" y="87718"/>
                    <a:pt x="94742" y="87718"/>
                  </a:cubicBezTo>
                  <a:lnTo>
                    <a:pt x="67335" y="87718"/>
                  </a:lnTo>
                  <a:lnTo>
                    <a:pt x="76343" y="78710"/>
                  </a:lnTo>
                  <a:cubicBezTo>
                    <a:pt x="77794" y="77259"/>
                    <a:pt x="77794" y="74816"/>
                    <a:pt x="76343" y="73366"/>
                  </a:cubicBezTo>
                  <a:cubicBezTo>
                    <a:pt x="74893" y="71915"/>
                    <a:pt x="72450" y="71915"/>
                    <a:pt x="71000" y="73366"/>
                  </a:cubicBezTo>
                  <a:lnTo>
                    <a:pt x="55578" y="88787"/>
                  </a:lnTo>
                  <a:cubicBezTo>
                    <a:pt x="54891" y="89474"/>
                    <a:pt x="54509" y="90467"/>
                    <a:pt x="54509" y="91459"/>
                  </a:cubicBezTo>
                  <a:cubicBezTo>
                    <a:pt x="54509" y="92452"/>
                    <a:pt x="54891" y="93444"/>
                    <a:pt x="55578" y="94131"/>
                  </a:cubicBezTo>
                  <a:lnTo>
                    <a:pt x="71000" y="109552"/>
                  </a:lnTo>
                  <a:cubicBezTo>
                    <a:pt x="71763" y="110316"/>
                    <a:pt x="72679" y="110621"/>
                    <a:pt x="73671" y="110621"/>
                  </a:cubicBezTo>
                  <a:cubicBezTo>
                    <a:pt x="74664" y="110621"/>
                    <a:pt x="75580" y="110239"/>
                    <a:pt x="76343" y="109552"/>
                  </a:cubicBezTo>
                  <a:cubicBezTo>
                    <a:pt x="77794" y="108102"/>
                    <a:pt x="77794" y="105659"/>
                    <a:pt x="76343" y="104208"/>
                  </a:cubicBezTo>
                  <a:lnTo>
                    <a:pt x="67335" y="95200"/>
                  </a:lnTo>
                  <a:lnTo>
                    <a:pt x="94742" y="95200"/>
                  </a:lnTo>
                  <a:cubicBezTo>
                    <a:pt x="111461" y="95200"/>
                    <a:pt x="125050" y="81611"/>
                    <a:pt x="125050" y="64892"/>
                  </a:cubicBezTo>
                  <a:lnTo>
                    <a:pt x="125050" y="30308"/>
                  </a:lnTo>
                  <a:cubicBezTo>
                    <a:pt x="125050" y="13589"/>
                    <a:pt x="111461" y="0"/>
                    <a:pt x="94742" y="0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3"/>
            <p:cNvSpPr/>
            <p:nvPr/>
          </p:nvSpPr>
          <p:spPr>
            <a:xfrm>
              <a:off x="6987611" y="6243514"/>
              <a:ext cx="10382" cy="10382"/>
            </a:xfrm>
            <a:custGeom>
              <a:avLst/>
              <a:gdLst/>
              <a:ahLst/>
              <a:cxnLst/>
              <a:rect l="l" t="t" r="r" b="b"/>
              <a:pathLst>
                <a:path w="10382" h="10382" extrusionOk="0">
                  <a:moveTo>
                    <a:pt x="10383" y="5191"/>
                  </a:moveTo>
                  <a:cubicBezTo>
                    <a:pt x="10383" y="8058"/>
                    <a:pt x="8059" y="10383"/>
                    <a:pt x="5192" y="10383"/>
                  </a:cubicBezTo>
                  <a:cubicBezTo>
                    <a:pt x="2325" y="10383"/>
                    <a:pt x="0" y="8058"/>
                    <a:pt x="0" y="5191"/>
                  </a:cubicBezTo>
                  <a:cubicBezTo>
                    <a:pt x="0" y="2324"/>
                    <a:pt x="2325" y="0"/>
                    <a:pt x="5192" y="0"/>
                  </a:cubicBezTo>
                  <a:cubicBezTo>
                    <a:pt x="8059" y="0"/>
                    <a:pt x="10383" y="2324"/>
                    <a:pt x="10383" y="5191"/>
                  </a:cubicBezTo>
                  <a:close/>
                </a:path>
              </a:pathLst>
            </a:custGeom>
            <a:solidFill>
              <a:srgbClr val="1ED76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43"/>
          <p:cNvGrpSpPr/>
          <p:nvPr/>
        </p:nvGrpSpPr>
        <p:grpSpPr>
          <a:xfrm>
            <a:off x="4078427" y="4531135"/>
            <a:ext cx="133213" cy="106170"/>
            <a:chOff x="5595881" y="6122039"/>
            <a:chExt cx="120025" cy="95659"/>
          </a:xfrm>
        </p:grpSpPr>
        <p:sp>
          <p:nvSpPr>
            <p:cNvPr id="1015" name="Google Shape;1015;p43"/>
            <p:cNvSpPr/>
            <p:nvPr/>
          </p:nvSpPr>
          <p:spPr>
            <a:xfrm>
              <a:off x="5595881" y="6133630"/>
              <a:ext cx="120025" cy="84068"/>
            </a:xfrm>
            <a:custGeom>
              <a:avLst/>
              <a:gdLst/>
              <a:ahLst/>
              <a:cxnLst/>
              <a:rect l="l" t="t" r="r" b="b"/>
              <a:pathLst>
                <a:path w="120025" h="84068" extrusionOk="0">
                  <a:moveTo>
                    <a:pt x="99470" y="60184"/>
                  </a:moveTo>
                  <a:cubicBezTo>
                    <a:pt x="98020" y="58657"/>
                    <a:pt x="96569" y="57512"/>
                    <a:pt x="96188" y="55527"/>
                  </a:cubicBezTo>
                  <a:cubicBezTo>
                    <a:pt x="95729" y="53008"/>
                    <a:pt x="96721" y="50488"/>
                    <a:pt x="98936" y="49114"/>
                  </a:cubicBezTo>
                  <a:cubicBezTo>
                    <a:pt x="101150" y="47816"/>
                    <a:pt x="103974" y="47893"/>
                    <a:pt x="105883" y="49649"/>
                  </a:cubicBezTo>
                  <a:cubicBezTo>
                    <a:pt x="110158" y="53771"/>
                    <a:pt x="114357" y="57970"/>
                    <a:pt x="118480" y="62245"/>
                  </a:cubicBezTo>
                  <a:cubicBezTo>
                    <a:pt x="120541" y="64383"/>
                    <a:pt x="120541" y="67895"/>
                    <a:pt x="118480" y="70032"/>
                  </a:cubicBezTo>
                  <a:cubicBezTo>
                    <a:pt x="114357" y="74307"/>
                    <a:pt x="110234" y="78430"/>
                    <a:pt x="105959" y="82552"/>
                  </a:cubicBezTo>
                  <a:cubicBezTo>
                    <a:pt x="103669" y="84766"/>
                    <a:pt x="100005" y="84461"/>
                    <a:pt x="97867" y="82247"/>
                  </a:cubicBezTo>
                  <a:cubicBezTo>
                    <a:pt x="95653" y="80033"/>
                    <a:pt x="95500" y="76521"/>
                    <a:pt x="97562" y="74078"/>
                  </a:cubicBezTo>
                  <a:cubicBezTo>
                    <a:pt x="98096" y="73468"/>
                    <a:pt x="98783" y="72933"/>
                    <a:pt x="99394" y="72399"/>
                  </a:cubicBezTo>
                  <a:cubicBezTo>
                    <a:pt x="99394" y="72246"/>
                    <a:pt x="99317" y="72170"/>
                    <a:pt x="99241" y="72017"/>
                  </a:cubicBezTo>
                  <a:cubicBezTo>
                    <a:pt x="97027" y="72017"/>
                    <a:pt x="94813" y="72017"/>
                    <a:pt x="92599" y="72017"/>
                  </a:cubicBezTo>
                  <a:cubicBezTo>
                    <a:pt x="87637" y="72017"/>
                    <a:pt x="83133" y="70567"/>
                    <a:pt x="79010" y="67818"/>
                  </a:cubicBezTo>
                  <a:cubicBezTo>
                    <a:pt x="76872" y="66368"/>
                    <a:pt x="75117" y="64612"/>
                    <a:pt x="73513" y="62627"/>
                  </a:cubicBezTo>
                  <a:cubicBezTo>
                    <a:pt x="61451" y="47511"/>
                    <a:pt x="49313" y="32395"/>
                    <a:pt x="37250" y="17203"/>
                  </a:cubicBezTo>
                  <a:cubicBezTo>
                    <a:pt x="34502" y="13767"/>
                    <a:pt x="31143" y="12011"/>
                    <a:pt x="26715" y="12088"/>
                  </a:cubicBezTo>
                  <a:cubicBezTo>
                    <a:pt x="19920" y="12088"/>
                    <a:pt x="13126" y="12088"/>
                    <a:pt x="6331" y="12088"/>
                  </a:cubicBezTo>
                  <a:cubicBezTo>
                    <a:pt x="1827" y="12088"/>
                    <a:pt x="-1074" y="8041"/>
                    <a:pt x="376" y="4072"/>
                  </a:cubicBezTo>
                  <a:cubicBezTo>
                    <a:pt x="1217" y="1781"/>
                    <a:pt x="3354" y="102"/>
                    <a:pt x="5797" y="102"/>
                  </a:cubicBezTo>
                  <a:cubicBezTo>
                    <a:pt x="13431" y="102"/>
                    <a:pt x="21066" y="-127"/>
                    <a:pt x="28700" y="102"/>
                  </a:cubicBezTo>
                  <a:cubicBezTo>
                    <a:pt x="35495" y="331"/>
                    <a:pt x="41220" y="3156"/>
                    <a:pt x="45496" y="8423"/>
                  </a:cubicBezTo>
                  <a:cubicBezTo>
                    <a:pt x="54962" y="20027"/>
                    <a:pt x="64276" y="31784"/>
                    <a:pt x="73590" y="43465"/>
                  </a:cubicBezTo>
                  <a:cubicBezTo>
                    <a:pt x="76720" y="47358"/>
                    <a:pt x="79774" y="51175"/>
                    <a:pt x="82903" y="55069"/>
                  </a:cubicBezTo>
                  <a:cubicBezTo>
                    <a:pt x="85423" y="58199"/>
                    <a:pt x="88629" y="59878"/>
                    <a:pt x="92752" y="59878"/>
                  </a:cubicBezTo>
                  <a:cubicBezTo>
                    <a:pt x="94889" y="59878"/>
                    <a:pt x="96951" y="59878"/>
                    <a:pt x="99394" y="598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5661751" y="6122039"/>
              <a:ext cx="54079" cy="38845"/>
            </a:xfrm>
            <a:custGeom>
              <a:avLst/>
              <a:gdLst/>
              <a:ahLst/>
              <a:cxnLst/>
              <a:rect l="l" t="t" r="r" b="b"/>
              <a:pathLst>
                <a:path w="54079" h="38845" extrusionOk="0">
                  <a:moveTo>
                    <a:pt x="33217" y="23832"/>
                  </a:moveTo>
                  <a:cubicBezTo>
                    <a:pt x="30317" y="23908"/>
                    <a:pt x="27416" y="23603"/>
                    <a:pt x="24591" y="24061"/>
                  </a:cubicBezTo>
                  <a:cubicBezTo>
                    <a:pt x="21461" y="24519"/>
                    <a:pt x="19018" y="26275"/>
                    <a:pt x="17033" y="28718"/>
                  </a:cubicBezTo>
                  <a:cubicBezTo>
                    <a:pt x="14972" y="31313"/>
                    <a:pt x="12910" y="33909"/>
                    <a:pt x="10773" y="36505"/>
                  </a:cubicBezTo>
                  <a:cubicBezTo>
                    <a:pt x="9093" y="38490"/>
                    <a:pt x="6956" y="39329"/>
                    <a:pt x="4360" y="38566"/>
                  </a:cubicBezTo>
                  <a:cubicBezTo>
                    <a:pt x="1841" y="37802"/>
                    <a:pt x="466" y="36047"/>
                    <a:pt x="85" y="33527"/>
                  </a:cubicBezTo>
                  <a:cubicBezTo>
                    <a:pt x="-144" y="32229"/>
                    <a:pt x="85" y="30932"/>
                    <a:pt x="848" y="29939"/>
                  </a:cubicBezTo>
                  <a:cubicBezTo>
                    <a:pt x="4131" y="25664"/>
                    <a:pt x="7108" y="21160"/>
                    <a:pt x="11231" y="17572"/>
                  </a:cubicBezTo>
                  <a:cubicBezTo>
                    <a:pt x="15582" y="13754"/>
                    <a:pt x="20774" y="11922"/>
                    <a:pt x="26500" y="11922"/>
                  </a:cubicBezTo>
                  <a:cubicBezTo>
                    <a:pt x="28714" y="11922"/>
                    <a:pt x="31004" y="11922"/>
                    <a:pt x="33447" y="11617"/>
                  </a:cubicBezTo>
                  <a:cubicBezTo>
                    <a:pt x="32912" y="11082"/>
                    <a:pt x="32301" y="10624"/>
                    <a:pt x="31767" y="10090"/>
                  </a:cubicBezTo>
                  <a:cubicBezTo>
                    <a:pt x="29477" y="7647"/>
                    <a:pt x="29553" y="4059"/>
                    <a:pt x="31920" y="1768"/>
                  </a:cubicBezTo>
                  <a:cubicBezTo>
                    <a:pt x="34134" y="-445"/>
                    <a:pt x="37798" y="-675"/>
                    <a:pt x="40165" y="1616"/>
                  </a:cubicBezTo>
                  <a:cubicBezTo>
                    <a:pt x="44364" y="5662"/>
                    <a:pt x="48410" y="9785"/>
                    <a:pt x="52456" y="13907"/>
                  </a:cubicBezTo>
                  <a:cubicBezTo>
                    <a:pt x="54670" y="16197"/>
                    <a:pt x="54594" y="19709"/>
                    <a:pt x="52380" y="21999"/>
                  </a:cubicBezTo>
                  <a:cubicBezTo>
                    <a:pt x="48334" y="26122"/>
                    <a:pt x="44211" y="30244"/>
                    <a:pt x="40089" y="34291"/>
                  </a:cubicBezTo>
                  <a:cubicBezTo>
                    <a:pt x="37722" y="36581"/>
                    <a:pt x="33981" y="36428"/>
                    <a:pt x="31767" y="34138"/>
                  </a:cubicBezTo>
                  <a:cubicBezTo>
                    <a:pt x="29477" y="31848"/>
                    <a:pt x="29477" y="28183"/>
                    <a:pt x="31767" y="25817"/>
                  </a:cubicBezTo>
                  <a:cubicBezTo>
                    <a:pt x="32301" y="25282"/>
                    <a:pt x="32836" y="24824"/>
                    <a:pt x="33370" y="24290"/>
                  </a:cubicBezTo>
                  <a:cubicBezTo>
                    <a:pt x="33370" y="24137"/>
                    <a:pt x="33370" y="24061"/>
                    <a:pt x="33294" y="239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5596028" y="6178543"/>
              <a:ext cx="53998" cy="27257"/>
            </a:xfrm>
            <a:custGeom>
              <a:avLst/>
              <a:gdLst/>
              <a:ahLst/>
              <a:cxnLst/>
              <a:rect l="l" t="t" r="r" b="b"/>
              <a:pathLst>
                <a:path w="53998" h="27257" extrusionOk="0">
                  <a:moveTo>
                    <a:pt x="17254" y="27257"/>
                  </a:moveTo>
                  <a:cubicBezTo>
                    <a:pt x="13589" y="27257"/>
                    <a:pt x="9925" y="27257"/>
                    <a:pt x="6337" y="27257"/>
                  </a:cubicBezTo>
                  <a:cubicBezTo>
                    <a:pt x="2595" y="27257"/>
                    <a:pt x="0" y="24738"/>
                    <a:pt x="0" y="21226"/>
                  </a:cubicBezTo>
                  <a:cubicBezTo>
                    <a:pt x="0" y="17714"/>
                    <a:pt x="2595" y="15271"/>
                    <a:pt x="6413" y="15195"/>
                  </a:cubicBezTo>
                  <a:cubicBezTo>
                    <a:pt x="13054" y="15195"/>
                    <a:pt x="19697" y="15119"/>
                    <a:pt x="26338" y="15195"/>
                  </a:cubicBezTo>
                  <a:cubicBezTo>
                    <a:pt x="30995" y="15195"/>
                    <a:pt x="34583" y="13516"/>
                    <a:pt x="37332" y="9851"/>
                  </a:cubicBezTo>
                  <a:cubicBezTo>
                    <a:pt x="39316" y="7179"/>
                    <a:pt x="41454" y="4583"/>
                    <a:pt x="43592" y="2064"/>
                  </a:cubicBezTo>
                  <a:cubicBezTo>
                    <a:pt x="45348" y="3"/>
                    <a:pt x="48096" y="-532"/>
                    <a:pt x="50463" y="537"/>
                  </a:cubicBezTo>
                  <a:cubicBezTo>
                    <a:pt x="52753" y="1606"/>
                    <a:pt x="54203" y="3896"/>
                    <a:pt x="53975" y="6568"/>
                  </a:cubicBezTo>
                  <a:cubicBezTo>
                    <a:pt x="53898" y="7790"/>
                    <a:pt x="53440" y="8859"/>
                    <a:pt x="52676" y="9775"/>
                  </a:cubicBezTo>
                  <a:cubicBezTo>
                    <a:pt x="50234" y="12829"/>
                    <a:pt x="47867" y="15882"/>
                    <a:pt x="45348" y="18860"/>
                  </a:cubicBezTo>
                  <a:cubicBezTo>
                    <a:pt x="40691" y="24280"/>
                    <a:pt x="34736" y="27028"/>
                    <a:pt x="27636" y="27181"/>
                  </a:cubicBezTo>
                  <a:cubicBezTo>
                    <a:pt x="24201" y="27257"/>
                    <a:pt x="20689" y="27181"/>
                    <a:pt x="17254" y="27181"/>
                  </a:cubicBezTo>
                  <a:lnTo>
                    <a:pt x="17254" y="271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43"/>
          <p:cNvGrpSpPr/>
          <p:nvPr/>
        </p:nvGrpSpPr>
        <p:grpSpPr>
          <a:xfrm>
            <a:off x="7383017" y="4646525"/>
            <a:ext cx="125354" cy="127129"/>
            <a:chOff x="9752405" y="6195366"/>
            <a:chExt cx="167139" cy="169506"/>
          </a:xfrm>
        </p:grpSpPr>
        <p:sp>
          <p:nvSpPr>
            <p:cNvPr id="1019" name="Google Shape;1019;p43"/>
            <p:cNvSpPr/>
            <p:nvPr/>
          </p:nvSpPr>
          <p:spPr>
            <a:xfrm>
              <a:off x="9752405" y="6248018"/>
              <a:ext cx="115632" cy="116854"/>
            </a:xfrm>
            <a:custGeom>
              <a:avLst/>
              <a:gdLst/>
              <a:ahLst/>
              <a:cxnLst/>
              <a:rect l="l" t="t" r="r" b="b"/>
              <a:pathLst>
                <a:path w="115632" h="116854" extrusionOk="0">
                  <a:moveTo>
                    <a:pt x="75476" y="0"/>
                  </a:moveTo>
                  <a:lnTo>
                    <a:pt x="5851" y="78252"/>
                  </a:lnTo>
                  <a:cubicBezTo>
                    <a:pt x="-2088" y="86344"/>
                    <a:pt x="-1936" y="99475"/>
                    <a:pt x="6233" y="107415"/>
                  </a:cubicBezTo>
                  <a:lnTo>
                    <a:pt x="9898" y="111003"/>
                  </a:lnTo>
                  <a:cubicBezTo>
                    <a:pt x="17990" y="118943"/>
                    <a:pt x="31121" y="118790"/>
                    <a:pt x="39061" y="110621"/>
                  </a:cubicBezTo>
                  <a:lnTo>
                    <a:pt x="115633" y="39164"/>
                  </a:lnTo>
                  <a:cubicBezTo>
                    <a:pt x="105937" y="38019"/>
                    <a:pt x="96471" y="33820"/>
                    <a:pt x="88913" y="26415"/>
                  </a:cubicBezTo>
                  <a:cubicBezTo>
                    <a:pt x="81355" y="19009"/>
                    <a:pt x="76927" y="9696"/>
                    <a:pt x="75553" y="0"/>
                  </a:cubicBezTo>
                  <a:close/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9827403" y="6195366"/>
              <a:ext cx="92141" cy="92134"/>
            </a:xfrm>
            <a:custGeom>
              <a:avLst/>
              <a:gdLst/>
              <a:ahLst/>
              <a:cxnLst/>
              <a:rect l="l" t="t" r="r" b="b"/>
              <a:pathLst>
                <a:path w="92141" h="92134" extrusionOk="0">
                  <a:moveTo>
                    <a:pt x="78272" y="13106"/>
                  </a:moveTo>
                  <a:cubicBezTo>
                    <a:pt x="60026" y="-4682"/>
                    <a:pt x="30863" y="-4300"/>
                    <a:pt x="13075" y="13869"/>
                  </a:cubicBezTo>
                  <a:cubicBezTo>
                    <a:pt x="2692" y="24557"/>
                    <a:pt x="-1507" y="38910"/>
                    <a:pt x="478" y="52652"/>
                  </a:cubicBezTo>
                  <a:cubicBezTo>
                    <a:pt x="1852" y="62347"/>
                    <a:pt x="6280" y="71661"/>
                    <a:pt x="13838" y="79066"/>
                  </a:cubicBezTo>
                  <a:cubicBezTo>
                    <a:pt x="21396" y="86472"/>
                    <a:pt x="30863" y="90670"/>
                    <a:pt x="40558" y="91816"/>
                  </a:cubicBezTo>
                  <a:cubicBezTo>
                    <a:pt x="54300" y="93419"/>
                    <a:pt x="68576" y="88991"/>
                    <a:pt x="79035" y="78303"/>
                  </a:cubicBezTo>
                  <a:cubicBezTo>
                    <a:pt x="96823" y="60057"/>
                    <a:pt x="96442" y="30894"/>
                    <a:pt x="78272" y="13106"/>
                  </a:cubicBezTo>
                  <a:close/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43"/>
          <p:cNvGrpSpPr/>
          <p:nvPr/>
        </p:nvGrpSpPr>
        <p:grpSpPr>
          <a:xfrm>
            <a:off x="7684801" y="4659618"/>
            <a:ext cx="150587" cy="106670"/>
            <a:chOff x="10154783" y="6212824"/>
            <a:chExt cx="200782" cy="142227"/>
          </a:xfrm>
        </p:grpSpPr>
        <p:sp>
          <p:nvSpPr>
            <p:cNvPr id="1022" name="Google Shape;1022;p43"/>
            <p:cNvSpPr/>
            <p:nvPr/>
          </p:nvSpPr>
          <p:spPr>
            <a:xfrm>
              <a:off x="10154783" y="6212824"/>
              <a:ext cx="200782" cy="35423"/>
            </a:xfrm>
            <a:custGeom>
              <a:avLst/>
              <a:gdLst/>
              <a:ahLst/>
              <a:cxnLst/>
              <a:rect l="l" t="t" r="r" b="b"/>
              <a:pathLst>
                <a:path w="200782" h="35423" extrusionOk="0">
                  <a:moveTo>
                    <a:pt x="183071" y="0"/>
                  </a:moveTo>
                  <a:cubicBezTo>
                    <a:pt x="192852" y="0"/>
                    <a:pt x="200782" y="7930"/>
                    <a:pt x="200782" y="17712"/>
                  </a:cubicBezTo>
                  <a:lnTo>
                    <a:pt x="200782" y="17712"/>
                  </a:lnTo>
                  <a:cubicBezTo>
                    <a:pt x="200782" y="27493"/>
                    <a:pt x="192852" y="35423"/>
                    <a:pt x="183071" y="35423"/>
                  </a:cubicBezTo>
                  <a:lnTo>
                    <a:pt x="17711" y="35423"/>
                  </a:lnTo>
                  <a:cubicBezTo>
                    <a:pt x="7930" y="35423"/>
                    <a:pt x="0" y="27493"/>
                    <a:pt x="0" y="17712"/>
                  </a:cubicBezTo>
                  <a:lnTo>
                    <a:pt x="0" y="17712"/>
                  </a:lnTo>
                  <a:cubicBezTo>
                    <a:pt x="0" y="7930"/>
                    <a:pt x="7930" y="0"/>
                    <a:pt x="17711" y="0"/>
                  </a:cubicBezTo>
                  <a:close/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10154783" y="6302527"/>
              <a:ext cx="200782" cy="7634"/>
            </a:xfrm>
            <a:custGeom>
              <a:avLst/>
              <a:gdLst/>
              <a:ahLst/>
              <a:cxnLst/>
              <a:rect l="l" t="t" r="r" b="b"/>
              <a:pathLst>
                <a:path w="200782" h="7634" extrusionOk="0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10154783" y="6347417"/>
              <a:ext cx="200782" cy="7634"/>
            </a:xfrm>
            <a:custGeom>
              <a:avLst/>
              <a:gdLst/>
              <a:ahLst/>
              <a:cxnLst/>
              <a:rect l="l" t="t" r="r" b="b"/>
              <a:pathLst>
                <a:path w="200782" h="7634" extrusionOk="0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43"/>
          <p:cNvGrpSpPr/>
          <p:nvPr/>
        </p:nvGrpSpPr>
        <p:grpSpPr>
          <a:xfrm>
            <a:off x="8114059" y="4654349"/>
            <a:ext cx="56513" cy="113026"/>
            <a:chOff x="10727127" y="6205800"/>
            <a:chExt cx="75350" cy="150701"/>
          </a:xfrm>
        </p:grpSpPr>
        <p:sp>
          <p:nvSpPr>
            <p:cNvPr id="1026" name="Google Shape;1026;p43"/>
            <p:cNvSpPr/>
            <p:nvPr/>
          </p:nvSpPr>
          <p:spPr>
            <a:xfrm>
              <a:off x="10727127" y="6205800"/>
              <a:ext cx="75350" cy="150701"/>
            </a:xfrm>
            <a:custGeom>
              <a:avLst/>
              <a:gdLst/>
              <a:ahLst/>
              <a:cxnLst/>
              <a:rect l="l" t="t" r="r" b="b"/>
              <a:pathLst>
                <a:path w="75350" h="150701" extrusionOk="0">
                  <a:moveTo>
                    <a:pt x="0" y="0"/>
                  </a:moveTo>
                  <a:cubicBezTo>
                    <a:pt x="41607" y="0"/>
                    <a:pt x="75351" y="33744"/>
                    <a:pt x="75351" y="75351"/>
                  </a:cubicBezTo>
                  <a:cubicBezTo>
                    <a:pt x="75351" y="116958"/>
                    <a:pt x="41607" y="150701"/>
                    <a:pt x="0" y="150701"/>
                  </a:cubicBezTo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10727127" y="6236032"/>
              <a:ext cx="45119" cy="90237"/>
            </a:xfrm>
            <a:custGeom>
              <a:avLst/>
              <a:gdLst/>
              <a:ahLst/>
              <a:cxnLst/>
              <a:rect l="l" t="t" r="r" b="b"/>
              <a:pathLst>
                <a:path w="45119" h="90237" extrusionOk="0">
                  <a:moveTo>
                    <a:pt x="0" y="0"/>
                  </a:moveTo>
                  <a:cubicBezTo>
                    <a:pt x="24888" y="0"/>
                    <a:pt x="45119" y="20155"/>
                    <a:pt x="45119" y="45119"/>
                  </a:cubicBezTo>
                  <a:cubicBezTo>
                    <a:pt x="45119" y="70083"/>
                    <a:pt x="24964" y="90238"/>
                    <a:pt x="0" y="90238"/>
                  </a:cubicBezTo>
                </a:path>
              </a:pathLst>
            </a:custGeom>
            <a:noFill/>
            <a:ln w="15250" cap="flat" cmpd="sng">
              <a:solidFill>
                <a:srgbClr val="A3A3A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43"/>
          <p:cNvGrpSpPr/>
          <p:nvPr/>
        </p:nvGrpSpPr>
        <p:grpSpPr>
          <a:xfrm>
            <a:off x="8287835" y="4726895"/>
            <a:ext cx="544288" cy="5725"/>
            <a:chOff x="10958829" y="6302527"/>
            <a:chExt cx="725717" cy="7634"/>
          </a:xfrm>
        </p:grpSpPr>
        <p:sp>
          <p:nvSpPr>
            <p:cNvPr id="1029" name="Google Shape;1029;p43"/>
            <p:cNvSpPr/>
            <p:nvPr/>
          </p:nvSpPr>
          <p:spPr>
            <a:xfrm>
              <a:off x="10958829" y="6302527"/>
              <a:ext cx="725717" cy="7634"/>
            </a:xfrm>
            <a:custGeom>
              <a:avLst/>
              <a:gdLst/>
              <a:ahLst/>
              <a:cxnLst/>
              <a:rect l="l" t="t" r="r" b="b"/>
              <a:pathLst>
                <a:path w="725717" h="7634" extrusionOk="0">
                  <a:moveTo>
                    <a:pt x="0" y="0"/>
                  </a:moveTo>
                  <a:lnTo>
                    <a:pt x="725718" y="0"/>
                  </a:lnTo>
                </a:path>
              </a:pathLst>
            </a:custGeom>
            <a:noFill/>
            <a:ln w="22900" cap="rnd" cmpd="sng">
              <a:solidFill>
                <a:srgbClr val="A3A3A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10958829" y="6302527"/>
              <a:ext cx="609829" cy="7634"/>
            </a:xfrm>
            <a:custGeom>
              <a:avLst/>
              <a:gdLst/>
              <a:ahLst/>
              <a:cxnLst/>
              <a:rect l="l" t="t" r="r" b="b"/>
              <a:pathLst>
                <a:path w="609829" h="7634" extrusionOk="0">
                  <a:moveTo>
                    <a:pt x="0" y="0"/>
                  </a:moveTo>
                  <a:lnTo>
                    <a:pt x="609829" y="0"/>
                  </a:lnTo>
                </a:path>
              </a:pathLst>
            </a:custGeom>
            <a:noFill/>
            <a:ln w="229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1" name="Google Shape;10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8014" y="4625126"/>
            <a:ext cx="118256" cy="17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43" descr="Text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16830" y="4405395"/>
            <a:ext cx="600859" cy="60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00" scaled="0"/>
        </a:gra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2456025" y="874925"/>
            <a:ext cx="1057500" cy="1057500"/>
          </a:xfrm>
          <a:prstGeom prst="roundRect">
            <a:avLst>
              <a:gd name="adj" fmla="val 7005"/>
            </a:avLst>
          </a:prstGeom>
          <a:solidFill>
            <a:srgbClr val="282828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35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308" name="Google Shape;308;p3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5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312" name="Google Shape;312;p3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5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315" name="Google Shape;315;p3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5"/>
          <p:cNvSpPr/>
          <p:nvPr/>
        </p:nvSpPr>
        <p:spPr>
          <a:xfrm>
            <a:off x="2256503" y="2037993"/>
            <a:ext cx="6887497" cy="3036078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  <a:gs pos="100000">
                <a:srgbClr val="12121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3641271" y="1423847"/>
            <a:ext cx="2771697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Introduction</a:t>
            </a:r>
            <a:endParaRPr sz="1100" dirty="0"/>
          </a:p>
        </p:txBody>
      </p:sp>
      <p:sp>
        <p:nvSpPr>
          <p:cNvPr id="321" name="Google Shape;321;p35"/>
          <p:cNvSpPr/>
          <p:nvPr/>
        </p:nvSpPr>
        <p:spPr>
          <a:xfrm>
            <a:off x="4457485" y="2783990"/>
            <a:ext cx="6072" cy="643"/>
          </a:xfrm>
          <a:custGeom>
            <a:avLst/>
            <a:gdLst/>
            <a:ahLst/>
            <a:cxnLst/>
            <a:rect l="l" t="t" r="r" b="b"/>
            <a:pathLst>
              <a:path w="8096" h="857" extrusionOk="0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4457485" y="2783449"/>
            <a:ext cx="6072" cy="1183"/>
          </a:xfrm>
          <a:custGeom>
            <a:avLst/>
            <a:gdLst/>
            <a:ahLst/>
            <a:cxnLst/>
            <a:rect l="l" t="t" r="r" b="b"/>
            <a:pathLst>
              <a:path w="8096" h="1578" extrusionOk="0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4467629" y="2783990"/>
            <a:ext cx="5071" cy="643"/>
          </a:xfrm>
          <a:custGeom>
            <a:avLst/>
            <a:gdLst/>
            <a:ahLst/>
            <a:cxnLst/>
            <a:rect l="l" t="t" r="r" b="b"/>
            <a:pathLst>
              <a:path w="6762" h="857" extrusionOk="0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4467629" y="2783505"/>
            <a:ext cx="5071" cy="1127"/>
          </a:xfrm>
          <a:custGeom>
            <a:avLst/>
            <a:gdLst/>
            <a:ahLst/>
            <a:cxnLst/>
            <a:rect l="l" t="t" r="r" b="b"/>
            <a:pathLst>
              <a:path w="6762" h="1503" extrusionOk="0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5"/>
          <p:cNvCxnSpPr/>
          <p:nvPr/>
        </p:nvCxnSpPr>
        <p:spPr>
          <a:xfrm>
            <a:off x="2465785" y="2571750"/>
            <a:ext cx="6372225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6" name="Google Shape;326;p35"/>
          <p:cNvGrpSpPr/>
          <p:nvPr/>
        </p:nvGrpSpPr>
        <p:grpSpPr>
          <a:xfrm>
            <a:off x="2461967" y="2239970"/>
            <a:ext cx="234777" cy="184895"/>
            <a:chOff x="3309834" y="2990826"/>
            <a:chExt cx="313036" cy="246527"/>
          </a:xfrm>
        </p:grpSpPr>
        <p:sp>
          <p:nvSpPr>
            <p:cNvPr id="327" name="Google Shape;327;p35"/>
            <p:cNvSpPr/>
            <p:nvPr/>
          </p:nvSpPr>
          <p:spPr>
            <a:xfrm>
              <a:off x="3407028" y="2999226"/>
              <a:ext cx="215842" cy="238127"/>
            </a:xfrm>
            <a:custGeom>
              <a:avLst/>
              <a:gdLst/>
              <a:ahLst/>
              <a:cxnLst/>
              <a:rect l="l" t="t" r="r" b="b"/>
              <a:pathLst>
                <a:path w="116064" h="128047" extrusionOk="0">
                  <a:moveTo>
                    <a:pt x="115527" y="108391"/>
                  </a:moveTo>
                  <a:cubicBezTo>
                    <a:pt x="113261" y="93389"/>
                    <a:pt x="106280" y="81019"/>
                    <a:pt x="94646" y="71344"/>
                  </a:cubicBezTo>
                  <a:cubicBezTo>
                    <a:pt x="90176" y="67609"/>
                    <a:pt x="85154" y="64731"/>
                    <a:pt x="79582" y="62465"/>
                  </a:cubicBezTo>
                  <a:cubicBezTo>
                    <a:pt x="95932" y="49177"/>
                    <a:pt x="96973" y="26153"/>
                    <a:pt x="84052" y="11702"/>
                  </a:cubicBezTo>
                  <a:cubicBezTo>
                    <a:pt x="71315" y="-2627"/>
                    <a:pt x="49516" y="-3974"/>
                    <a:pt x="35187" y="8640"/>
                  </a:cubicBezTo>
                  <a:cubicBezTo>
                    <a:pt x="27900" y="15070"/>
                    <a:pt x="23859" y="23214"/>
                    <a:pt x="23308" y="32889"/>
                  </a:cubicBezTo>
                  <a:cubicBezTo>
                    <a:pt x="22696" y="44891"/>
                    <a:pt x="27288" y="54689"/>
                    <a:pt x="36534" y="62404"/>
                  </a:cubicBezTo>
                  <a:cubicBezTo>
                    <a:pt x="36106" y="62588"/>
                    <a:pt x="35800" y="62771"/>
                    <a:pt x="35432" y="62894"/>
                  </a:cubicBezTo>
                  <a:cubicBezTo>
                    <a:pt x="20981" y="69201"/>
                    <a:pt x="10694" y="79611"/>
                    <a:pt x="4448" y="94123"/>
                  </a:cubicBezTo>
                  <a:cubicBezTo>
                    <a:pt x="529" y="103370"/>
                    <a:pt x="-329" y="112984"/>
                    <a:pt x="100" y="122842"/>
                  </a:cubicBezTo>
                  <a:cubicBezTo>
                    <a:pt x="100" y="124189"/>
                    <a:pt x="712" y="125292"/>
                    <a:pt x="1631" y="126210"/>
                  </a:cubicBezTo>
                  <a:cubicBezTo>
                    <a:pt x="2917" y="127557"/>
                    <a:pt x="4570" y="128047"/>
                    <a:pt x="6407" y="128047"/>
                  </a:cubicBezTo>
                  <a:cubicBezTo>
                    <a:pt x="40821" y="128047"/>
                    <a:pt x="75234" y="128047"/>
                    <a:pt x="109648" y="128047"/>
                  </a:cubicBezTo>
                  <a:cubicBezTo>
                    <a:pt x="110077" y="128047"/>
                    <a:pt x="110567" y="128047"/>
                    <a:pt x="110995" y="127986"/>
                  </a:cubicBezTo>
                  <a:cubicBezTo>
                    <a:pt x="113935" y="127557"/>
                    <a:pt x="116016" y="125414"/>
                    <a:pt x="116016" y="122475"/>
                  </a:cubicBezTo>
                  <a:cubicBezTo>
                    <a:pt x="116078" y="117760"/>
                    <a:pt x="116200" y="113045"/>
                    <a:pt x="115465" y="108330"/>
                  </a:cubicBezTo>
                  <a:close/>
                  <a:moveTo>
                    <a:pt x="34881" y="35094"/>
                  </a:moveTo>
                  <a:cubicBezTo>
                    <a:pt x="34881" y="22234"/>
                    <a:pt x="45107" y="11763"/>
                    <a:pt x="57721" y="11702"/>
                  </a:cubicBezTo>
                  <a:cubicBezTo>
                    <a:pt x="70764" y="11641"/>
                    <a:pt x="81174" y="21928"/>
                    <a:pt x="81235" y="34971"/>
                  </a:cubicBezTo>
                  <a:cubicBezTo>
                    <a:pt x="81297" y="47769"/>
                    <a:pt x="70826" y="58240"/>
                    <a:pt x="57966" y="58240"/>
                  </a:cubicBezTo>
                  <a:cubicBezTo>
                    <a:pt x="45291" y="58240"/>
                    <a:pt x="34881" y="47769"/>
                    <a:pt x="34881" y="35094"/>
                  </a:cubicBezTo>
                  <a:close/>
                  <a:moveTo>
                    <a:pt x="103280" y="116413"/>
                  </a:moveTo>
                  <a:cubicBezTo>
                    <a:pt x="88155" y="116413"/>
                    <a:pt x="73091" y="116413"/>
                    <a:pt x="57966" y="116413"/>
                  </a:cubicBezTo>
                  <a:cubicBezTo>
                    <a:pt x="42842" y="116413"/>
                    <a:pt x="28023" y="116413"/>
                    <a:pt x="13082" y="116413"/>
                  </a:cubicBezTo>
                  <a:cubicBezTo>
                    <a:pt x="11918" y="116413"/>
                    <a:pt x="11551" y="116229"/>
                    <a:pt x="11612" y="114943"/>
                  </a:cubicBezTo>
                  <a:cubicBezTo>
                    <a:pt x="13021" y="94797"/>
                    <a:pt x="22879" y="80529"/>
                    <a:pt x="41494" y="72936"/>
                  </a:cubicBezTo>
                  <a:cubicBezTo>
                    <a:pt x="67274" y="62465"/>
                    <a:pt x="97156" y="78509"/>
                    <a:pt x="103219" y="105697"/>
                  </a:cubicBezTo>
                  <a:cubicBezTo>
                    <a:pt x="103892" y="108820"/>
                    <a:pt x="104259" y="111943"/>
                    <a:pt x="104443" y="115127"/>
                  </a:cubicBezTo>
                  <a:cubicBezTo>
                    <a:pt x="104504" y="116229"/>
                    <a:pt x="104198" y="116351"/>
                    <a:pt x="103219" y="116351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35" descr="Add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09834" y="2990826"/>
              <a:ext cx="127463" cy="1274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5"/>
          <p:cNvGrpSpPr/>
          <p:nvPr/>
        </p:nvGrpSpPr>
        <p:grpSpPr>
          <a:xfrm>
            <a:off x="2868810" y="2320589"/>
            <a:ext cx="175962" cy="34289"/>
            <a:chOff x="249382" y="221673"/>
            <a:chExt cx="234616" cy="45719"/>
          </a:xfrm>
        </p:grpSpPr>
        <p:sp>
          <p:nvSpPr>
            <p:cNvPr id="330" name="Google Shape;330;p3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35"/>
          <p:cNvSpPr txBox="1"/>
          <p:nvPr/>
        </p:nvSpPr>
        <p:spPr>
          <a:xfrm>
            <a:off x="2412514" y="2628521"/>
            <a:ext cx="6431448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In a world filled with music, what sets a song apart?</a:t>
            </a:r>
            <a:endParaRPr lang="en-GB" sz="1600" b="1" dirty="0"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2412514" y="3010815"/>
            <a:ext cx="5615432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Let's unravel the mystery behind musical success.</a:t>
            </a:r>
            <a:endParaRPr lang="en-GB" dirty="0"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5" descr="A picture containing microphon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6629" r="16628"/>
          <a:stretch/>
        </p:blipFill>
        <p:spPr>
          <a:xfrm>
            <a:off x="2452034" y="870243"/>
            <a:ext cx="1057500" cy="1057500"/>
          </a:xfrm>
          <a:prstGeom prst="roundRect">
            <a:avLst>
              <a:gd name="adj" fmla="val 6867"/>
            </a:avLst>
          </a:prstGeom>
          <a:noFill/>
          <a:ln>
            <a:noFill/>
          </a:ln>
        </p:spPr>
      </p:pic>
      <p:sp>
        <p:nvSpPr>
          <p:cNvPr id="338" name="Google Shape;338;p35">
            <a:hlinkClick r:id="rId5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 dirty="0"/>
          </a:p>
        </p:txBody>
      </p:sp>
      <p:sp>
        <p:nvSpPr>
          <p:cNvPr id="339" name="Google Shape;339;p35">
            <a:hlinkClick r:id="rId5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>
            <a:hlinkClick r:id="rId6" action="ppaction://hlinksldjump"/>
          </p:cNvPr>
          <p:cNvSpPr txBox="1"/>
          <p:nvPr/>
        </p:nvSpPr>
        <p:spPr>
          <a:xfrm>
            <a:off x="652003" y="977025"/>
            <a:ext cx="971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Team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41" name="Google Shape;341;p35">
            <a:hlinkClick r:id="rId6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>
            <a:hlinkClick r:id="rId7" action="ppaction://hlinksldjump"/>
          </p:cNvPr>
          <p:cNvSpPr txBox="1"/>
          <p:nvPr/>
        </p:nvSpPr>
        <p:spPr>
          <a:xfrm>
            <a:off x="651992" y="1313842"/>
            <a:ext cx="887032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43" name="Google Shape;343;p35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344" name="Google Shape;344;p35">
              <a:hlinkClick r:id="rId7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5">
              <a:hlinkClick r:id="rId7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5">
              <a:hlinkClick r:id="rId7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35">
            <a:hlinkClick r:id="rId8" action="ppaction://hlinksldjump"/>
          </p:cNvPr>
          <p:cNvSpPr txBox="1"/>
          <p:nvPr/>
        </p:nvSpPr>
        <p:spPr>
          <a:xfrm>
            <a:off x="651992" y="1650656"/>
            <a:ext cx="88703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348" name="Google Shape;348;p35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349" name="Google Shape;349;p35">
              <a:hlinkClick r:id="rId8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0" name="Google Shape;350;p35" descr="Add with solid fill">
              <a:hlinkClick r:id="rId8" action="ppaction://hlinksldjump"/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35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352" name="Google Shape;352;p35">
              <a:hlinkClick r:id="rId8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 descr="Heart with solid fill">
              <a:hlinkClick r:id="rId8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35">
            <a:hlinkClick r:id="rId8" action="ppaction://hlinksldjump"/>
          </p:cNvPr>
          <p:cNvSpPr txBox="1"/>
          <p:nvPr/>
        </p:nvSpPr>
        <p:spPr>
          <a:xfrm>
            <a:off x="651992" y="1987469"/>
            <a:ext cx="86105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355" name="Google Shape;355;p35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p35">
            <a:hlinkClick r:id="rId10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357" name="Google Shape;357;p35">
            <a:hlinkClick r:id="rId10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>
            <a:hlinkClick r:id="rId11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359" name="Google Shape;359;p35">
            <a:hlinkClick r:id="rId11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371" name="Google Shape;371;p35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5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373" name="Google Shape;373;p35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Apoorv</a:t>
            </a:r>
            <a:endParaRPr sz="1100" dirty="0"/>
          </a:p>
        </p:txBody>
      </p:sp>
      <p:sp>
        <p:nvSpPr>
          <p:cNvPr id="375" name="Google Shape;375;p35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5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D3630-95FA-A4BE-02E7-926DA8F36CA2}"/>
              </a:ext>
            </a:extLst>
          </p:cNvPr>
          <p:cNvSpPr txBox="1"/>
          <p:nvPr/>
        </p:nvSpPr>
        <p:spPr>
          <a:xfrm>
            <a:off x="2484004" y="3657600"/>
            <a:ext cx="5141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The Quest:</a:t>
            </a:r>
          </a:p>
          <a:p>
            <a:endParaRPr lang="en-US" sz="1400" dirty="0">
              <a:solidFill>
                <a:srgbClr val="B4B5B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1400" b="1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Deciphering the Formula:</a:t>
            </a:r>
          </a:p>
          <a:p>
            <a:r>
              <a:rPr lang="en-US" sz="1400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What makes a song a hit?</a:t>
            </a:r>
          </a:p>
          <a:p>
            <a:r>
              <a:rPr lang="en-US" sz="1400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Unlocking the secrets of musical captivation.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  <a:gs pos="100000">
              <a:srgbClr val="2C2C2C"/>
            </a:gs>
          </a:gsLst>
          <a:lin ang="5400000" scaled="0"/>
        </a:gra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9;p34">
            <a:extLst>
              <a:ext uri="{FF2B5EF4-FFF2-40B4-BE49-F238E27FC236}">
                <a16:creationId xmlns:a16="http://schemas.microsoft.com/office/drawing/2014/main" id="{D3FA309F-DF02-ADC1-0E6E-2377DF5FAE8B}"/>
              </a:ext>
            </a:extLst>
          </p:cNvPr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2456025" y="874925"/>
            <a:ext cx="1057500" cy="1057500"/>
          </a:xfrm>
          <a:prstGeom prst="roundRect">
            <a:avLst>
              <a:gd name="adj" fmla="val 7005"/>
            </a:avLst>
          </a:prstGeom>
          <a:solidFill>
            <a:srgbClr val="282828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5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308" name="Google Shape;308;p3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35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312" name="Google Shape;312;p3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5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" name="Google Shape;314;p35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315" name="Google Shape;315;p35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35"/>
          <p:cNvSpPr/>
          <p:nvPr/>
        </p:nvSpPr>
        <p:spPr>
          <a:xfrm>
            <a:off x="2256503" y="2037993"/>
            <a:ext cx="6887497" cy="3036078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  <a:gs pos="100000">
                <a:srgbClr val="121212"/>
              </a:gs>
            </a:gsLst>
            <a:lin ang="54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3641271" y="1423847"/>
            <a:ext cx="2771697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sp>
        <p:nvSpPr>
          <p:cNvPr id="321" name="Google Shape;321;p35"/>
          <p:cNvSpPr/>
          <p:nvPr/>
        </p:nvSpPr>
        <p:spPr>
          <a:xfrm>
            <a:off x="4457485" y="2783990"/>
            <a:ext cx="6072" cy="643"/>
          </a:xfrm>
          <a:custGeom>
            <a:avLst/>
            <a:gdLst/>
            <a:ahLst/>
            <a:cxnLst/>
            <a:rect l="l" t="t" r="r" b="b"/>
            <a:pathLst>
              <a:path w="8096" h="857" extrusionOk="0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4457485" y="2783449"/>
            <a:ext cx="6072" cy="1183"/>
          </a:xfrm>
          <a:custGeom>
            <a:avLst/>
            <a:gdLst/>
            <a:ahLst/>
            <a:cxnLst/>
            <a:rect l="l" t="t" r="r" b="b"/>
            <a:pathLst>
              <a:path w="8096" h="1578" extrusionOk="0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4467629" y="2783990"/>
            <a:ext cx="5071" cy="643"/>
          </a:xfrm>
          <a:custGeom>
            <a:avLst/>
            <a:gdLst/>
            <a:ahLst/>
            <a:cxnLst/>
            <a:rect l="l" t="t" r="r" b="b"/>
            <a:pathLst>
              <a:path w="6762" h="857" extrusionOk="0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4467629" y="2783505"/>
            <a:ext cx="5071" cy="1127"/>
          </a:xfrm>
          <a:custGeom>
            <a:avLst/>
            <a:gdLst/>
            <a:ahLst/>
            <a:cxnLst/>
            <a:rect l="l" t="t" r="r" b="b"/>
            <a:pathLst>
              <a:path w="6762" h="1503" extrusionOk="0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35"/>
          <p:cNvCxnSpPr/>
          <p:nvPr/>
        </p:nvCxnSpPr>
        <p:spPr>
          <a:xfrm>
            <a:off x="2465785" y="2571750"/>
            <a:ext cx="6372225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26" name="Google Shape;326;p35"/>
          <p:cNvGrpSpPr/>
          <p:nvPr/>
        </p:nvGrpSpPr>
        <p:grpSpPr>
          <a:xfrm>
            <a:off x="2461967" y="2239970"/>
            <a:ext cx="234777" cy="184895"/>
            <a:chOff x="3309834" y="2990826"/>
            <a:chExt cx="313036" cy="246527"/>
          </a:xfrm>
        </p:grpSpPr>
        <p:sp>
          <p:nvSpPr>
            <p:cNvPr id="327" name="Google Shape;327;p35"/>
            <p:cNvSpPr/>
            <p:nvPr/>
          </p:nvSpPr>
          <p:spPr>
            <a:xfrm>
              <a:off x="3407028" y="2999226"/>
              <a:ext cx="215842" cy="238127"/>
            </a:xfrm>
            <a:custGeom>
              <a:avLst/>
              <a:gdLst/>
              <a:ahLst/>
              <a:cxnLst/>
              <a:rect l="l" t="t" r="r" b="b"/>
              <a:pathLst>
                <a:path w="116064" h="128047" extrusionOk="0">
                  <a:moveTo>
                    <a:pt x="115527" y="108391"/>
                  </a:moveTo>
                  <a:cubicBezTo>
                    <a:pt x="113261" y="93389"/>
                    <a:pt x="106280" y="81019"/>
                    <a:pt x="94646" y="71344"/>
                  </a:cubicBezTo>
                  <a:cubicBezTo>
                    <a:pt x="90176" y="67609"/>
                    <a:pt x="85154" y="64731"/>
                    <a:pt x="79582" y="62465"/>
                  </a:cubicBezTo>
                  <a:cubicBezTo>
                    <a:pt x="95932" y="49177"/>
                    <a:pt x="96973" y="26153"/>
                    <a:pt x="84052" y="11702"/>
                  </a:cubicBezTo>
                  <a:cubicBezTo>
                    <a:pt x="71315" y="-2627"/>
                    <a:pt x="49516" y="-3974"/>
                    <a:pt x="35187" y="8640"/>
                  </a:cubicBezTo>
                  <a:cubicBezTo>
                    <a:pt x="27900" y="15070"/>
                    <a:pt x="23859" y="23214"/>
                    <a:pt x="23308" y="32889"/>
                  </a:cubicBezTo>
                  <a:cubicBezTo>
                    <a:pt x="22696" y="44891"/>
                    <a:pt x="27288" y="54689"/>
                    <a:pt x="36534" y="62404"/>
                  </a:cubicBezTo>
                  <a:cubicBezTo>
                    <a:pt x="36106" y="62588"/>
                    <a:pt x="35800" y="62771"/>
                    <a:pt x="35432" y="62894"/>
                  </a:cubicBezTo>
                  <a:cubicBezTo>
                    <a:pt x="20981" y="69201"/>
                    <a:pt x="10694" y="79611"/>
                    <a:pt x="4448" y="94123"/>
                  </a:cubicBezTo>
                  <a:cubicBezTo>
                    <a:pt x="529" y="103370"/>
                    <a:pt x="-329" y="112984"/>
                    <a:pt x="100" y="122842"/>
                  </a:cubicBezTo>
                  <a:cubicBezTo>
                    <a:pt x="100" y="124189"/>
                    <a:pt x="712" y="125292"/>
                    <a:pt x="1631" y="126210"/>
                  </a:cubicBezTo>
                  <a:cubicBezTo>
                    <a:pt x="2917" y="127557"/>
                    <a:pt x="4570" y="128047"/>
                    <a:pt x="6407" y="128047"/>
                  </a:cubicBezTo>
                  <a:cubicBezTo>
                    <a:pt x="40821" y="128047"/>
                    <a:pt x="75234" y="128047"/>
                    <a:pt x="109648" y="128047"/>
                  </a:cubicBezTo>
                  <a:cubicBezTo>
                    <a:pt x="110077" y="128047"/>
                    <a:pt x="110567" y="128047"/>
                    <a:pt x="110995" y="127986"/>
                  </a:cubicBezTo>
                  <a:cubicBezTo>
                    <a:pt x="113935" y="127557"/>
                    <a:pt x="116016" y="125414"/>
                    <a:pt x="116016" y="122475"/>
                  </a:cubicBezTo>
                  <a:cubicBezTo>
                    <a:pt x="116078" y="117760"/>
                    <a:pt x="116200" y="113045"/>
                    <a:pt x="115465" y="108330"/>
                  </a:cubicBezTo>
                  <a:close/>
                  <a:moveTo>
                    <a:pt x="34881" y="35094"/>
                  </a:moveTo>
                  <a:cubicBezTo>
                    <a:pt x="34881" y="22234"/>
                    <a:pt x="45107" y="11763"/>
                    <a:pt x="57721" y="11702"/>
                  </a:cubicBezTo>
                  <a:cubicBezTo>
                    <a:pt x="70764" y="11641"/>
                    <a:pt x="81174" y="21928"/>
                    <a:pt x="81235" y="34971"/>
                  </a:cubicBezTo>
                  <a:cubicBezTo>
                    <a:pt x="81297" y="47769"/>
                    <a:pt x="70826" y="58240"/>
                    <a:pt x="57966" y="58240"/>
                  </a:cubicBezTo>
                  <a:cubicBezTo>
                    <a:pt x="45291" y="58240"/>
                    <a:pt x="34881" y="47769"/>
                    <a:pt x="34881" y="35094"/>
                  </a:cubicBezTo>
                  <a:close/>
                  <a:moveTo>
                    <a:pt x="103280" y="116413"/>
                  </a:moveTo>
                  <a:cubicBezTo>
                    <a:pt x="88155" y="116413"/>
                    <a:pt x="73091" y="116413"/>
                    <a:pt x="57966" y="116413"/>
                  </a:cubicBezTo>
                  <a:cubicBezTo>
                    <a:pt x="42842" y="116413"/>
                    <a:pt x="28023" y="116413"/>
                    <a:pt x="13082" y="116413"/>
                  </a:cubicBezTo>
                  <a:cubicBezTo>
                    <a:pt x="11918" y="116413"/>
                    <a:pt x="11551" y="116229"/>
                    <a:pt x="11612" y="114943"/>
                  </a:cubicBezTo>
                  <a:cubicBezTo>
                    <a:pt x="13021" y="94797"/>
                    <a:pt x="22879" y="80529"/>
                    <a:pt x="41494" y="72936"/>
                  </a:cubicBezTo>
                  <a:cubicBezTo>
                    <a:pt x="67274" y="62465"/>
                    <a:pt x="97156" y="78509"/>
                    <a:pt x="103219" y="105697"/>
                  </a:cubicBezTo>
                  <a:cubicBezTo>
                    <a:pt x="103892" y="108820"/>
                    <a:pt x="104259" y="111943"/>
                    <a:pt x="104443" y="115127"/>
                  </a:cubicBezTo>
                  <a:cubicBezTo>
                    <a:pt x="104504" y="116229"/>
                    <a:pt x="104198" y="116351"/>
                    <a:pt x="103219" y="116351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35" descr="Add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09834" y="2990826"/>
              <a:ext cx="127463" cy="1274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35"/>
          <p:cNvGrpSpPr/>
          <p:nvPr/>
        </p:nvGrpSpPr>
        <p:grpSpPr>
          <a:xfrm>
            <a:off x="2868810" y="2320589"/>
            <a:ext cx="175962" cy="34289"/>
            <a:chOff x="249382" y="221673"/>
            <a:chExt cx="234616" cy="45719"/>
          </a:xfrm>
        </p:grpSpPr>
        <p:sp>
          <p:nvSpPr>
            <p:cNvPr id="330" name="Google Shape;330;p35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35"/>
          <p:cNvSpPr txBox="1"/>
          <p:nvPr/>
        </p:nvSpPr>
        <p:spPr>
          <a:xfrm>
            <a:off x="2412514" y="2628521"/>
            <a:ext cx="6431448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Every year, thousands of songs are released, but only a few become chart-topping hits. Have you ever wondered what sets these hit songs apart from the rest?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answer this question, we're using a dataset of music tracks collected from </a:t>
            </a:r>
            <a:r>
              <a:rPr lang="en-US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  <a:hlinkClick r:id="rId4"/>
              </a:rPr>
              <a:t>Kaggle</a:t>
            </a:r>
            <a:r>
              <a:rPr lang="en-US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By analyzing this data, we aim to uncover the hidden patterns and characteristics that distinguish hit songs from flop songs.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37" name="Google Shape;337;p35" descr="A picture containing microphon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l="16629" r="16628"/>
          <a:stretch/>
        </p:blipFill>
        <p:spPr>
          <a:xfrm>
            <a:off x="2452034" y="870243"/>
            <a:ext cx="1057500" cy="1057500"/>
          </a:xfrm>
          <a:prstGeom prst="roundRect">
            <a:avLst>
              <a:gd name="adj" fmla="val 6867"/>
            </a:avLst>
          </a:prstGeom>
          <a:noFill/>
          <a:ln>
            <a:noFill/>
          </a:ln>
        </p:spPr>
      </p:pic>
      <p:sp>
        <p:nvSpPr>
          <p:cNvPr id="338" name="Google Shape;338;p35">
            <a:hlinkClick r:id="rId6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 dirty="0"/>
          </a:p>
        </p:txBody>
      </p:sp>
      <p:sp>
        <p:nvSpPr>
          <p:cNvPr id="339" name="Google Shape;339;p35">
            <a:hlinkClick r:id="rId6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>
            <a:hlinkClick r:id="rId7" action="ppaction://hlinksldjump"/>
          </p:cNvPr>
          <p:cNvSpPr txBox="1"/>
          <p:nvPr/>
        </p:nvSpPr>
        <p:spPr>
          <a:xfrm>
            <a:off x="652003" y="977025"/>
            <a:ext cx="9717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Team</a:t>
            </a: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41" name="Google Shape;341;p35">
            <a:hlinkClick r:id="rId7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>
            <a:hlinkClick r:id="rId8" action="ppaction://hlinksldjump"/>
          </p:cNvPr>
          <p:cNvSpPr txBox="1"/>
          <p:nvPr/>
        </p:nvSpPr>
        <p:spPr>
          <a:xfrm>
            <a:off x="651992" y="1313842"/>
            <a:ext cx="887032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cs typeface="Poppins Medium"/>
                <a:sym typeface="Poppins Medium"/>
              </a:rPr>
              <a:t>Introduction</a:t>
            </a:r>
            <a:endParaRPr lang="en-GB"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B4B5B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343" name="Google Shape;343;p35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344" name="Google Shape;344;p35">
              <a:hlinkClick r:id="rId8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5">
              <a:hlinkClick r:id="rId8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5">
              <a:hlinkClick r:id="rId8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35">
            <a:hlinkClick r:id="rId9" action="ppaction://hlinksldjump"/>
          </p:cNvPr>
          <p:cNvSpPr txBox="1"/>
          <p:nvPr/>
        </p:nvSpPr>
        <p:spPr>
          <a:xfrm>
            <a:off x="651992" y="1650656"/>
            <a:ext cx="88703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348" name="Google Shape;348;p35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349" name="Google Shape;349;p35">
              <a:hlinkClick r:id="rId9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0" name="Google Shape;350;p35" descr="Add with solid fill">
              <a:hlinkClick r:id="rId9" action="ppaction://hlinksldjump"/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35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352" name="Google Shape;352;p35">
              <a:hlinkClick r:id="rId9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 descr="Heart with solid fill">
              <a:hlinkClick r:id="rId9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35">
            <a:hlinkClick r:id="rId9" action="ppaction://hlinksldjump"/>
          </p:cNvPr>
          <p:cNvSpPr txBox="1"/>
          <p:nvPr/>
        </p:nvSpPr>
        <p:spPr>
          <a:xfrm>
            <a:off x="651992" y="1987469"/>
            <a:ext cx="86105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355" name="Google Shape;355;p35"/>
          <p:cNvCxnSpPr/>
          <p:nvPr/>
        </p:nvCxnSpPr>
        <p:spPr>
          <a:xfrm>
            <a:off x="253142" y="24023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6" name="Google Shape;356;p35">
            <a:hlinkClick r:id="rId11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357" name="Google Shape;357;p35">
            <a:hlinkClick r:id="rId11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5">
            <a:hlinkClick r:id="rId12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359" name="Google Shape;359;p35">
            <a:hlinkClick r:id="rId12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35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371" name="Google Shape;371;p35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5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373" name="Google Shape;373;p35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Apoorv</a:t>
            </a:r>
            <a:endParaRPr sz="1100" dirty="0"/>
          </a:p>
        </p:txBody>
      </p:sp>
      <p:sp>
        <p:nvSpPr>
          <p:cNvPr id="375" name="Google Shape;375;p35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5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1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2C2C"/>
            </a:gs>
            <a:gs pos="55000">
              <a:schemeClr val="dk1"/>
            </a:gs>
            <a:gs pos="100000">
              <a:schemeClr val="dk1"/>
            </a:gs>
          </a:gsLst>
          <a:lin ang="5400000" scaled="0"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37"/>
          <p:cNvSpPr txBox="1"/>
          <p:nvPr/>
        </p:nvSpPr>
        <p:spPr>
          <a:xfrm>
            <a:off x="2373027" y="1423847"/>
            <a:ext cx="2793072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sp>
        <p:nvSpPr>
          <p:cNvPr id="500" name="Google Shape;500;p37"/>
          <p:cNvSpPr txBox="1"/>
          <p:nvPr/>
        </p:nvSpPr>
        <p:spPr>
          <a:xfrm>
            <a:off x="2412514" y="1938530"/>
            <a:ext cx="6431448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900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 sz="900" b="0" i="0" dirty="0">
                <a:solidFill>
                  <a:srgbClr val="B4B5B2"/>
                </a:solidFill>
                <a:latin typeface="Open Sans"/>
                <a:ea typeface="Open Sans"/>
                <a:cs typeface="Open Sans"/>
                <a:sym typeface="Open Sans"/>
              </a:rPr>
              <a:t>  dataset is a tapestry of musical elements, poised for a deep dive into the attributes that may influence a track's journey to fame or obscurity. Let's explore the nuanced distribution of these features and uncover the patterns that define hit potential.</a:t>
            </a:r>
            <a:endParaRPr lang="en-US" sz="900" dirty="0">
              <a:solidFill>
                <a:srgbClr val="B4B5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7"/>
          <p:cNvSpPr/>
          <p:nvPr/>
        </p:nvSpPr>
        <p:spPr>
          <a:xfrm rot="-5400000">
            <a:off x="3411430" y="1766733"/>
            <a:ext cx="47326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2465785" y="2712378"/>
            <a:ext cx="470400" cy="4704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2412514" y="2782076"/>
            <a:ext cx="486837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Poppins Medium"/>
                <a:cs typeface="Poppins Medium"/>
                <a:sym typeface="Poppins Medium"/>
              </a:rPr>
              <a:t>6.4K</a:t>
            </a:r>
            <a:endParaRPr sz="1200" dirty="0"/>
          </a:p>
        </p:txBody>
      </p:sp>
      <p:sp>
        <p:nvSpPr>
          <p:cNvPr id="504" name="Google Shape;504;p37"/>
          <p:cNvSpPr txBox="1"/>
          <p:nvPr/>
        </p:nvSpPr>
        <p:spPr>
          <a:xfrm>
            <a:off x="3084662" y="2845136"/>
            <a:ext cx="931986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records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05" name="Google Shape;505;p37"/>
          <p:cNvSpPr/>
          <p:nvPr/>
        </p:nvSpPr>
        <p:spPr>
          <a:xfrm rot="-5400000">
            <a:off x="3411430" y="2409901"/>
            <a:ext cx="47326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7"/>
          <p:cNvSpPr/>
          <p:nvPr/>
        </p:nvSpPr>
        <p:spPr>
          <a:xfrm>
            <a:off x="2465785" y="3355546"/>
            <a:ext cx="470400" cy="4704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r>
              <a:rPr lang="en-GB" sz="14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lang="en-GB" sz="1000" dirty="0"/>
          </a:p>
        </p:txBody>
      </p:sp>
      <p:sp>
        <p:nvSpPr>
          <p:cNvPr id="508" name="Google Shape;508;p37"/>
          <p:cNvSpPr txBox="1"/>
          <p:nvPr/>
        </p:nvSpPr>
        <p:spPr>
          <a:xfrm>
            <a:off x="3084662" y="3488303"/>
            <a:ext cx="1563538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Quantitative variables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09" name="Google Shape;509;p37"/>
          <p:cNvSpPr/>
          <p:nvPr/>
        </p:nvSpPr>
        <p:spPr>
          <a:xfrm rot="-5400000">
            <a:off x="3411430" y="3053068"/>
            <a:ext cx="47326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7"/>
          <p:cNvSpPr/>
          <p:nvPr/>
        </p:nvSpPr>
        <p:spPr>
          <a:xfrm>
            <a:off x="2465785" y="3998713"/>
            <a:ext cx="470400" cy="4704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2465788" y="4068411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  <a:endParaRPr sz="1100" dirty="0"/>
          </a:p>
        </p:txBody>
      </p:sp>
      <p:sp>
        <p:nvSpPr>
          <p:cNvPr id="512" name="Google Shape;512;p37"/>
          <p:cNvSpPr txBox="1"/>
          <p:nvPr/>
        </p:nvSpPr>
        <p:spPr>
          <a:xfrm>
            <a:off x="3084661" y="4131470"/>
            <a:ext cx="1668313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Qualitative variables</a:t>
            </a:r>
            <a:endParaRPr sz="1100" dirty="0"/>
          </a:p>
        </p:txBody>
      </p:sp>
      <p:sp>
        <p:nvSpPr>
          <p:cNvPr id="513" name="Google Shape;513;p37"/>
          <p:cNvSpPr/>
          <p:nvPr/>
        </p:nvSpPr>
        <p:spPr>
          <a:xfrm rot="-5400000">
            <a:off x="6111745" y="1766733"/>
            <a:ext cx="47326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7"/>
          <p:cNvSpPr/>
          <p:nvPr/>
        </p:nvSpPr>
        <p:spPr>
          <a:xfrm>
            <a:off x="5166099" y="2712378"/>
            <a:ext cx="470400" cy="4704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7"/>
          <p:cNvSpPr txBox="1"/>
          <p:nvPr/>
        </p:nvSpPr>
        <p:spPr>
          <a:xfrm>
            <a:off x="5166100" y="2782076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19</a:t>
            </a:r>
            <a:endParaRPr sz="1100" dirty="0"/>
          </a:p>
        </p:txBody>
      </p:sp>
      <p:sp>
        <p:nvSpPr>
          <p:cNvPr id="516" name="Google Shape;516;p37"/>
          <p:cNvSpPr txBox="1"/>
          <p:nvPr/>
        </p:nvSpPr>
        <p:spPr>
          <a:xfrm>
            <a:off x="5784976" y="2845136"/>
            <a:ext cx="1125549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variables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7" name="Google Shape;517;p37"/>
          <p:cNvSpPr/>
          <p:nvPr/>
        </p:nvSpPr>
        <p:spPr>
          <a:xfrm rot="-5400000">
            <a:off x="6111745" y="2409901"/>
            <a:ext cx="47326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7"/>
          <p:cNvSpPr/>
          <p:nvPr/>
        </p:nvSpPr>
        <p:spPr>
          <a:xfrm>
            <a:off x="5166099" y="3355546"/>
            <a:ext cx="470400" cy="4704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5166050" y="3425244"/>
            <a:ext cx="470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15</a:t>
            </a:r>
            <a:endParaRPr sz="1100" dirty="0"/>
          </a:p>
        </p:txBody>
      </p:sp>
      <p:sp>
        <p:nvSpPr>
          <p:cNvPr id="520" name="Google Shape;520;p37"/>
          <p:cNvSpPr txBox="1"/>
          <p:nvPr/>
        </p:nvSpPr>
        <p:spPr>
          <a:xfrm>
            <a:off x="5784976" y="3488303"/>
            <a:ext cx="96084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Predictors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1" name="Google Shape;521;p37"/>
          <p:cNvSpPr/>
          <p:nvPr/>
        </p:nvSpPr>
        <p:spPr>
          <a:xfrm rot="-5400000">
            <a:off x="6111745" y="3053068"/>
            <a:ext cx="473263" cy="2364554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5166099" y="3998713"/>
            <a:ext cx="470400" cy="4704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5134238" y="4068411"/>
            <a:ext cx="534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  <a:endParaRPr sz="1100" dirty="0"/>
          </a:p>
        </p:txBody>
      </p:sp>
      <p:sp>
        <p:nvSpPr>
          <p:cNvPr id="524" name="Google Shape;524;p37"/>
          <p:cNvSpPr txBox="1"/>
          <p:nvPr/>
        </p:nvSpPr>
        <p:spPr>
          <a:xfrm>
            <a:off x="5784976" y="4131470"/>
            <a:ext cx="922368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Variable</a:t>
            </a:r>
            <a:endParaRPr sz="900" dirty="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Apoorv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/>
          <p:nvPr/>
        </p:nvSpPr>
        <p:spPr>
          <a:xfrm>
            <a:off x="0" y="0"/>
            <a:ext cx="2256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2" name="Google Shape;522;p36"/>
          <p:cNvGrpSpPr/>
          <p:nvPr/>
        </p:nvGrpSpPr>
        <p:grpSpPr>
          <a:xfrm>
            <a:off x="300051" y="166251"/>
            <a:ext cx="270914" cy="52682"/>
            <a:chOff x="249382" y="221673"/>
            <a:chExt cx="234497" cy="45600"/>
          </a:xfrm>
        </p:grpSpPr>
        <p:sp>
          <p:nvSpPr>
            <p:cNvPr id="523" name="Google Shape;523;p36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443192" y="219049"/>
            <a:ext cx="223451" cy="223451"/>
            <a:chOff x="8892506" y="664914"/>
            <a:chExt cx="209400" cy="209400"/>
          </a:xfrm>
        </p:grpSpPr>
        <p:sp>
          <p:nvSpPr>
            <p:cNvPr id="527" name="Google Shape;527;p36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6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36"/>
          <p:cNvGrpSpPr/>
          <p:nvPr/>
        </p:nvGrpSpPr>
        <p:grpSpPr>
          <a:xfrm flipH="1">
            <a:off x="2749814" y="219049"/>
            <a:ext cx="223451" cy="223451"/>
            <a:chOff x="8892506" y="664914"/>
            <a:chExt cx="209400" cy="209400"/>
          </a:xfrm>
        </p:grpSpPr>
        <p:sp>
          <p:nvSpPr>
            <p:cNvPr id="530" name="Google Shape;530;p36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6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36"/>
          <p:cNvSpPr txBox="1"/>
          <p:nvPr/>
        </p:nvSpPr>
        <p:spPr>
          <a:xfrm>
            <a:off x="2314825" y="554513"/>
            <a:ext cx="6101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2200" b="0" i="0" u="none" strike="noStrike" cap="none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Attributes and Their Descriptions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6"/>
          <p:cNvSpPr/>
          <p:nvPr/>
        </p:nvSpPr>
        <p:spPr>
          <a:xfrm>
            <a:off x="2314823" y="1176600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Track</a:t>
            </a: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>
            <a:hlinkClick r:id="rId3" action="ppaction://hlinksldjump"/>
          </p:cNvPr>
          <p:cNvSpPr txBox="1"/>
          <p:nvPr/>
        </p:nvSpPr>
        <p:spPr>
          <a:xfrm>
            <a:off x="651992" y="634328"/>
            <a:ext cx="689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6">
            <a:hlinkClick r:id="rId3" action="ppaction://hlinksldjump"/>
          </p:cNvPr>
          <p:cNvSpPr/>
          <p:nvPr/>
        </p:nvSpPr>
        <p:spPr>
          <a:xfrm>
            <a:off x="300059" y="628439"/>
            <a:ext cx="153952" cy="1529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>
            <a:hlinkClick r:id="rId4" action="ppaction://hlinksldjump"/>
          </p:cNvPr>
          <p:cNvSpPr txBox="1"/>
          <p:nvPr/>
        </p:nvSpPr>
        <p:spPr>
          <a:xfrm>
            <a:off x="651992" y="977028"/>
            <a:ext cx="659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6">
            <a:hlinkClick r:id="rId4" action="ppaction://hlinksldjump"/>
          </p:cNvPr>
          <p:cNvSpPr/>
          <p:nvPr/>
        </p:nvSpPr>
        <p:spPr>
          <a:xfrm>
            <a:off x="304109" y="971141"/>
            <a:ext cx="151558" cy="15693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>
            <a:hlinkClick r:id="rId3" action="ppaction://hlinksldjump"/>
          </p:cNvPr>
          <p:cNvSpPr txBox="1"/>
          <p:nvPr/>
        </p:nvSpPr>
        <p:spPr>
          <a:xfrm>
            <a:off x="651992" y="1313842"/>
            <a:ext cx="803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36"/>
          <p:cNvGrpSpPr/>
          <p:nvPr/>
        </p:nvGrpSpPr>
        <p:grpSpPr>
          <a:xfrm>
            <a:off x="323491" y="1323390"/>
            <a:ext cx="133412" cy="154502"/>
            <a:chOff x="431322" y="1764517"/>
            <a:chExt cx="177883" cy="206002"/>
          </a:xfrm>
        </p:grpSpPr>
        <p:sp>
          <p:nvSpPr>
            <p:cNvPr id="540" name="Google Shape;540;p36">
              <a:hlinkClick r:id="rId3" action="ppaction://hlinksldjump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6">
              <a:hlinkClick r:id="rId3" action="ppaction://hlinksldjump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6">
              <a:hlinkClick r:id="rId3" action="ppaction://hlinksldjump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36">
            <a:hlinkClick r:id="rId5" action="ppaction://hlinksldjump"/>
          </p:cNvPr>
          <p:cNvSpPr txBox="1"/>
          <p:nvPr/>
        </p:nvSpPr>
        <p:spPr>
          <a:xfrm>
            <a:off x="651992" y="1650656"/>
            <a:ext cx="86100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36"/>
          <p:cNvGrpSpPr/>
          <p:nvPr/>
        </p:nvGrpSpPr>
        <p:grpSpPr>
          <a:xfrm>
            <a:off x="323490" y="1661075"/>
            <a:ext cx="152775" cy="152775"/>
            <a:chOff x="431322" y="2214773"/>
            <a:chExt cx="203700" cy="203700"/>
          </a:xfrm>
        </p:grpSpPr>
        <p:sp>
          <p:nvSpPr>
            <p:cNvPr id="545" name="Google Shape;545;p36">
              <a:hlinkClick r:id="rId5" action="ppaction://hlinksldjump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6" name="Google Shape;546;p36" descr="Add with solid fill">
              <a:hlinkClick r:id="rId5" action="ppaction://hlinksldjump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" name="Google Shape;547;p36"/>
          <p:cNvGrpSpPr/>
          <p:nvPr/>
        </p:nvGrpSpPr>
        <p:grpSpPr>
          <a:xfrm>
            <a:off x="323503" y="1995215"/>
            <a:ext cx="152769" cy="152769"/>
            <a:chOff x="431321" y="3254199"/>
            <a:chExt cx="265500" cy="265500"/>
          </a:xfrm>
        </p:grpSpPr>
        <p:sp>
          <p:nvSpPr>
            <p:cNvPr id="548" name="Google Shape;548;p36">
              <a:hlinkClick r:id="rId5" action="ppaction://hlinksldjump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6" descr="Heart with solid fill">
              <a:hlinkClick r:id="rId5" action="ppaction://hlinksldjump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36">
            <a:hlinkClick r:id="rId5" action="ppaction://hlinksldjump"/>
          </p:cNvPr>
          <p:cNvSpPr txBox="1"/>
          <p:nvPr/>
        </p:nvSpPr>
        <p:spPr>
          <a:xfrm>
            <a:off x="651992" y="1987469"/>
            <a:ext cx="861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1" name="Google Shape;551;p36"/>
          <p:cNvCxnSpPr/>
          <p:nvPr/>
        </p:nvCxnSpPr>
        <p:spPr>
          <a:xfrm>
            <a:off x="186467" y="2554727"/>
            <a:ext cx="1750200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2" name="Google Shape;552;p36">
            <a:hlinkClick r:id="rId7" action="ppaction://hlinksldjump"/>
          </p:cNvPr>
          <p:cNvSpPr txBox="1"/>
          <p:nvPr/>
        </p:nvSpPr>
        <p:spPr>
          <a:xfrm>
            <a:off x="651992" y="2609435"/>
            <a:ext cx="9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6">
            <a:hlinkClick r:id="rId7" action="ppaction://hlinksldjump"/>
          </p:cNvPr>
          <p:cNvSpPr/>
          <p:nvPr/>
        </p:nvSpPr>
        <p:spPr>
          <a:xfrm>
            <a:off x="352879" y="2609435"/>
            <a:ext cx="116151" cy="153705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6">
            <a:hlinkClick r:id="rId8" action="ppaction://hlinksldjump"/>
          </p:cNvPr>
          <p:cNvSpPr txBox="1"/>
          <p:nvPr/>
        </p:nvSpPr>
        <p:spPr>
          <a:xfrm>
            <a:off x="651992" y="2949011"/>
            <a:ext cx="7395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6">
            <a:hlinkClick r:id="rId8" action="ppaction://hlinksldjump"/>
          </p:cNvPr>
          <p:cNvSpPr/>
          <p:nvPr/>
        </p:nvSpPr>
        <p:spPr>
          <a:xfrm>
            <a:off x="343018" y="2968523"/>
            <a:ext cx="130970" cy="154105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6" name="Google Shape;566;p36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67" name="Google Shape;567;p36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6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36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6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6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6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36"/>
          <p:cNvSpPr/>
          <p:nvPr/>
        </p:nvSpPr>
        <p:spPr>
          <a:xfrm rot="3599511">
            <a:off x="8687308" y="290990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3571825" y="1166950"/>
            <a:ext cx="1112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Song name.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5" name="Google Shape;575;p36"/>
          <p:cNvSpPr/>
          <p:nvPr/>
        </p:nvSpPr>
        <p:spPr>
          <a:xfrm>
            <a:off x="2314823" y="1567725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Artist</a:t>
            </a:r>
            <a:endParaRPr sz="14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36"/>
          <p:cNvSpPr txBox="1"/>
          <p:nvPr/>
        </p:nvSpPr>
        <p:spPr>
          <a:xfrm>
            <a:off x="3571825" y="1573525"/>
            <a:ext cx="156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Singer or group name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7" name="Google Shape;577;p36"/>
          <p:cNvSpPr/>
          <p:nvPr/>
        </p:nvSpPr>
        <p:spPr>
          <a:xfrm>
            <a:off x="2314823" y="1958850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Danceability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p36"/>
          <p:cNvSpPr txBox="1"/>
          <p:nvPr/>
        </p:nvSpPr>
        <p:spPr>
          <a:xfrm>
            <a:off x="3571825" y="1964650"/>
            <a:ext cx="5307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suitable the song is for dancing,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2314823" y="2349963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Energy</a:t>
            </a:r>
            <a:endParaRPr sz="14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3571825" y="2355775"/>
            <a:ext cx="5018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Intensity and activity level of the song,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1" name="Google Shape;581;p36"/>
          <p:cNvSpPr/>
          <p:nvPr/>
        </p:nvSpPr>
        <p:spPr>
          <a:xfrm>
            <a:off x="2314823" y="2741100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Key</a:t>
            </a:r>
            <a:endParaRPr sz="14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3571825" y="2746900"/>
            <a:ext cx="5307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Musical key of the song, represented by numbers.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3" name="Google Shape;583;p36"/>
          <p:cNvSpPr/>
          <p:nvPr/>
        </p:nvSpPr>
        <p:spPr>
          <a:xfrm>
            <a:off x="2314823" y="3168875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Loudness</a:t>
            </a:r>
            <a:endParaRPr sz="14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4" name="Google Shape;584;p36"/>
          <p:cNvSpPr txBox="1"/>
          <p:nvPr/>
        </p:nvSpPr>
        <p:spPr>
          <a:xfrm>
            <a:off x="3571825" y="3174675"/>
            <a:ext cx="522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Overall volume of the song in decibels (dB).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2314823" y="3596650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Liveness</a:t>
            </a:r>
            <a:endParaRPr sz="14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p36"/>
          <p:cNvSpPr txBox="1"/>
          <p:nvPr/>
        </p:nvSpPr>
        <p:spPr>
          <a:xfrm>
            <a:off x="3571825" y="3602450"/>
            <a:ext cx="5072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Likelihood that the song was performed live,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2314823" y="4024425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Speechiness</a:t>
            </a:r>
            <a:endParaRPr sz="12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36"/>
          <p:cNvSpPr txBox="1"/>
          <p:nvPr/>
        </p:nvSpPr>
        <p:spPr>
          <a:xfrm>
            <a:off x="3571825" y="4030225"/>
            <a:ext cx="5307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Presence of spoken words in the song,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2314823" y="4452200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Acousticness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36"/>
          <p:cNvSpPr txBox="1"/>
          <p:nvPr/>
        </p:nvSpPr>
        <p:spPr>
          <a:xfrm>
            <a:off x="3571825" y="4458000"/>
            <a:ext cx="4706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Likelihood that the song is acoustic,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7"/>
          <p:cNvGrpSpPr/>
          <p:nvPr/>
        </p:nvGrpSpPr>
        <p:grpSpPr>
          <a:xfrm>
            <a:off x="300051" y="166251"/>
            <a:ext cx="270914" cy="52682"/>
            <a:chOff x="249382" y="221673"/>
            <a:chExt cx="234497" cy="45600"/>
          </a:xfrm>
        </p:grpSpPr>
        <p:sp>
          <p:nvSpPr>
            <p:cNvPr id="597" name="Google Shape;597;p37"/>
            <p:cNvSpPr/>
            <p:nvPr/>
          </p:nvSpPr>
          <p:spPr>
            <a:xfrm>
              <a:off x="24938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44632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438279" y="221673"/>
              <a:ext cx="45600" cy="45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37"/>
          <p:cNvGrpSpPr/>
          <p:nvPr/>
        </p:nvGrpSpPr>
        <p:grpSpPr>
          <a:xfrm>
            <a:off x="2443192" y="219049"/>
            <a:ext cx="223451" cy="223451"/>
            <a:chOff x="8892506" y="664914"/>
            <a:chExt cx="209400" cy="209400"/>
          </a:xfrm>
        </p:grpSpPr>
        <p:sp>
          <p:nvSpPr>
            <p:cNvPr id="601" name="Google Shape;601;p37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7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7"/>
          <p:cNvGrpSpPr/>
          <p:nvPr/>
        </p:nvGrpSpPr>
        <p:grpSpPr>
          <a:xfrm flipH="1">
            <a:off x="2749814" y="219049"/>
            <a:ext cx="223451" cy="223451"/>
            <a:chOff x="8892506" y="664914"/>
            <a:chExt cx="209400" cy="209400"/>
          </a:xfrm>
        </p:grpSpPr>
        <p:sp>
          <p:nvSpPr>
            <p:cNvPr id="604" name="Google Shape;604;p37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7" descr="Caret Left with solid fill"/>
            <p:cNvSpPr/>
            <p:nvPr/>
          </p:nvSpPr>
          <p:spPr>
            <a:xfrm>
              <a:off x="8960350" y="717942"/>
              <a:ext cx="59580" cy="103609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37"/>
          <p:cNvSpPr txBox="1"/>
          <p:nvPr/>
        </p:nvSpPr>
        <p:spPr>
          <a:xfrm>
            <a:off x="2285525" y="577863"/>
            <a:ext cx="6101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GB" sz="2200" b="0" i="0" u="none" strike="noStrike" cap="none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Attributes and Their Descriptions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7"/>
          <p:cNvSpPr/>
          <p:nvPr/>
        </p:nvSpPr>
        <p:spPr>
          <a:xfrm>
            <a:off x="2308023" y="1194575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Valence</a:t>
            </a:r>
            <a:endParaRPr sz="1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7">
            <a:hlinkClick r:id="rId3" action="ppaction://hlinksldjump"/>
          </p:cNvPr>
          <p:cNvSpPr/>
          <p:nvPr/>
        </p:nvSpPr>
        <p:spPr>
          <a:xfrm>
            <a:off x="300059" y="628439"/>
            <a:ext cx="153952" cy="1529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7">
            <a:hlinkClick r:id="rId4" action="ppaction://hlinksldjump"/>
          </p:cNvPr>
          <p:cNvSpPr txBox="1"/>
          <p:nvPr/>
        </p:nvSpPr>
        <p:spPr>
          <a:xfrm>
            <a:off x="651992" y="977028"/>
            <a:ext cx="659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7">
            <a:hlinkClick r:id="rId4" action="ppaction://hlinksldjump"/>
          </p:cNvPr>
          <p:cNvSpPr/>
          <p:nvPr/>
        </p:nvSpPr>
        <p:spPr>
          <a:xfrm>
            <a:off x="304109" y="971141"/>
            <a:ext cx="151558" cy="15693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37">
            <a:hlinkClick r:id="rId3" action="ppaction://hlinksldjump"/>
          </p:cNvPr>
          <p:cNvSpPr txBox="1"/>
          <p:nvPr/>
        </p:nvSpPr>
        <p:spPr>
          <a:xfrm>
            <a:off x="651992" y="1313842"/>
            <a:ext cx="803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3" name="Google Shape;613;p37"/>
          <p:cNvGrpSpPr/>
          <p:nvPr/>
        </p:nvGrpSpPr>
        <p:grpSpPr>
          <a:xfrm>
            <a:off x="323491" y="1323390"/>
            <a:ext cx="133412" cy="154502"/>
            <a:chOff x="431322" y="1764517"/>
            <a:chExt cx="177883" cy="206002"/>
          </a:xfrm>
        </p:grpSpPr>
        <p:sp>
          <p:nvSpPr>
            <p:cNvPr id="614" name="Google Shape;614;p37">
              <a:hlinkClick r:id="rId3" action="ppaction://hlinksldjump"/>
            </p:cNvPr>
            <p:cNvSpPr/>
            <p:nvPr/>
          </p:nvSpPr>
          <p:spPr>
            <a:xfrm>
              <a:off x="431322" y="1765205"/>
              <a:ext cx="16048" cy="204882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7">
              <a:hlinkClick r:id="rId3" action="ppaction://hlinksldjump"/>
            </p:cNvPr>
            <p:cNvSpPr/>
            <p:nvPr/>
          </p:nvSpPr>
          <p:spPr>
            <a:xfrm>
              <a:off x="469291" y="1765205"/>
              <a:ext cx="16048" cy="204882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7">
              <a:hlinkClick r:id="rId3" action="ppaction://hlinksldjump"/>
            </p:cNvPr>
            <p:cNvSpPr/>
            <p:nvPr/>
          </p:nvSpPr>
          <p:spPr>
            <a:xfrm>
              <a:off x="509599" y="1764517"/>
              <a:ext cx="99606" cy="206002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p37">
            <a:hlinkClick r:id="rId5" action="ppaction://hlinksldjump"/>
          </p:cNvPr>
          <p:cNvSpPr txBox="1"/>
          <p:nvPr/>
        </p:nvSpPr>
        <p:spPr>
          <a:xfrm>
            <a:off x="651992" y="1650656"/>
            <a:ext cx="97170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37"/>
          <p:cNvGrpSpPr/>
          <p:nvPr/>
        </p:nvGrpSpPr>
        <p:grpSpPr>
          <a:xfrm>
            <a:off x="323490" y="1661075"/>
            <a:ext cx="152775" cy="152775"/>
            <a:chOff x="431322" y="2214773"/>
            <a:chExt cx="203700" cy="203700"/>
          </a:xfrm>
        </p:grpSpPr>
        <p:sp>
          <p:nvSpPr>
            <p:cNvPr id="619" name="Google Shape;619;p37">
              <a:hlinkClick r:id="rId5" action="ppaction://hlinksldjump"/>
            </p:cNvPr>
            <p:cNvSpPr/>
            <p:nvPr/>
          </p:nvSpPr>
          <p:spPr>
            <a:xfrm>
              <a:off x="431322" y="2214773"/>
              <a:ext cx="203700" cy="20370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0" name="Google Shape;620;p37" descr="Add with solid fill">
              <a:hlinkClick r:id="rId5" action="ppaction://hlinksldjump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37"/>
          <p:cNvGrpSpPr/>
          <p:nvPr/>
        </p:nvGrpSpPr>
        <p:grpSpPr>
          <a:xfrm>
            <a:off x="323503" y="1995215"/>
            <a:ext cx="152769" cy="152769"/>
            <a:chOff x="431321" y="3254199"/>
            <a:chExt cx="265500" cy="265500"/>
          </a:xfrm>
        </p:grpSpPr>
        <p:sp>
          <p:nvSpPr>
            <p:cNvPr id="622" name="Google Shape;622;p37">
              <a:hlinkClick r:id="rId5" action="ppaction://hlinksldjump"/>
            </p:cNvPr>
            <p:cNvSpPr/>
            <p:nvPr/>
          </p:nvSpPr>
          <p:spPr>
            <a:xfrm>
              <a:off x="431321" y="3254199"/>
              <a:ext cx="265500" cy="265500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7" descr="Heart with solid fill">
              <a:hlinkClick r:id="rId5" action="ppaction://hlinksldjump"/>
            </p:cNvPr>
            <p:cNvSpPr/>
            <p:nvPr/>
          </p:nvSpPr>
          <p:spPr>
            <a:xfrm>
              <a:off x="498181" y="3324518"/>
              <a:ext cx="131159" cy="124273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4" name="Google Shape;624;p37">
            <a:hlinkClick r:id="rId5" action="ppaction://hlinksldjump"/>
          </p:cNvPr>
          <p:cNvSpPr txBox="1"/>
          <p:nvPr/>
        </p:nvSpPr>
        <p:spPr>
          <a:xfrm>
            <a:off x="651992" y="1987469"/>
            <a:ext cx="8610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5" name="Google Shape;625;p37"/>
          <p:cNvCxnSpPr/>
          <p:nvPr/>
        </p:nvCxnSpPr>
        <p:spPr>
          <a:xfrm>
            <a:off x="186467" y="2554727"/>
            <a:ext cx="1750200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6" name="Google Shape;626;p37">
            <a:hlinkClick r:id="rId7" action="ppaction://hlinksldjump"/>
          </p:cNvPr>
          <p:cNvSpPr txBox="1"/>
          <p:nvPr/>
        </p:nvSpPr>
        <p:spPr>
          <a:xfrm>
            <a:off x="651992" y="2609435"/>
            <a:ext cx="97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7">
            <a:hlinkClick r:id="rId7" action="ppaction://hlinksldjump"/>
          </p:cNvPr>
          <p:cNvSpPr/>
          <p:nvPr/>
        </p:nvSpPr>
        <p:spPr>
          <a:xfrm>
            <a:off x="352879" y="2609435"/>
            <a:ext cx="116151" cy="153705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37">
            <a:hlinkClick r:id="rId8" action="ppaction://hlinksldjump"/>
          </p:cNvPr>
          <p:cNvSpPr txBox="1"/>
          <p:nvPr/>
        </p:nvSpPr>
        <p:spPr>
          <a:xfrm>
            <a:off x="651992" y="2949011"/>
            <a:ext cx="7395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7">
            <a:hlinkClick r:id="rId8" action="ppaction://hlinksldjump"/>
          </p:cNvPr>
          <p:cNvSpPr/>
          <p:nvPr/>
        </p:nvSpPr>
        <p:spPr>
          <a:xfrm>
            <a:off x="343018" y="2968523"/>
            <a:ext cx="130970" cy="154105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0" name="Google Shape;640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641" name="Google Shape;641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GB" sz="900" b="0" i="0" u="none" strike="noStrike" cap="none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7"/>
          <p:cNvSpPr/>
          <p:nvPr/>
        </p:nvSpPr>
        <p:spPr>
          <a:xfrm rot="3599511">
            <a:off x="8687308" y="290990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7"/>
          <p:cNvSpPr txBox="1"/>
          <p:nvPr/>
        </p:nvSpPr>
        <p:spPr>
          <a:xfrm>
            <a:off x="3565025" y="1184925"/>
            <a:ext cx="5018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positive or negative the song sounds,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2285523" y="1617800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Tempo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0" name="Google Shape;650;p37"/>
          <p:cNvSpPr txBox="1"/>
          <p:nvPr/>
        </p:nvSpPr>
        <p:spPr>
          <a:xfrm>
            <a:off x="3542525" y="1623600"/>
            <a:ext cx="46728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Speed of the song in beats per minute (BPM).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2285523" y="2041013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Duration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p37"/>
          <p:cNvSpPr txBox="1"/>
          <p:nvPr/>
        </p:nvSpPr>
        <p:spPr>
          <a:xfrm>
            <a:off x="3542525" y="2046813"/>
            <a:ext cx="5307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Length of the song in milliseconds.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2285523" y="2518763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Time signature</a:t>
            </a:r>
            <a:endParaRPr sz="11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p37"/>
          <p:cNvSpPr txBox="1"/>
          <p:nvPr/>
        </p:nvSpPr>
        <p:spPr>
          <a:xfrm>
            <a:off x="3542525" y="2524575"/>
            <a:ext cx="5018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Number of beats per bar in the song.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2285523" y="2990713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Chorus Hit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6" name="Google Shape;656;p37"/>
          <p:cNvSpPr txBox="1"/>
          <p:nvPr/>
        </p:nvSpPr>
        <p:spPr>
          <a:xfrm>
            <a:off x="3542525" y="2996513"/>
            <a:ext cx="5307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Estimated timestamp of the chorus start (in milliseconds).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2285523" y="3444613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Sections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8" name="Google Shape;658;p37"/>
          <p:cNvSpPr txBox="1"/>
          <p:nvPr/>
        </p:nvSpPr>
        <p:spPr>
          <a:xfrm>
            <a:off x="3542525" y="3450413"/>
            <a:ext cx="5224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Number of sections in the song.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2285523" y="3919463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Target</a:t>
            </a:r>
            <a:endParaRPr sz="13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p37"/>
          <p:cNvSpPr txBox="1"/>
          <p:nvPr/>
        </p:nvSpPr>
        <p:spPr>
          <a:xfrm>
            <a:off x="3542525" y="3925263"/>
            <a:ext cx="5072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Whether the song is a "hit" (1) or "flop" (0) based on its popularity and other criteria.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2285523" y="4394325"/>
            <a:ext cx="1257000" cy="253800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Instrumentalness</a:t>
            </a:r>
            <a:endParaRPr sz="100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p37"/>
          <p:cNvSpPr txBox="1"/>
          <p:nvPr/>
        </p:nvSpPr>
        <p:spPr>
          <a:xfrm>
            <a:off x="3542525" y="4400125"/>
            <a:ext cx="51405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Likelihood that the song contains no vocals, from 0 to 1.</a:t>
            </a:r>
            <a:endParaRPr sz="900" b="0" i="0" u="none" strike="noStrike" cap="non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37"/>
          <p:cNvSpPr txBox="1"/>
          <p:nvPr/>
        </p:nvSpPr>
        <p:spPr>
          <a:xfrm>
            <a:off x="2357742" y="629675"/>
            <a:ext cx="3075496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HitMaker</a:t>
            </a: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Criteria</a:t>
            </a:r>
            <a:endParaRPr lang="en-GB" sz="2500" dirty="0"/>
          </a:p>
        </p:txBody>
      </p: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971660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858A15-836B-4090-1F98-7EA2FC3777B6}"/>
              </a:ext>
            </a:extLst>
          </p:cNvPr>
          <p:cNvGrpSpPr/>
          <p:nvPr/>
        </p:nvGrpSpPr>
        <p:grpSpPr>
          <a:xfrm>
            <a:off x="2661945" y="1238946"/>
            <a:ext cx="2086526" cy="3613522"/>
            <a:chOff x="419274" y="362857"/>
            <a:chExt cx="2833548" cy="60316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46CD193-6512-9C66-79B0-7A56B28E910C}"/>
                </a:ext>
              </a:extLst>
            </p:cNvPr>
            <p:cNvGrpSpPr/>
            <p:nvPr/>
          </p:nvGrpSpPr>
          <p:grpSpPr>
            <a:xfrm>
              <a:off x="464439" y="362857"/>
              <a:ext cx="2743218" cy="696686"/>
              <a:chOff x="2218944" y="5573647"/>
              <a:chExt cx="3877056" cy="1133856"/>
            </a:xfrm>
          </p:grpSpPr>
          <p:sp>
            <p:nvSpPr>
              <p:cNvPr id="469" name="Google Shape;216;p33">
                <a:extLst>
                  <a:ext uri="{FF2B5EF4-FFF2-40B4-BE49-F238E27FC236}">
                    <a16:creationId xmlns:a16="http://schemas.microsoft.com/office/drawing/2014/main" id="{87A82380-F817-0816-7718-1666082DEE41}"/>
                  </a:ext>
                </a:extLst>
              </p:cNvPr>
              <p:cNvSpPr/>
              <p:nvPr/>
            </p:nvSpPr>
            <p:spPr>
              <a:xfrm>
                <a:off x="2218944" y="5573647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rgbClr val="1ED7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B4FA34BA-364F-C150-6AE8-E56420D43104}"/>
                  </a:ext>
                </a:extLst>
              </p:cNvPr>
              <p:cNvSpPr txBox="1"/>
              <p:nvPr/>
            </p:nvSpPr>
            <p:spPr>
              <a:xfrm>
                <a:off x="2565183" y="5770457"/>
                <a:ext cx="2635052" cy="60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Energetic</a:t>
                </a:r>
              </a:p>
            </p:txBody>
          </p: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6843F3AD-D12E-D5A9-0EC0-57504CFCF021}"/>
                  </a:ext>
                </a:extLst>
              </p:cNvPr>
              <p:cNvGrpSpPr/>
              <p:nvPr/>
            </p:nvGrpSpPr>
            <p:grpSpPr>
              <a:xfrm>
                <a:off x="4893640" y="5646798"/>
                <a:ext cx="987552" cy="987552"/>
                <a:chOff x="8640555" y="1448840"/>
                <a:chExt cx="987552" cy="987552"/>
              </a:xfrm>
            </p:grpSpPr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5D1D20CF-683A-EAE5-6901-6176FFF82335}"/>
                    </a:ext>
                  </a:extLst>
                </p:cNvPr>
                <p:cNvSpPr/>
                <p:nvPr/>
              </p:nvSpPr>
              <p:spPr>
                <a:xfrm>
                  <a:off x="8641136" y="1479733"/>
                  <a:ext cx="986971" cy="9257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73" name="Picture 472" descr="A black circle with a lightning bolt in it&#10;&#10;Description automatically generated">
                  <a:extLst>
                    <a:ext uri="{FF2B5EF4-FFF2-40B4-BE49-F238E27FC236}">
                      <a16:creationId xmlns:a16="http://schemas.microsoft.com/office/drawing/2014/main" id="{FE344EEB-F4A9-9939-D924-4C2064224B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0555" y="1448840"/>
                  <a:ext cx="987552" cy="9875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1B7F638-B3AD-B965-BBA1-DA3E8A793D1B}"/>
                </a:ext>
              </a:extLst>
            </p:cNvPr>
            <p:cNvGrpSpPr/>
            <p:nvPr/>
          </p:nvGrpSpPr>
          <p:grpSpPr>
            <a:xfrm>
              <a:off x="419274" y="2982638"/>
              <a:ext cx="2788383" cy="749166"/>
              <a:chOff x="5859711" y="128951"/>
              <a:chExt cx="3877056" cy="1181569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6424F5C6-E44C-518E-F082-D29E37AB1519}"/>
                  </a:ext>
                </a:extLst>
              </p:cNvPr>
              <p:cNvGrpSpPr/>
              <p:nvPr/>
            </p:nvGrpSpPr>
            <p:grpSpPr>
              <a:xfrm>
                <a:off x="5859711" y="128951"/>
                <a:ext cx="3877056" cy="1181569"/>
                <a:chOff x="7529206" y="4502513"/>
                <a:chExt cx="3877056" cy="1181569"/>
              </a:xfrm>
            </p:grpSpPr>
            <p:sp>
              <p:nvSpPr>
                <p:cNvPr id="467" name="Google Shape;216;p33">
                  <a:extLst>
                    <a:ext uri="{FF2B5EF4-FFF2-40B4-BE49-F238E27FC236}">
                      <a16:creationId xmlns:a16="http://schemas.microsoft.com/office/drawing/2014/main" id="{B39E4FE5-283A-7797-A236-18C267B82AD4}"/>
                    </a:ext>
                  </a:extLst>
                </p:cNvPr>
                <p:cNvSpPr/>
                <p:nvPr/>
              </p:nvSpPr>
              <p:spPr>
                <a:xfrm>
                  <a:off x="7529206" y="4550226"/>
                  <a:ext cx="3877056" cy="113385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ED76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177C9713-501C-AC83-6BEF-F7826C11C509}"/>
                    </a:ext>
                  </a:extLst>
                </p:cNvPr>
                <p:cNvSpPr txBox="1"/>
                <p:nvPr/>
              </p:nvSpPr>
              <p:spPr>
                <a:xfrm>
                  <a:off x="7827029" y="4502513"/>
                  <a:ext cx="2635052" cy="582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High Danceability</a:t>
                  </a:r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9009B20F-48E1-7DAB-69FC-FD82BCFBCC14}"/>
                  </a:ext>
                </a:extLst>
              </p:cNvPr>
              <p:cNvGrpSpPr/>
              <p:nvPr/>
            </p:nvGrpSpPr>
            <p:grpSpPr>
              <a:xfrm>
                <a:off x="8578396" y="279135"/>
                <a:ext cx="964328" cy="928914"/>
                <a:chOff x="7915142" y="2888343"/>
                <a:chExt cx="964328" cy="928914"/>
              </a:xfrm>
            </p:grpSpPr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BBD85C3B-2BC9-81B8-AEEC-3EAEBE9D9745}"/>
                    </a:ext>
                  </a:extLst>
                </p:cNvPr>
                <p:cNvSpPr/>
                <p:nvPr/>
              </p:nvSpPr>
              <p:spPr>
                <a:xfrm>
                  <a:off x="7915142" y="2888343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466" name="Picture 465" descr="A black and white drawing of a ballerina&#10;&#10;Description automatically generated">
                  <a:extLst>
                    <a:ext uri="{FF2B5EF4-FFF2-40B4-BE49-F238E27FC236}">
                      <a16:creationId xmlns:a16="http://schemas.microsoft.com/office/drawing/2014/main" id="{88133440-A189-A46E-DDD2-CECEEE446D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7460" y="2888343"/>
                  <a:ext cx="879692" cy="9257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05773C-D356-090F-C4E2-030C5E5F1B22}"/>
                </a:ext>
              </a:extLst>
            </p:cNvPr>
            <p:cNvGrpSpPr/>
            <p:nvPr/>
          </p:nvGrpSpPr>
          <p:grpSpPr>
            <a:xfrm>
              <a:off x="464439" y="3832501"/>
              <a:ext cx="2743218" cy="790121"/>
              <a:chOff x="3503732" y="4036624"/>
              <a:chExt cx="3877056" cy="1213919"/>
            </a:xfrm>
          </p:grpSpPr>
          <p:sp>
            <p:nvSpPr>
              <p:cNvPr id="458" name="Google Shape;216;p33">
                <a:extLst>
                  <a:ext uri="{FF2B5EF4-FFF2-40B4-BE49-F238E27FC236}">
                    <a16:creationId xmlns:a16="http://schemas.microsoft.com/office/drawing/2014/main" id="{FDBE55D1-3CB1-4616-F267-8A02A3195405}"/>
                  </a:ext>
                </a:extLst>
              </p:cNvPr>
              <p:cNvSpPr/>
              <p:nvPr/>
            </p:nvSpPr>
            <p:spPr>
              <a:xfrm>
                <a:off x="3503732" y="4116687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rgbClr val="1ED7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352B6691-5FEF-871D-088B-E683E5DD1B24}"/>
                  </a:ext>
                </a:extLst>
              </p:cNvPr>
              <p:cNvSpPr txBox="1"/>
              <p:nvPr/>
            </p:nvSpPr>
            <p:spPr>
              <a:xfrm>
                <a:off x="3928120" y="4036624"/>
                <a:ext cx="2596022" cy="567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Louder Volume</a:t>
                </a:r>
              </a:p>
            </p:txBody>
          </p:sp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9CF1C2E6-CF35-6B0D-0336-81553B883AEB}"/>
                  </a:ext>
                </a:extLst>
              </p:cNvPr>
              <p:cNvGrpSpPr/>
              <p:nvPr/>
            </p:nvGrpSpPr>
            <p:grpSpPr>
              <a:xfrm>
                <a:off x="6307688" y="4219157"/>
                <a:ext cx="964328" cy="928914"/>
                <a:chOff x="8096232" y="2249146"/>
                <a:chExt cx="964328" cy="928914"/>
              </a:xfrm>
            </p:grpSpPr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0B94D400-1C23-4C94-9BCB-BB197FCA5815}"/>
                    </a:ext>
                  </a:extLst>
                </p:cNvPr>
                <p:cNvSpPr/>
                <p:nvPr/>
              </p:nvSpPr>
              <p:spPr>
                <a:xfrm>
                  <a:off x="8096232" y="2249146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462" name="Picture 461" descr="A black and white sound icon&#10;&#10;Description automatically generated">
                  <a:extLst>
                    <a:ext uri="{FF2B5EF4-FFF2-40B4-BE49-F238E27FC236}">
                      <a16:creationId xmlns:a16="http://schemas.microsoft.com/office/drawing/2014/main" id="{89C45F6B-B339-C78F-D5B8-C7F82CD7D7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9253" y="2314460"/>
                  <a:ext cx="798286" cy="7982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1C1711-077C-B64C-01C7-54C184FC19C9}"/>
                </a:ext>
              </a:extLst>
            </p:cNvPr>
            <p:cNvGrpSpPr/>
            <p:nvPr/>
          </p:nvGrpSpPr>
          <p:grpSpPr>
            <a:xfrm>
              <a:off x="464439" y="2080357"/>
              <a:ext cx="2743218" cy="759038"/>
              <a:chOff x="2159295" y="4147392"/>
              <a:chExt cx="3877056" cy="1197139"/>
            </a:xfrm>
          </p:grpSpPr>
          <p:sp>
            <p:nvSpPr>
              <p:cNvPr id="453" name="Google Shape;216;p33">
                <a:extLst>
                  <a:ext uri="{FF2B5EF4-FFF2-40B4-BE49-F238E27FC236}">
                    <a16:creationId xmlns:a16="http://schemas.microsoft.com/office/drawing/2014/main" id="{EB176FD3-115A-90D0-3B5B-ED982D7D3CE5}"/>
                  </a:ext>
                </a:extLst>
              </p:cNvPr>
              <p:cNvSpPr/>
              <p:nvPr/>
            </p:nvSpPr>
            <p:spPr>
              <a:xfrm>
                <a:off x="2159295" y="4210675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rgbClr val="1ED7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D1025861-5800-130E-2DEE-2ED60256CFB6}"/>
                  </a:ext>
                </a:extLst>
              </p:cNvPr>
              <p:cNvSpPr txBox="1"/>
              <p:nvPr/>
            </p:nvSpPr>
            <p:spPr>
              <a:xfrm>
                <a:off x="2482185" y="4147392"/>
                <a:ext cx="2564086" cy="582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Positive Valence</a:t>
                </a:r>
              </a:p>
            </p:txBody>
          </p: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5A8B855A-9954-F376-7CE6-CC230BB77C0D}"/>
                  </a:ext>
                </a:extLst>
              </p:cNvPr>
              <p:cNvGrpSpPr/>
              <p:nvPr/>
            </p:nvGrpSpPr>
            <p:grpSpPr>
              <a:xfrm>
                <a:off x="4885076" y="4294848"/>
                <a:ext cx="964328" cy="928914"/>
                <a:chOff x="10802175" y="1649645"/>
                <a:chExt cx="964328" cy="928914"/>
              </a:xfrm>
            </p:grpSpPr>
            <p:sp>
              <p:nvSpPr>
                <p:cNvPr id="456" name="Oval 455">
                  <a:extLst>
                    <a:ext uri="{FF2B5EF4-FFF2-40B4-BE49-F238E27FC236}">
                      <a16:creationId xmlns:a16="http://schemas.microsoft.com/office/drawing/2014/main" id="{4AFAEC0F-EF35-F34B-49F6-FDA2A6E16BE0}"/>
                    </a:ext>
                  </a:extLst>
                </p:cNvPr>
                <p:cNvSpPr/>
                <p:nvPr/>
              </p:nvSpPr>
              <p:spPr>
                <a:xfrm>
                  <a:off x="10802175" y="1649645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457" name="Picture 456" descr="A person sitting in a lotus position with notes&#10;&#10;Description automatically generated">
                  <a:extLst>
                    <a:ext uri="{FF2B5EF4-FFF2-40B4-BE49-F238E27FC236}">
                      <a16:creationId xmlns:a16="http://schemas.microsoft.com/office/drawing/2014/main" id="{912887BC-C9D8-CBE2-BB17-21CB08A08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02175" y="1663418"/>
                  <a:ext cx="932408" cy="9151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484913-0BAA-4FE8-D509-D276156C0D93}"/>
                </a:ext>
              </a:extLst>
            </p:cNvPr>
            <p:cNvGrpSpPr/>
            <p:nvPr/>
          </p:nvGrpSpPr>
          <p:grpSpPr>
            <a:xfrm>
              <a:off x="464439" y="4717606"/>
              <a:ext cx="2788383" cy="785958"/>
              <a:chOff x="6433026" y="3557980"/>
              <a:chExt cx="3877056" cy="1223913"/>
            </a:xfrm>
          </p:grpSpPr>
          <p:sp>
            <p:nvSpPr>
              <p:cNvPr id="448" name="Google Shape;216;p33">
                <a:extLst>
                  <a:ext uri="{FF2B5EF4-FFF2-40B4-BE49-F238E27FC236}">
                    <a16:creationId xmlns:a16="http://schemas.microsoft.com/office/drawing/2014/main" id="{21785B0E-F10D-33FD-2E11-7407E55D0032}"/>
                  </a:ext>
                </a:extLst>
              </p:cNvPr>
              <p:cNvSpPr/>
              <p:nvPr/>
            </p:nvSpPr>
            <p:spPr>
              <a:xfrm>
                <a:off x="6433026" y="3648037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rgbClr val="1ED7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9D76F7BF-6F5E-FB4A-6E06-66F623183C11}"/>
                  </a:ext>
                </a:extLst>
              </p:cNvPr>
              <p:cNvSpPr txBox="1"/>
              <p:nvPr/>
            </p:nvSpPr>
            <p:spPr>
              <a:xfrm>
                <a:off x="6773656" y="3557980"/>
                <a:ext cx="2707747" cy="575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Vocal Dominance</a:t>
                </a:r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B7F4DE40-1C09-D8F1-757E-DF878C1E7125}"/>
                  </a:ext>
                </a:extLst>
              </p:cNvPr>
              <p:cNvGrpSpPr/>
              <p:nvPr/>
            </p:nvGrpSpPr>
            <p:grpSpPr>
              <a:xfrm>
                <a:off x="9154686" y="3676601"/>
                <a:ext cx="1068145" cy="1068145"/>
                <a:chOff x="10490645" y="2481546"/>
                <a:chExt cx="1068145" cy="1068145"/>
              </a:xfrm>
            </p:grpSpPr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2FC60135-60D9-17B5-61A7-B893DCA3AD07}"/>
                    </a:ext>
                  </a:extLst>
                </p:cNvPr>
                <p:cNvSpPr/>
                <p:nvPr/>
              </p:nvSpPr>
              <p:spPr>
                <a:xfrm>
                  <a:off x="10490645" y="2547257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452" name="Picture 451" descr="A microphone on a stand&#10;&#10;Description automatically generated">
                  <a:extLst>
                    <a:ext uri="{FF2B5EF4-FFF2-40B4-BE49-F238E27FC236}">
                      <a16:creationId xmlns:a16="http://schemas.microsoft.com/office/drawing/2014/main" id="{63D0AA38-30DA-D63B-CB4B-AD6FB4725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90645" y="2481546"/>
                  <a:ext cx="1068145" cy="10681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6352966-655C-6FAA-00F9-ACB7949B3959}"/>
                </a:ext>
              </a:extLst>
            </p:cNvPr>
            <p:cNvGrpSpPr/>
            <p:nvPr/>
          </p:nvGrpSpPr>
          <p:grpSpPr>
            <a:xfrm>
              <a:off x="464439" y="1182821"/>
              <a:ext cx="2743218" cy="764169"/>
              <a:chOff x="1008020" y="2298742"/>
              <a:chExt cx="3877056" cy="1205233"/>
            </a:xfrm>
          </p:grpSpPr>
          <p:sp>
            <p:nvSpPr>
              <p:cNvPr id="59" name="Google Shape;216;p33">
                <a:extLst>
                  <a:ext uri="{FF2B5EF4-FFF2-40B4-BE49-F238E27FC236}">
                    <a16:creationId xmlns:a16="http://schemas.microsoft.com/office/drawing/2014/main" id="{B7B4C458-6F8E-B90F-61EF-7F21D51ACA88}"/>
                  </a:ext>
                </a:extLst>
              </p:cNvPr>
              <p:cNvSpPr/>
              <p:nvPr/>
            </p:nvSpPr>
            <p:spPr>
              <a:xfrm>
                <a:off x="1008020" y="2370119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rgbClr val="1ED7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CD15B1-F927-12E2-4618-410227992909}"/>
                  </a:ext>
                </a:extLst>
              </p:cNvPr>
              <p:cNvSpPr txBox="1"/>
              <p:nvPr/>
            </p:nvSpPr>
            <p:spPr>
              <a:xfrm>
                <a:off x="1272670" y="2298742"/>
                <a:ext cx="2978116" cy="582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Moderate Duration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2DCE60E-7224-C388-AB19-8812A26A2793}"/>
                  </a:ext>
                </a:extLst>
              </p:cNvPr>
              <p:cNvGrpSpPr/>
              <p:nvPr/>
            </p:nvGrpSpPr>
            <p:grpSpPr>
              <a:xfrm>
                <a:off x="3783714" y="2416790"/>
                <a:ext cx="964328" cy="928914"/>
                <a:chOff x="10580984" y="2500086"/>
                <a:chExt cx="964328" cy="928914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5A072A4-8A4F-7D8B-726A-6BBB1DEAD89D}"/>
                    </a:ext>
                  </a:extLst>
                </p:cNvPr>
                <p:cNvSpPr/>
                <p:nvPr/>
              </p:nvSpPr>
              <p:spPr>
                <a:xfrm>
                  <a:off x="10580984" y="2500086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63" name="Picture 62" descr="A black and white image of a musical note and a clock&#10;&#10;Description automatically generated">
                  <a:extLst>
                    <a:ext uri="{FF2B5EF4-FFF2-40B4-BE49-F238E27FC236}">
                      <a16:creationId xmlns:a16="http://schemas.microsoft.com/office/drawing/2014/main" id="{55E61906-5FCF-DDB4-3342-EAF32922BC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05605" y="2544689"/>
                  <a:ext cx="839707" cy="8397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FAECA66-8C86-E70B-D5F7-CC5FDD9016A6}"/>
                </a:ext>
              </a:extLst>
            </p:cNvPr>
            <p:cNvGrpSpPr/>
            <p:nvPr/>
          </p:nvGrpSpPr>
          <p:grpSpPr>
            <a:xfrm>
              <a:off x="464439" y="5591269"/>
              <a:ext cx="2743218" cy="803285"/>
              <a:chOff x="6433026" y="4932662"/>
              <a:chExt cx="3877056" cy="1266922"/>
            </a:xfrm>
          </p:grpSpPr>
          <p:sp>
            <p:nvSpPr>
              <p:cNvPr id="54" name="Google Shape;216;p33">
                <a:extLst>
                  <a:ext uri="{FF2B5EF4-FFF2-40B4-BE49-F238E27FC236}">
                    <a16:creationId xmlns:a16="http://schemas.microsoft.com/office/drawing/2014/main" id="{C1F8C962-D374-AF01-35AC-A3F82A558808}"/>
                  </a:ext>
                </a:extLst>
              </p:cNvPr>
              <p:cNvSpPr/>
              <p:nvPr/>
            </p:nvSpPr>
            <p:spPr>
              <a:xfrm>
                <a:off x="6433026" y="5065728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rgbClr val="1ED76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AEDA9E-CA2D-0243-9C96-920FC142EB36}"/>
                  </a:ext>
                </a:extLst>
              </p:cNvPr>
              <p:cNvSpPr txBox="1"/>
              <p:nvPr/>
            </p:nvSpPr>
            <p:spPr>
              <a:xfrm>
                <a:off x="6625305" y="4932662"/>
                <a:ext cx="2913090" cy="582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Lower Acousticness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AD36357-AEFE-4B87-CD5D-6501FCB82F49}"/>
                  </a:ext>
                </a:extLst>
              </p:cNvPr>
              <p:cNvGrpSpPr/>
              <p:nvPr/>
            </p:nvGrpSpPr>
            <p:grpSpPr>
              <a:xfrm>
                <a:off x="9199060" y="5124671"/>
                <a:ext cx="1027200" cy="1027200"/>
                <a:chOff x="11031712" y="2915400"/>
                <a:chExt cx="1027200" cy="1027200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9EBA3C0-FE47-6A94-904C-F8E2A496703F}"/>
                    </a:ext>
                  </a:extLst>
                </p:cNvPr>
                <p:cNvSpPr/>
                <p:nvPr/>
              </p:nvSpPr>
              <p:spPr>
                <a:xfrm>
                  <a:off x="11063148" y="2937047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58" name="Picture 57" descr="A black and white image of a guitar&#10;&#10;Description automatically generated">
                  <a:extLst>
                    <a:ext uri="{FF2B5EF4-FFF2-40B4-BE49-F238E27FC236}">
                      <a16:creationId xmlns:a16="http://schemas.microsoft.com/office/drawing/2014/main" id="{044F4F5A-20C4-44B2-7E77-AD54CB0C85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31712" y="2915400"/>
                  <a:ext cx="1027200" cy="10272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74" name="Google Shape;499;p37">
            <a:extLst>
              <a:ext uri="{FF2B5EF4-FFF2-40B4-BE49-F238E27FC236}">
                <a16:creationId xmlns:a16="http://schemas.microsoft.com/office/drawing/2014/main" id="{626889E7-0FAD-F71A-DB1B-96DC94C5B434}"/>
              </a:ext>
            </a:extLst>
          </p:cNvPr>
          <p:cNvSpPr txBox="1"/>
          <p:nvPr/>
        </p:nvSpPr>
        <p:spPr>
          <a:xfrm>
            <a:off x="5752215" y="593742"/>
            <a:ext cx="3946935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FlopFormula</a:t>
            </a: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Factors</a:t>
            </a:r>
            <a:endParaRPr lang="en-GB" sz="2500" dirty="0"/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D0659548-D91E-FA17-AA33-B01588B2251A}"/>
              </a:ext>
            </a:extLst>
          </p:cNvPr>
          <p:cNvGrpSpPr/>
          <p:nvPr/>
        </p:nvGrpSpPr>
        <p:grpSpPr>
          <a:xfrm>
            <a:off x="6508231" y="1203196"/>
            <a:ext cx="2273807" cy="3699377"/>
            <a:chOff x="255815" y="125223"/>
            <a:chExt cx="3244033" cy="5650049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EACD9D66-2DFE-7E42-BD88-430A5E2DD258}"/>
                </a:ext>
              </a:extLst>
            </p:cNvPr>
            <p:cNvGrpSpPr/>
            <p:nvPr/>
          </p:nvGrpSpPr>
          <p:grpSpPr>
            <a:xfrm>
              <a:off x="255817" y="1763463"/>
              <a:ext cx="2869087" cy="680618"/>
              <a:chOff x="828551" y="529562"/>
              <a:chExt cx="4058279" cy="1133856"/>
            </a:xfrm>
          </p:grpSpPr>
          <p:sp>
            <p:nvSpPr>
              <p:cNvPr id="590" name="Google Shape;216;p33">
                <a:extLst>
                  <a:ext uri="{FF2B5EF4-FFF2-40B4-BE49-F238E27FC236}">
                    <a16:creationId xmlns:a16="http://schemas.microsoft.com/office/drawing/2014/main" id="{126FB5FE-31CC-4874-9A8A-0CED737CCF51}"/>
                  </a:ext>
                </a:extLst>
              </p:cNvPr>
              <p:cNvSpPr/>
              <p:nvPr/>
            </p:nvSpPr>
            <p:spPr>
              <a:xfrm>
                <a:off x="828551" y="529562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C1556471-EA47-2EE4-9FFB-47541F0E8195}"/>
                  </a:ext>
                </a:extLst>
              </p:cNvPr>
              <p:cNvSpPr txBox="1"/>
              <p:nvPr/>
            </p:nvSpPr>
            <p:spPr>
              <a:xfrm>
                <a:off x="2002554" y="674529"/>
                <a:ext cx="2884276" cy="369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Lower Valence</a:t>
                </a:r>
              </a:p>
            </p:txBody>
          </p:sp>
          <p:grpSp>
            <p:nvGrpSpPr>
              <p:cNvPr id="592" name="Group 591">
                <a:extLst>
                  <a:ext uri="{FF2B5EF4-FFF2-40B4-BE49-F238E27FC236}">
                    <a16:creationId xmlns:a16="http://schemas.microsoft.com/office/drawing/2014/main" id="{ABB88FAA-3BA3-3CAD-2D7B-B9A89AC21AC5}"/>
                  </a:ext>
                </a:extLst>
              </p:cNvPr>
              <p:cNvGrpSpPr/>
              <p:nvPr/>
            </p:nvGrpSpPr>
            <p:grpSpPr>
              <a:xfrm>
                <a:off x="961352" y="615230"/>
                <a:ext cx="964328" cy="928914"/>
                <a:chOff x="10802175" y="1649645"/>
                <a:chExt cx="964328" cy="928914"/>
              </a:xfrm>
            </p:grpSpPr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E755E017-9B22-1AC8-46B1-39C4282478E5}"/>
                    </a:ext>
                  </a:extLst>
                </p:cNvPr>
                <p:cNvSpPr/>
                <p:nvPr/>
              </p:nvSpPr>
              <p:spPr>
                <a:xfrm>
                  <a:off x="10802175" y="1649645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594" name="Picture 593" descr="A person sitting in a lotus position with notes&#10;&#10;Description automatically generated">
                  <a:extLst>
                    <a:ext uri="{FF2B5EF4-FFF2-40B4-BE49-F238E27FC236}">
                      <a16:creationId xmlns:a16="http://schemas.microsoft.com/office/drawing/2014/main" id="{BA7CCC7C-7095-726A-B701-333FCD20A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02175" y="1663418"/>
                  <a:ext cx="932408" cy="9151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9C4569BC-1967-F365-5D1E-30D3CBFFE3B6}"/>
                </a:ext>
              </a:extLst>
            </p:cNvPr>
            <p:cNvGrpSpPr/>
            <p:nvPr/>
          </p:nvGrpSpPr>
          <p:grpSpPr>
            <a:xfrm>
              <a:off x="255818" y="897090"/>
              <a:ext cx="2982556" cy="720489"/>
              <a:chOff x="616622" y="2304154"/>
              <a:chExt cx="4289581" cy="1200279"/>
            </a:xfrm>
          </p:grpSpPr>
          <p:sp>
            <p:nvSpPr>
              <p:cNvPr id="585" name="Google Shape;216;p33">
                <a:extLst>
                  <a:ext uri="{FF2B5EF4-FFF2-40B4-BE49-F238E27FC236}">
                    <a16:creationId xmlns:a16="http://schemas.microsoft.com/office/drawing/2014/main" id="{077C39FD-7500-6FEC-D8EB-AD8D97ECC19C}"/>
                  </a:ext>
                </a:extLst>
              </p:cNvPr>
              <p:cNvSpPr/>
              <p:nvPr/>
            </p:nvSpPr>
            <p:spPr>
              <a:xfrm>
                <a:off x="616622" y="2370577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89D7AAB2-7822-E7B3-FF6E-FA2976635807}"/>
                  </a:ext>
                </a:extLst>
              </p:cNvPr>
              <p:cNvSpPr txBox="1"/>
              <p:nvPr/>
            </p:nvSpPr>
            <p:spPr>
              <a:xfrm>
                <a:off x="2271151" y="2304154"/>
                <a:ext cx="2635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Brief Duration</a:t>
                </a:r>
              </a:p>
            </p:txBody>
          </p: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9B30A014-FECD-6041-4B8A-DCA44D8A54D1}"/>
                  </a:ext>
                </a:extLst>
              </p:cNvPr>
              <p:cNvGrpSpPr/>
              <p:nvPr/>
            </p:nvGrpSpPr>
            <p:grpSpPr>
              <a:xfrm>
                <a:off x="769518" y="2493479"/>
                <a:ext cx="964328" cy="928914"/>
                <a:chOff x="319575" y="4880074"/>
                <a:chExt cx="964328" cy="928914"/>
              </a:xfrm>
            </p:grpSpPr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DA93B1FD-A7DC-B91E-857A-A981A1387110}"/>
                    </a:ext>
                  </a:extLst>
                </p:cNvPr>
                <p:cNvSpPr/>
                <p:nvPr/>
              </p:nvSpPr>
              <p:spPr>
                <a:xfrm>
                  <a:off x="319575" y="4880074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589" name="Picture 588" descr="A black and white image of a musical note and a clock&#10;&#10;Description automatically generated">
                  <a:extLst>
                    <a:ext uri="{FF2B5EF4-FFF2-40B4-BE49-F238E27FC236}">
                      <a16:creationId xmlns:a16="http://schemas.microsoft.com/office/drawing/2014/main" id="{B04B423E-CB55-3EAE-8528-2B6A03A57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994" y="4924677"/>
                  <a:ext cx="839707" cy="8397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4DA946EA-01D1-71AE-2CD9-1CA8BE1F21A8}"/>
                </a:ext>
              </a:extLst>
            </p:cNvPr>
            <p:cNvGrpSpPr/>
            <p:nvPr/>
          </p:nvGrpSpPr>
          <p:grpSpPr>
            <a:xfrm>
              <a:off x="255816" y="125223"/>
              <a:ext cx="3145500" cy="714290"/>
              <a:chOff x="234198" y="5249901"/>
              <a:chExt cx="4472911" cy="1343801"/>
            </a:xfrm>
          </p:grpSpPr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BB27596C-FB2C-8050-7773-DC8E1DBCAEAF}"/>
                  </a:ext>
                </a:extLst>
              </p:cNvPr>
              <p:cNvGrpSpPr/>
              <p:nvPr/>
            </p:nvGrpSpPr>
            <p:grpSpPr>
              <a:xfrm>
                <a:off x="234198" y="5459846"/>
                <a:ext cx="3877056" cy="1133856"/>
                <a:chOff x="234198" y="5459846"/>
                <a:chExt cx="3877056" cy="1133856"/>
              </a:xfrm>
            </p:grpSpPr>
            <p:sp>
              <p:nvSpPr>
                <p:cNvPr id="581" name="Google Shape;216;p33">
                  <a:extLst>
                    <a:ext uri="{FF2B5EF4-FFF2-40B4-BE49-F238E27FC236}">
                      <a16:creationId xmlns:a16="http://schemas.microsoft.com/office/drawing/2014/main" id="{587F6F24-0C22-B543-03A6-ABD1E27135DB}"/>
                    </a:ext>
                  </a:extLst>
                </p:cNvPr>
                <p:cNvSpPr/>
                <p:nvPr/>
              </p:nvSpPr>
              <p:spPr>
                <a:xfrm>
                  <a:off x="234198" y="5459846"/>
                  <a:ext cx="3877056" cy="113385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82" name="Group 581">
                  <a:extLst>
                    <a:ext uri="{FF2B5EF4-FFF2-40B4-BE49-F238E27FC236}">
                      <a16:creationId xmlns:a16="http://schemas.microsoft.com/office/drawing/2014/main" id="{7EA737AF-6BB0-4C11-BC43-B284B628C36B}"/>
                    </a:ext>
                  </a:extLst>
                </p:cNvPr>
                <p:cNvGrpSpPr/>
                <p:nvPr/>
              </p:nvGrpSpPr>
              <p:grpSpPr>
                <a:xfrm>
                  <a:off x="408010" y="5521601"/>
                  <a:ext cx="987552" cy="987552"/>
                  <a:chOff x="8640555" y="1448840"/>
                  <a:chExt cx="987552" cy="987552"/>
                </a:xfrm>
              </p:grpSpPr>
              <p:sp>
                <p:nvSpPr>
                  <p:cNvPr id="583" name="Oval 582">
                    <a:extLst>
                      <a:ext uri="{FF2B5EF4-FFF2-40B4-BE49-F238E27FC236}">
                        <a16:creationId xmlns:a16="http://schemas.microsoft.com/office/drawing/2014/main" id="{5292F0E9-28B2-1D85-B2E0-81A4A736962A}"/>
                      </a:ext>
                    </a:extLst>
                  </p:cNvPr>
                  <p:cNvSpPr/>
                  <p:nvPr/>
                </p:nvSpPr>
                <p:spPr>
                  <a:xfrm>
                    <a:off x="8641136" y="1479733"/>
                    <a:ext cx="986971" cy="92576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584" name="Picture 583" descr="A black circle with a lightning bolt in it&#10;&#10;Description automatically generated">
                    <a:extLst>
                      <a:ext uri="{FF2B5EF4-FFF2-40B4-BE49-F238E27FC236}">
                        <a16:creationId xmlns:a16="http://schemas.microsoft.com/office/drawing/2014/main" id="{F9D87E55-A5EB-0AA7-1312-ED0DFB8B60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40555" y="1448840"/>
                    <a:ext cx="987552" cy="98755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120BD47C-ADD2-EFD9-81E2-41AE6B2479E3}"/>
                  </a:ext>
                </a:extLst>
              </p:cNvPr>
              <p:cNvSpPr txBox="1"/>
              <p:nvPr/>
            </p:nvSpPr>
            <p:spPr>
              <a:xfrm>
                <a:off x="2072055" y="5249901"/>
                <a:ext cx="263505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Lower Energy</a:t>
                </a:r>
              </a:p>
            </p:txBody>
          </p: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0ECA1E12-03C7-673E-43CF-C9579217C875}"/>
                </a:ext>
              </a:extLst>
            </p:cNvPr>
            <p:cNvGrpSpPr/>
            <p:nvPr/>
          </p:nvGrpSpPr>
          <p:grpSpPr>
            <a:xfrm>
              <a:off x="283533" y="2489623"/>
              <a:ext cx="2837776" cy="752107"/>
              <a:chOff x="255817" y="3559452"/>
              <a:chExt cx="4013990" cy="1399549"/>
            </a:xfrm>
          </p:grpSpPr>
          <p:sp>
            <p:nvSpPr>
              <p:cNvPr id="574" name="Google Shape;216;p33">
                <a:extLst>
                  <a:ext uri="{FF2B5EF4-FFF2-40B4-BE49-F238E27FC236}">
                    <a16:creationId xmlns:a16="http://schemas.microsoft.com/office/drawing/2014/main" id="{72FF50B0-CFB8-AFF3-27B7-E6800F86E38B}"/>
                  </a:ext>
                </a:extLst>
              </p:cNvPr>
              <p:cNvSpPr/>
              <p:nvPr/>
            </p:nvSpPr>
            <p:spPr>
              <a:xfrm>
                <a:off x="255817" y="3758488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EF208DBB-626E-E5C3-56FE-D080AD0094CC}"/>
                  </a:ext>
                </a:extLst>
              </p:cNvPr>
              <p:cNvGrpSpPr/>
              <p:nvPr/>
            </p:nvGrpSpPr>
            <p:grpSpPr>
              <a:xfrm>
                <a:off x="426287" y="3843624"/>
                <a:ext cx="964328" cy="928914"/>
                <a:chOff x="7915142" y="2888343"/>
                <a:chExt cx="964328" cy="928914"/>
              </a:xfrm>
            </p:grpSpPr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63308AD0-ABBA-D63B-42C6-CB7B989E77E2}"/>
                    </a:ext>
                  </a:extLst>
                </p:cNvPr>
                <p:cNvSpPr/>
                <p:nvPr/>
              </p:nvSpPr>
              <p:spPr>
                <a:xfrm>
                  <a:off x="7915142" y="2888343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578" name="Picture 577" descr="A black and white drawing of a ballerina&#10;&#10;Description automatically generated">
                  <a:extLst>
                    <a:ext uri="{FF2B5EF4-FFF2-40B4-BE49-F238E27FC236}">
                      <a16:creationId xmlns:a16="http://schemas.microsoft.com/office/drawing/2014/main" id="{3E103FB9-6991-581F-834A-9563118B86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57460" y="2888343"/>
                  <a:ext cx="879692" cy="925767"/>
                </a:xfrm>
                <a:prstGeom prst="rect">
                  <a:avLst/>
                </a:prstGeom>
              </p:spPr>
            </p:pic>
          </p:grp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EEFAE4A5-03AC-AA15-4ACF-C866DAF110FD}"/>
                  </a:ext>
                </a:extLst>
              </p:cNvPr>
              <p:cNvSpPr txBox="1"/>
              <p:nvPr/>
            </p:nvSpPr>
            <p:spPr>
              <a:xfrm>
                <a:off x="1634756" y="3559452"/>
                <a:ext cx="2635051" cy="1399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Lower Danceability</a:t>
                </a:r>
              </a:p>
            </p:txBody>
          </p:sp>
        </p:grp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C2266C28-EF4F-D3BF-0C7D-2747B7FAD624}"/>
                </a:ext>
              </a:extLst>
            </p:cNvPr>
            <p:cNvGrpSpPr/>
            <p:nvPr/>
          </p:nvGrpSpPr>
          <p:grpSpPr>
            <a:xfrm>
              <a:off x="259892" y="3351490"/>
              <a:ext cx="3239956" cy="667960"/>
              <a:chOff x="5547867" y="139201"/>
              <a:chExt cx="4445153" cy="1133856"/>
            </a:xfrm>
          </p:grpSpPr>
          <p:sp>
            <p:nvSpPr>
              <p:cNvPr id="569" name="Google Shape;216;p33">
                <a:extLst>
                  <a:ext uri="{FF2B5EF4-FFF2-40B4-BE49-F238E27FC236}">
                    <a16:creationId xmlns:a16="http://schemas.microsoft.com/office/drawing/2014/main" id="{286434AF-A454-15BA-24B8-A801910B3597}"/>
                  </a:ext>
                </a:extLst>
              </p:cNvPr>
              <p:cNvSpPr/>
              <p:nvPr/>
            </p:nvSpPr>
            <p:spPr>
              <a:xfrm>
                <a:off x="5547867" y="139201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0DD8C1FD-C8C2-56DC-37F5-2A4C7F4C80F0}"/>
                  </a:ext>
                </a:extLst>
              </p:cNvPr>
              <p:cNvSpPr txBox="1"/>
              <p:nvPr/>
            </p:nvSpPr>
            <p:spPr>
              <a:xfrm>
                <a:off x="6659957" y="226337"/>
                <a:ext cx="3333063" cy="79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Quieter Volume</a:t>
                </a:r>
              </a:p>
            </p:txBody>
          </p: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817544DD-3A57-DCC4-0FC3-10D9A5E3A574}"/>
                  </a:ext>
                </a:extLst>
              </p:cNvPr>
              <p:cNvGrpSpPr/>
              <p:nvPr/>
            </p:nvGrpSpPr>
            <p:grpSpPr>
              <a:xfrm>
                <a:off x="5757231" y="193959"/>
                <a:ext cx="964328" cy="928914"/>
                <a:chOff x="10735623" y="2694144"/>
                <a:chExt cx="964328" cy="928914"/>
              </a:xfrm>
            </p:grpSpPr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17BF7949-D031-41B0-81C9-56977BABC708}"/>
                    </a:ext>
                  </a:extLst>
                </p:cNvPr>
                <p:cNvSpPr/>
                <p:nvPr/>
              </p:nvSpPr>
              <p:spPr>
                <a:xfrm>
                  <a:off x="10735623" y="2694144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573" name="Picture 572" descr="A black and white sound icon&#10;&#10;Description automatically generated">
                  <a:extLst>
                    <a:ext uri="{FF2B5EF4-FFF2-40B4-BE49-F238E27FC236}">
                      <a16:creationId xmlns:a16="http://schemas.microsoft.com/office/drawing/2014/main" id="{16BACD64-4C1A-4ED3-A8DD-F8BA494DE7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18644" y="2759458"/>
                  <a:ext cx="798286" cy="7982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6134C1FE-6623-D7A8-283E-192CAE4361CA}"/>
                </a:ext>
              </a:extLst>
            </p:cNvPr>
            <p:cNvGrpSpPr/>
            <p:nvPr/>
          </p:nvGrpSpPr>
          <p:grpSpPr>
            <a:xfrm>
              <a:off x="301057" y="4177865"/>
              <a:ext cx="3174103" cy="748994"/>
              <a:chOff x="7545426" y="1600157"/>
              <a:chExt cx="4468980" cy="1197117"/>
            </a:xfrm>
          </p:grpSpPr>
          <p:sp>
            <p:nvSpPr>
              <p:cNvPr id="507" name="Google Shape;216;p33">
                <a:extLst>
                  <a:ext uri="{FF2B5EF4-FFF2-40B4-BE49-F238E27FC236}">
                    <a16:creationId xmlns:a16="http://schemas.microsoft.com/office/drawing/2014/main" id="{842CC9B4-25A1-4B5D-DAE4-8B8749847573}"/>
                  </a:ext>
                </a:extLst>
              </p:cNvPr>
              <p:cNvSpPr/>
              <p:nvPr/>
            </p:nvSpPr>
            <p:spPr>
              <a:xfrm>
                <a:off x="7545426" y="1663418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2D8476D0-D105-264B-5D72-603D4325AE73}"/>
                  </a:ext>
                </a:extLst>
              </p:cNvPr>
              <p:cNvGrpSpPr/>
              <p:nvPr/>
            </p:nvGrpSpPr>
            <p:grpSpPr>
              <a:xfrm>
                <a:off x="7688909" y="1709190"/>
                <a:ext cx="1068145" cy="1068145"/>
                <a:chOff x="12456727" y="2646592"/>
                <a:chExt cx="1068145" cy="1068145"/>
              </a:xfrm>
            </p:grpSpPr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9A8CA85B-9AC9-5D5A-B25C-B55D14AF759B}"/>
                    </a:ext>
                  </a:extLst>
                </p:cNvPr>
                <p:cNvSpPr/>
                <p:nvPr/>
              </p:nvSpPr>
              <p:spPr>
                <a:xfrm>
                  <a:off x="12465899" y="2686785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568" name="Picture 567" descr="A microphone on a stand&#10;&#10;Description automatically generated">
                  <a:extLst>
                    <a:ext uri="{FF2B5EF4-FFF2-40B4-BE49-F238E27FC236}">
                      <a16:creationId xmlns:a16="http://schemas.microsoft.com/office/drawing/2014/main" id="{3552283F-939C-E80C-EB59-6C05462951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456727" y="2646592"/>
                  <a:ext cx="1068145" cy="1068145"/>
                </a:xfrm>
                <a:prstGeom prst="rect">
                  <a:avLst/>
                </a:prstGeom>
              </p:spPr>
            </p:pic>
          </p:grp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E7661151-79A6-9915-D8C3-34F80D9586FB}"/>
                  </a:ext>
                </a:extLst>
              </p:cNvPr>
              <p:cNvSpPr txBox="1"/>
              <p:nvPr/>
            </p:nvSpPr>
            <p:spPr>
              <a:xfrm>
                <a:off x="8899344" y="1600157"/>
                <a:ext cx="3115062" cy="36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Less Vocal Dominance</a:t>
                </a:r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0781A95F-ADD1-4D4F-F75D-6D25180EFF13}"/>
                </a:ext>
              </a:extLst>
            </p:cNvPr>
            <p:cNvGrpSpPr/>
            <p:nvPr/>
          </p:nvGrpSpPr>
          <p:grpSpPr>
            <a:xfrm>
              <a:off x="255815" y="4976159"/>
              <a:ext cx="2955723" cy="799113"/>
              <a:chOff x="5547867" y="2752284"/>
              <a:chExt cx="4133577" cy="1356486"/>
            </a:xfrm>
          </p:grpSpPr>
          <p:sp>
            <p:nvSpPr>
              <p:cNvPr id="483" name="Google Shape;216;p33">
                <a:extLst>
                  <a:ext uri="{FF2B5EF4-FFF2-40B4-BE49-F238E27FC236}">
                    <a16:creationId xmlns:a16="http://schemas.microsoft.com/office/drawing/2014/main" id="{E5BE5E55-C28D-718A-1241-CFC989410CC6}"/>
                  </a:ext>
                </a:extLst>
              </p:cNvPr>
              <p:cNvSpPr/>
              <p:nvPr/>
            </p:nvSpPr>
            <p:spPr>
              <a:xfrm>
                <a:off x="5547867" y="2937505"/>
                <a:ext cx="3877056" cy="1133856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8B33B950-6325-3C9F-9991-1968682F051B}"/>
                  </a:ext>
                </a:extLst>
              </p:cNvPr>
              <p:cNvSpPr txBox="1"/>
              <p:nvPr/>
            </p:nvSpPr>
            <p:spPr>
              <a:xfrm>
                <a:off x="6669185" y="2752284"/>
                <a:ext cx="3012259" cy="1356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Higher </a:t>
                </a:r>
              </a:p>
              <a:p>
                <a:r>
                  <a:rPr lang="en-US" b="1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Acousticness</a:t>
                </a:r>
              </a:p>
            </p:txBody>
          </p: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1302CAC7-3D1B-B7C7-8E6D-7AAECB9563D7}"/>
                  </a:ext>
                </a:extLst>
              </p:cNvPr>
              <p:cNvGrpSpPr/>
              <p:nvPr/>
            </p:nvGrpSpPr>
            <p:grpSpPr>
              <a:xfrm>
                <a:off x="5722827" y="2992249"/>
                <a:ext cx="1027200" cy="1027200"/>
                <a:chOff x="10678803" y="298333"/>
                <a:chExt cx="1027200" cy="1027200"/>
              </a:xfrm>
            </p:grpSpPr>
            <p:sp>
              <p:nvSpPr>
                <p:cNvPr id="486" name="Oval 485">
                  <a:extLst>
                    <a:ext uri="{FF2B5EF4-FFF2-40B4-BE49-F238E27FC236}">
                      <a16:creationId xmlns:a16="http://schemas.microsoft.com/office/drawing/2014/main" id="{E0F234D6-FB8F-472C-AEDE-3CFCF214D4B8}"/>
                    </a:ext>
                  </a:extLst>
                </p:cNvPr>
                <p:cNvSpPr/>
                <p:nvPr/>
              </p:nvSpPr>
              <p:spPr>
                <a:xfrm>
                  <a:off x="10678803" y="333990"/>
                  <a:ext cx="964328" cy="928914"/>
                </a:xfrm>
                <a:prstGeom prst="ellipse">
                  <a:avLst/>
                </a:prstGeom>
                <a:solidFill>
                  <a:schemeClr val="bg1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pic>
              <p:nvPicPr>
                <p:cNvPr id="487" name="Picture 486" descr="A black and white image of a guitar&#10;&#10;Description automatically generated">
                  <a:extLst>
                    <a:ext uri="{FF2B5EF4-FFF2-40B4-BE49-F238E27FC236}">
                      <a16:creationId xmlns:a16="http://schemas.microsoft.com/office/drawing/2014/main" id="{BED286BA-B9EB-33E8-E72D-CDE4DBFF82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8803" y="298333"/>
                  <a:ext cx="1027200" cy="10272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1114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/>
          <p:nvPr/>
        </p:nvSpPr>
        <p:spPr>
          <a:xfrm>
            <a:off x="0" y="0"/>
            <a:ext cx="2256503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489;p37"/>
          <p:cNvGrpSpPr/>
          <p:nvPr/>
        </p:nvGrpSpPr>
        <p:grpSpPr>
          <a:xfrm>
            <a:off x="300058" y="166255"/>
            <a:ext cx="271058" cy="52820"/>
            <a:chOff x="249382" y="221673"/>
            <a:chExt cx="234616" cy="45719"/>
          </a:xfrm>
        </p:grpSpPr>
        <p:sp>
          <p:nvSpPr>
            <p:cNvPr id="490" name="Google Shape;490;p37"/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3" name="Google Shape;493;p37"/>
          <p:cNvGrpSpPr/>
          <p:nvPr/>
        </p:nvGrpSpPr>
        <p:grpSpPr>
          <a:xfrm>
            <a:off x="2443540" y="219075"/>
            <a:ext cx="223460" cy="223460"/>
            <a:chOff x="8892506" y="664914"/>
            <a:chExt cx="209401" cy="209401"/>
          </a:xfrm>
        </p:grpSpPr>
        <p:sp>
          <p:nvSpPr>
            <p:cNvPr id="494" name="Google Shape;494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37"/>
          <p:cNvGrpSpPr/>
          <p:nvPr/>
        </p:nvGrpSpPr>
        <p:grpSpPr>
          <a:xfrm flipH="1">
            <a:off x="2749457" y="219075"/>
            <a:ext cx="223460" cy="223460"/>
            <a:chOff x="8892506" y="664914"/>
            <a:chExt cx="209401" cy="209401"/>
          </a:xfrm>
        </p:grpSpPr>
        <p:sp>
          <p:nvSpPr>
            <p:cNvPr id="497" name="Google Shape;497;p37"/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7" descr="Caret Left with solid fill"/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/>
              <a:ahLst/>
              <a:cxnLst/>
              <a:rect l="l" t="t" r="r" b="b"/>
              <a:pathLst>
                <a:path w="309505" h="538229" extrusionOk="0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37">
            <a:hlinkClick r:id="rId3" action="ppaction://hlinksldjump"/>
          </p:cNvPr>
          <p:cNvSpPr txBox="1"/>
          <p:nvPr/>
        </p:nvSpPr>
        <p:spPr>
          <a:xfrm>
            <a:off x="651992" y="634328"/>
            <a:ext cx="689131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Welcome</a:t>
            </a:r>
            <a:endParaRPr sz="1100"/>
          </a:p>
        </p:txBody>
      </p:sp>
      <p:sp>
        <p:nvSpPr>
          <p:cNvPr id="526" name="Google Shape;526;p37">
            <a:hlinkClick r:id="rId3" action="ppaction://hlinksldjump"/>
          </p:cNvPr>
          <p:cNvSpPr/>
          <p:nvPr/>
        </p:nvSpPr>
        <p:spPr>
          <a:xfrm>
            <a:off x="300059" y="628439"/>
            <a:ext cx="154053" cy="153083"/>
          </a:xfrm>
          <a:custGeom>
            <a:avLst/>
            <a:gdLst/>
            <a:ahLst/>
            <a:cxnLst/>
            <a:rect l="l" t="t" r="r" b="b"/>
            <a:pathLst>
              <a:path w="535484" h="532115" extrusionOk="0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>
            <a:hlinkClick r:id="rId4" action="ppaction://hlinksldjump"/>
          </p:cNvPr>
          <p:cNvSpPr txBox="1"/>
          <p:nvPr/>
        </p:nvSpPr>
        <p:spPr>
          <a:xfrm>
            <a:off x="651992" y="977028"/>
            <a:ext cx="65907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  <a:endParaRPr sz="1100"/>
          </a:p>
        </p:txBody>
      </p:sp>
      <p:sp>
        <p:nvSpPr>
          <p:cNvPr id="528" name="Google Shape;528;p37">
            <a:hlinkClick r:id="rId4" action="ppaction://hlinksldjump"/>
          </p:cNvPr>
          <p:cNvSpPr/>
          <p:nvPr/>
        </p:nvSpPr>
        <p:spPr>
          <a:xfrm>
            <a:off x="304109" y="971141"/>
            <a:ext cx="147840" cy="153083"/>
          </a:xfrm>
          <a:custGeom>
            <a:avLst/>
            <a:gdLst/>
            <a:ahLst/>
            <a:cxnLst/>
            <a:rect l="l" t="t" r="r" b="b"/>
            <a:pathLst>
              <a:path w="3788950" h="3923333" extrusionOk="0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7">
            <a:hlinkClick r:id="rId5" action="ppaction://hlinksldjump"/>
          </p:cNvPr>
          <p:cNvSpPr txBox="1"/>
          <p:nvPr/>
        </p:nvSpPr>
        <p:spPr>
          <a:xfrm>
            <a:off x="651992" y="1313842"/>
            <a:ext cx="80334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 Team</a:t>
            </a:r>
            <a:endParaRPr sz="1100" dirty="0"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323492" y="1323388"/>
            <a:ext cx="132971" cy="153587"/>
            <a:chOff x="431322" y="1764517"/>
            <a:chExt cx="177294" cy="204783"/>
          </a:xfrm>
        </p:grpSpPr>
        <p:sp>
          <p:nvSpPr>
            <p:cNvPr id="531" name="Google Shape;531;p37">
              <a:hlinkClick r:id="rId5" action="ppaction://hlinksldjump"/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7">
              <a:hlinkClick r:id="rId5" action="ppaction://hlinksldjump"/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/>
              <a:ahLst/>
              <a:cxnLst/>
              <a:rect l="l" t="t" r="r" b="b"/>
              <a:pathLst>
                <a:path w="84464" h="1078327" extrusionOk="0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7">
              <a:hlinkClick r:id="rId5" action="ppaction://hlinksldjump"/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/>
              <a:ahLst/>
              <a:cxnLst/>
              <a:rect l="l" t="t" r="r" b="b"/>
              <a:pathLst>
                <a:path w="524241" h="1084222" extrusionOk="0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37">
            <a:hlinkClick r:id="rId6" action="ppaction://hlinksldjump"/>
          </p:cNvPr>
          <p:cNvSpPr txBox="1"/>
          <p:nvPr/>
        </p:nvSpPr>
        <p:spPr>
          <a:xfrm>
            <a:off x="651992" y="1650656"/>
            <a:ext cx="128469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</a:t>
            </a:r>
            <a:endParaRPr sz="1100" dirty="0"/>
          </a:p>
        </p:txBody>
      </p:sp>
      <p:grpSp>
        <p:nvGrpSpPr>
          <p:cNvPr id="535" name="Google Shape;535;p37"/>
          <p:cNvGrpSpPr/>
          <p:nvPr/>
        </p:nvGrpSpPr>
        <p:grpSpPr>
          <a:xfrm>
            <a:off x="323491" y="1661080"/>
            <a:ext cx="152753" cy="152753"/>
            <a:chOff x="431322" y="2214773"/>
            <a:chExt cx="203670" cy="203670"/>
          </a:xfrm>
        </p:grpSpPr>
        <p:sp>
          <p:nvSpPr>
            <p:cNvPr id="536" name="Google Shape;536;p37">
              <a:hlinkClick r:id="rId6" action="ppaction://hlinksldjump"/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7" descr="Add with solid fill">
              <a:hlinkClick r:id="rId6" action="ppaction://hlinksldjump"/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2263" y="2255714"/>
              <a:ext cx="121788" cy="1217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37"/>
          <p:cNvGrpSpPr/>
          <p:nvPr/>
        </p:nvGrpSpPr>
        <p:grpSpPr>
          <a:xfrm>
            <a:off x="323492" y="1995130"/>
            <a:ext cx="152752" cy="152752"/>
            <a:chOff x="431321" y="3254199"/>
            <a:chExt cx="265483" cy="265483"/>
          </a:xfrm>
        </p:grpSpPr>
        <p:sp>
          <p:nvSpPr>
            <p:cNvPr id="539" name="Google Shape;539;p37">
              <a:hlinkClick r:id="rId6" action="ppaction://hlinksldjump"/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>
              <a:gsLst>
                <a:gs pos="0">
                  <a:srgbClr val="4224B0"/>
                </a:gs>
                <a:gs pos="11000">
                  <a:srgbClr val="4224B0"/>
                </a:gs>
                <a:gs pos="100000">
                  <a:srgbClr val="7F93A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7" descr="Heart with solid fill">
              <a:hlinkClick r:id="rId6" action="ppaction://hlinksldjump"/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/>
              <a:ahLst/>
              <a:cxnLst/>
              <a:rect l="l" t="t" r="r" b="b"/>
              <a:pathLst>
                <a:path w="647700" h="613696" extrusionOk="0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7">
            <a:hlinkClick r:id="rId6" action="ppaction://hlinksldjump"/>
          </p:cNvPr>
          <p:cNvSpPr txBox="1"/>
          <p:nvPr/>
        </p:nvSpPr>
        <p:spPr>
          <a:xfrm>
            <a:off x="651992" y="1987469"/>
            <a:ext cx="861053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1ED760"/>
                </a:solidFill>
                <a:latin typeface="Poppins Medium"/>
                <a:cs typeface="Poppins Medium"/>
                <a:sym typeface="Poppins Medium"/>
              </a:rPr>
              <a:t>Dataset</a:t>
            </a:r>
            <a:endParaRPr sz="1100" dirty="0"/>
          </a:p>
        </p:txBody>
      </p:sp>
      <p:cxnSp>
        <p:nvCxnSpPr>
          <p:cNvPr id="542" name="Google Shape;542;p37"/>
          <p:cNvCxnSpPr/>
          <p:nvPr/>
        </p:nvCxnSpPr>
        <p:spPr>
          <a:xfrm>
            <a:off x="186467" y="2554727"/>
            <a:ext cx="1750219" cy="0"/>
          </a:xfrm>
          <a:prstGeom prst="straightConnector1">
            <a:avLst/>
          </a:prstGeom>
          <a:noFill/>
          <a:ln w="9525" cap="flat" cmpd="sng">
            <a:solidFill>
              <a:srgbClr val="55555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3" name="Google Shape;543;p37">
            <a:hlinkClick r:id="rId8" action="ppaction://hlinksldjump"/>
          </p:cNvPr>
          <p:cNvSpPr txBox="1"/>
          <p:nvPr/>
        </p:nvSpPr>
        <p:spPr>
          <a:xfrm>
            <a:off x="651992" y="2609435"/>
            <a:ext cx="971660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</a:t>
            </a:r>
            <a:endParaRPr sz="1100" dirty="0"/>
          </a:p>
        </p:txBody>
      </p:sp>
      <p:sp>
        <p:nvSpPr>
          <p:cNvPr id="544" name="Google Shape;544;p37">
            <a:hlinkClick r:id="rId8" action="ppaction://hlinksldjump"/>
          </p:cNvPr>
          <p:cNvSpPr/>
          <p:nvPr/>
        </p:nvSpPr>
        <p:spPr>
          <a:xfrm>
            <a:off x="352879" y="2609435"/>
            <a:ext cx="116064" cy="153590"/>
          </a:xfrm>
          <a:custGeom>
            <a:avLst/>
            <a:gdLst/>
            <a:ahLst/>
            <a:cxnLst/>
            <a:rect l="l" t="t" r="r" b="b"/>
            <a:pathLst>
              <a:path w="469298" h="621030" extrusionOk="0">
                <a:moveTo>
                  <a:pt x="467584" y="62389"/>
                </a:moveTo>
                <a:cubicBezTo>
                  <a:pt x="461298" y="29813"/>
                  <a:pt x="431294" y="-95"/>
                  <a:pt x="394242" y="0"/>
                </a:cubicBezTo>
                <a:cubicBezTo>
                  <a:pt x="287847" y="286"/>
                  <a:pt x="181453" y="0"/>
                  <a:pt x="75059" y="191"/>
                </a:cubicBezTo>
                <a:cubicBezTo>
                  <a:pt x="67248" y="191"/>
                  <a:pt x="59343" y="762"/>
                  <a:pt x="51913" y="3715"/>
                </a:cubicBezTo>
                <a:cubicBezTo>
                  <a:pt x="23910" y="15145"/>
                  <a:pt x="6860" y="35624"/>
                  <a:pt x="1240" y="65342"/>
                </a:cubicBezTo>
                <a:cubicBezTo>
                  <a:pt x="-665" y="75533"/>
                  <a:pt x="192" y="85916"/>
                  <a:pt x="192" y="96203"/>
                </a:cubicBezTo>
                <a:cubicBezTo>
                  <a:pt x="192" y="260985"/>
                  <a:pt x="192" y="425672"/>
                  <a:pt x="192" y="590455"/>
                </a:cubicBezTo>
                <a:cubicBezTo>
                  <a:pt x="192" y="608838"/>
                  <a:pt x="6384" y="617125"/>
                  <a:pt x="22671" y="621030"/>
                </a:cubicBezTo>
                <a:lnTo>
                  <a:pt x="32387" y="621030"/>
                </a:lnTo>
                <a:cubicBezTo>
                  <a:pt x="37626" y="620268"/>
                  <a:pt x="42483" y="618744"/>
                  <a:pt x="46674" y="615315"/>
                </a:cubicBezTo>
                <a:cubicBezTo>
                  <a:pt x="51437" y="611315"/>
                  <a:pt x="56771" y="607981"/>
                  <a:pt x="61819" y="604171"/>
                </a:cubicBezTo>
                <a:cubicBezTo>
                  <a:pt x="117064" y="562737"/>
                  <a:pt x="172214" y="521399"/>
                  <a:pt x="227364" y="479965"/>
                </a:cubicBezTo>
                <a:cubicBezTo>
                  <a:pt x="232380" y="476155"/>
                  <a:pt x="237333" y="476091"/>
                  <a:pt x="242223" y="479774"/>
                </a:cubicBezTo>
                <a:cubicBezTo>
                  <a:pt x="301754" y="524447"/>
                  <a:pt x="361380" y="569119"/>
                  <a:pt x="420912" y="613791"/>
                </a:cubicBezTo>
                <a:cubicBezTo>
                  <a:pt x="425484" y="617220"/>
                  <a:pt x="430151" y="620078"/>
                  <a:pt x="435866" y="621030"/>
                </a:cubicBezTo>
                <a:lnTo>
                  <a:pt x="445581" y="621030"/>
                </a:lnTo>
                <a:cubicBezTo>
                  <a:pt x="462155" y="617792"/>
                  <a:pt x="469108" y="609410"/>
                  <a:pt x="469299" y="592265"/>
                </a:cubicBezTo>
                <a:cubicBezTo>
                  <a:pt x="469299" y="591027"/>
                  <a:pt x="469299" y="589884"/>
                  <a:pt x="469299" y="588645"/>
                </a:cubicBezTo>
                <a:cubicBezTo>
                  <a:pt x="469299" y="419100"/>
                  <a:pt x="469299" y="249460"/>
                  <a:pt x="469299" y="79915"/>
                </a:cubicBezTo>
                <a:cubicBezTo>
                  <a:pt x="469299" y="74009"/>
                  <a:pt x="468822" y="68199"/>
                  <a:pt x="467679" y="62484"/>
                </a:cubicBezTo>
                <a:close/>
                <a:moveTo>
                  <a:pt x="415292" y="543211"/>
                </a:moveTo>
                <a:cubicBezTo>
                  <a:pt x="382716" y="518732"/>
                  <a:pt x="351093" y="495015"/>
                  <a:pt x="319470" y="471297"/>
                </a:cubicBezTo>
                <a:cubicBezTo>
                  <a:pt x="297372" y="454724"/>
                  <a:pt x="275274" y="438055"/>
                  <a:pt x="253176" y="421577"/>
                </a:cubicBezTo>
                <a:cubicBezTo>
                  <a:pt x="239937" y="411671"/>
                  <a:pt x="229459" y="411766"/>
                  <a:pt x="216315" y="421577"/>
                </a:cubicBezTo>
                <a:cubicBezTo>
                  <a:pt x="164022" y="460820"/>
                  <a:pt x="111730" y="500063"/>
                  <a:pt x="59438" y="539211"/>
                </a:cubicBezTo>
                <a:cubicBezTo>
                  <a:pt x="58009" y="540258"/>
                  <a:pt x="56580" y="541306"/>
                  <a:pt x="55152" y="542354"/>
                </a:cubicBezTo>
                <a:cubicBezTo>
                  <a:pt x="53151" y="541116"/>
                  <a:pt x="54009" y="539306"/>
                  <a:pt x="54009" y="537877"/>
                </a:cubicBezTo>
                <a:cubicBezTo>
                  <a:pt x="54009" y="385191"/>
                  <a:pt x="54009" y="232601"/>
                  <a:pt x="54009" y="79915"/>
                </a:cubicBezTo>
                <a:cubicBezTo>
                  <a:pt x="54009" y="62770"/>
                  <a:pt x="64391" y="52388"/>
                  <a:pt x="81536" y="52388"/>
                </a:cubicBezTo>
                <a:cubicBezTo>
                  <a:pt x="183739" y="52388"/>
                  <a:pt x="285847" y="52388"/>
                  <a:pt x="388050" y="52388"/>
                </a:cubicBezTo>
                <a:cubicBezTo>
                  <a:pt x="405195" y="52388"/>
                  <a:pt x="415578" y="62770"/>
                  <a:pt x="415578" y="79915"/>
                </a:cubicBezTo>
                <a:cubicBezTo>
                  <a:pt x="415578" y="232601"/>
                  <a:pt x="415578" y="385191"/>
                  <a:pt x="415578" y="537877"/>
                </a:cubicBezTo>
                <a:cubicBezTo>
                  <a:pt x="415578" y="539211"/>
                  <a:pt x="415482" y="540544"/>
                  <a:pt x="415387" y="543020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7">
            <a:hlinkClick r:id="rId9" action="ppaction://hlinksldjump"/>
          </p:cNvPr>
          <p:cNvSpPr txBox="1"/>
          <p:nvPr/>
        </p:nvSpPr>
        <p:spPr>
          <a:xfrm>
            <a:off x="651992" y="2949011"/>
            <a:ext cx="7396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B4B5B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Insights </a:t>
            </a:r>
            <a:endParaRPr sz="1100" dirty="0"/>
          </a:p>
        </p:txBody>
      </p:sp>
      <p:sp>
        <p:nvSpPr>
          <p:cNvPr id="546" name="Google Shape;546;p37">
            <a:hlinkClick r:id="rId9" action="ppaction://hlinksldjump"/>
          </p:cNvPr>
          <p:cNvSpPr/>
          <p:nvPr/>
        </p:nvSpPr>
        <p:spPr>
          <a:xfrm>
            <a:off x="343018" y="2968523"/>
            <a:ext cx="131194" cy="154369"/>
          </a:xfrm>
          <a:custGeom>
            <a:avLst/>
            <a:gdLst/>
            <a:ahLst/>
            <a:cxnLst/>
            <a:rect l="l" t="t" r="r" b="b"/>
            <a:pathLst>
              <a:path w="254310" h="299233" extrusionOk="0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37"/>
          <p:cNvGrpSpPr/>
          <p:nvPr/>
        </p:nvGrpSpPr>
        <p:grpSpPr>
          <a:xfrm>
            <a:off x="6828349" y="220591"/>
            <a:ext cx="758250" cy="223425"/>
            <a:chOff x="9104466" y="294121"/>
            <a:chExt cx="1011000" cy="297900"/>
          </a:xfrm>
        </p:grpSpPr>
        <p:sp>
          <p:nvSpPr>
            <p:cNvPr id="558" name="Google Shape;558;p37"/>
            <p:cNvSpPr/>
            <p:nvPr/>
          </p:nvSpPr>
          <p:spPr>
            <a:xfrm>
              <a:off x="9104466" y="294121"/>
              <a:ext cx="1011000" cy="2979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7"/>
            <p:cNvSpPr txBox="1"/>
            <p:nvPr/>
          </p:nvSpPr>
          <p:spPr>
            <a:xfrm>
              <a:off x="9179442" y="302573"/>
              <a:ext cx="861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Upgrade</a:t>
              </a:r>
              <a:endParaRPr sz="1100"/>
            </a:p>
          </p:txBody>
        </p:sp>
      </p:grpSp>
      <p:sp>
        <p:nvSpPr>
          <p:cNvPr id="560" name="Google Shape;560;p37"/>
          <p:cNvSpPr/>
          <p:nvPr/>
        </p:nvSpPr>
        <p:spPr>
          <a:xfrm>
            <a:off x="7821330" y="220591"/>
            <a:ext cx="1022700" cy="223500"/>
          </a:xfrm>
          <a:prstGeom prst="roundRect">
            <a:avLst>
              <a:gd name="adj" fmla="val 50000"/>
            </a:avLst>
          </a:prstGeom>
          <a:solidFill>
            <a:srgbClr val="0A080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7994698" y="228442"/>
            <a:ext cx="68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Arpita</a:t>
            </a:r>
            <a:endParaRPr sz="1100" dirty="0"/>
          </a:p>
        </p:txBody>
      </p:sp>
      <p:sp>
        <p:nvSpPr>
          <p:cNvPr id="562" name="Google Shape;562;p37"/>
          <p:cNvSpPr/>
          <p:nvPr/>
        </p:nvSpPr>
        <p:spPr>
          <a:xfrm>
            <a:off x="7849446" y="2415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895219" y="282786"/>
            <a:ext cx="87048" cy="96035"/>
          </a:xfrm>
          <a:custGeom>
            <a:avLst/>
            <a:gdLst/>
            <a:ahLst/>
            <a:cxnLst/>
            <a:rect l="l" t="t" r="r" b="b"/>
            <a:pathLst>
              <a:path w="116064" h="128047" extrusionOk="0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7"/>
          <p:cNvSpPr/>
          <p:nvPr/>
        </p:nvSpPr>
        <p:spPr>
          <a:xfrm rot="3599511">
            <a:off x="8687344" y="291053"/>
            <a:ext cx="64784" cy="56039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99;p37">
            <a:extLst>
              <a:ext uri="{FF2B5EF4-FFF2-40B4-BE49-F238E27FC236}">
                <a16:creationId xmlns:a16="http://schemas.microsoft.com/office/drawing/2014/main" id="{BDA634D8-4F6F-273A-4A24-28ACDB6AC230}"/>
              </a:ext>
            </a:extLst>
          </p:cNvPr>
          <p:cNvSpPr txBox="1"/>
          <p:nvPr/>
        </p:nvSpPr>
        <p:spPr>
          <a:xfrm>
            <a:off x="2294973" y="1827697"/>
            <a:ext cx="6700459" cy="45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solidFill>
                  <a:srgbClr val="1ED76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Summary Statistics of Hit Parameters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AA40D5-B18B-BE93-6750-1134A2D0A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381204"/>
              </p:ext>
            </p:extLst>
          </p:nvPr>
        </p:nvGraphicFramePr>
        <p:xfrm>
          <a:off x="2362252" y="2713309"/>
          <a:ext cx="6565899" cy="1714500"/>
        </p:xfrm>
        <a:graphic>
          <a:graphicData uri="http://schemas.openxmlformats.org/drawingml/2006/table">
            <a:tbl>
              <a:tblPr/>
              <a:tblGrid>
                <a:gridCol w="1209090">
                  <a:extLst>
                    <a:ext uri="{9D8B030D-6E8A-4147-A177-3AD203B41FA5}">
                      <a16:colId xmlns:a16="http://schemas.microsoft.com/office/drawing/2014/main" val="4262513496"/>
                    </a:ext>
                  </a:extLst>
                </a:gridCol>
                <a:gridCol w="507754">
                  <a:extLst>
                    <a:ext uri="{9D8B030D-6E8A-4147-A177-3AD203B41FA5}">
                      <a16:colId xmlns:a16="http://schemas.microsoft.com/office/drawing/2014/main" val="1029347628"/>
                    </a:ext>
                  </a:extLst>
                </a:gridCol>
                <a:gridCol w="913958">
                  <a:extLst>
                    <a:ext uri="{9D8B030D-6E8A-4147-A177-3AD203B41FA5}">
                      <a16:colId xmlns:a16="http://schemas.microsoft.com/office/drawing/2014/main" val="4152528124"/>
                    </a:ext>
                  </a:extLst>
                </a:gridCol>
                <a:gridCol w="545836">
                  <a:extLst>
                    <a:ext uri="{9D8B030D-6E8A-4147-A177-3AD203B41FA5}">
                      <a16:colId xmlns:a16="http://schemas.microsoft.com/office/drawing/2014/main" val="2293370845"/>
                    </a:ext>
                  </a:extLst>
                </a:gridCol>
                <a:gridCol w="812407">
                  <a:extLst>
                    <a:ext uri="{9D8B030D-6E8A-4147-A177-3AD203B41FA5}">
                      <a16:colId xmlns:a16="http://schemas.microsoft.com/office/drawing/2014/main" val="3057388862"/>
                    </a:ext>
                  </a:extLst>
                </a:gridCol>
                <a:gridCol w="621999">
                  <a:extLst>
                    <a:ext uri="{9D8B030D-6E8A-4147-A177-3AD203B41FA5}">
                      <a16:colId xmlns:a16="http://schemas.microsoft.com/office/drawing/2014/main" val="2953256047"/>
                    </a:ext>
                  </a:extLst>
                </a:gridCol>
                <a:gridCol w="1117060">
                  <a:extLst>
                    <a:ext uri="{9D8B030D-6E8A-4147-A177-3AD203B41FA5}">
                      <a16:colId xmlns:a16="http://schemas.microsoft.com/office/drawing/2014/main" val="1256805530"/>
                    </a:ext>
                  </a:extLst>
                </a:gridCol>
                <a:gridCol w="837795">
                  <a:extLst>
                    <a:ext uri="{9D8B030D-6E8A-4147-A177-3AD203B41FA5}">
                      <a16:colId xmlns:a16="http://schemas.microsoft.com/office/drawing/2014/main" val="6033977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duration_ms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danceability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loudness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instrumentalness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acousticness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6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220502.66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79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216573.00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738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229573.00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-5.13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47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43628.03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389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1903405166.86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8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629066.00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41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59387.00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-23.02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97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688453.00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-0.72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5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002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1004</Words>
  <Application>Microsoft Office PowerPoint</Application>
  <PresentationFormat>On-screen Show (16:9)</PresentationFormat>
  <Paragraphs>439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Poppins SemiBold</vt:lpstr>
      <vt:lpstr>Poppins</vt:lpstr>
      <vt:lpstr>Poppins Medium</vt:lpstr>
      <vt:lpstr>Calibri</vt:lpstr>
      <vt:lpstr>Open Sans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 Vaishampayan</dc:creator>
  <cp:lastModifiedBy>Apoorv Vaishampayan</cp:lastModifiedBy>
  <cp:revision>17</cp:revision>
  <dcterms:modified xsi:type="dcterms:W3CDTF">2024-04-30T01:14:03Z</dcterms:modified>
</cp:coreProperties>
</file>