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apoorva" userId="86947278f7504b78" providerId="LiveId" clId="{D1B9AFAF-BA84-4084-A91E-AEDBF2C5A754}"/>
    <pc:docChg chg="undo custSel modSld">
      <pc:chgData name="s apoorva" userId="86947278f7504b78" providerId="LiveId" clId="{D1B9AFAF-BA84-4084-A91E-AEDBF2C5A754}" dt="2025-02-24T16:53:10.060" v="576" actId="255"/>
      <pc:docMkLst>
        <pc:docMk/>
      </pc:docMkLst>
      <pc:sldChg chg="modSp mod">
        <pc:chgData name="s apoorva" userId="86947278f7504b78" providerId="LiveId" clId="{D1B9AFAF-BA84-4084-A91E-AEDBF2C5A754}" dt="2025-02-24T15:55:08.071" v="245" actId="20577"/>
        <pc:sldMkLst>
          <pc:docMk/>
          <pc:sldMk cId="953325580" sldId="256"/>
        </pc:sldMkLst>
        <pc:spChg chg="mod">
          <ac:chgData name="s apoorva" userId="86947278f7504b78" providerId="LiveId" clId="{D1B9AFAF-BA84-4084-A91E-AEDBF2C5A754}" dt="2025-02-24T15:52:46.312" v="79" actId="255"/>
          <ac:spMkLst>
            <pc:docMk/>
            <pc:sldMk cId="953325580" sldId="256"/>
            <ac:spMk id="2" creationId="{A8A11E26-4C38-41A6-9857-11032CEECD80}"/>
          </ac:spMkLst>
        </pc:spChg>
        <pc:spChg chg="mod">
          <ac:chgData name="s apoorva" userId="86947278f7504b78" providerId="LiveId" clId="{D1B9AFAF-BA84-4084-A91E-AEDBF2C5A754}" dt="2025-02-24T15:55:08.071" v="245" actId="20577"/>
          <ac:spMkLst>
            <pc:docMk/>
            <pc:sldMk cId="953325580" sldId="256"/>
            <ac:spMk id="4" creationId="{00000000-0000-0000-0000-000000000000}"/>
          </ac:spMkLst>
        </pc:spChg>
      </pc:sldChg>
      <pc:sldChg chg="modSp mod">
        <pc:chgData name="s apoorva" userId="86947278f7504b78" providerId="LiveId" clId="{D1B9AFAF-BA84-4084-A91E-AEDBF2C5A754}" dt="2025-02-24T16:50:52.833" v="568" actId="122"/>
        <pc:sldMkLst>
          <pc:docMk/>
          <pc:sldMk cId="4066255318" sldId="259"/>
        </pc:sldMkLst>
        <pc:spChg chg="mod">
          <ac:chgData name="s apoorva" userId="86947278f7504b78" providerId="LiveId" clId="{D1B9AFAF-BA84-4084-A91E-AEDBF2C5A754}" dt="2025-02-24T16:50:52.833" v="568" actId="122"/>
          <ac:spMkLst>
            <pc:docMk/>
            <pc:sldMk cId="4066255318" sldId="259"/>
            <ac:spMk id="5" creationId="{8BE4CA82-64EC-4D4E-A5E5-3EBB66E7B24C}"/>
          </ac:spMkLst>
        </pc:spChg>
      </pc:sldChg>
      <pc:sldChg chg="modSp mod">
        <pc:chgData name="s apoorva" userId="86947278f7504b78" providerId="LiveId" clId="{D1B9AFAF-BA84-4084-A91E-AEDBF2C5A754}" dt="2025-02-24T16:51:47.884" v="569" actId="255"/>
        <pc:sldMkLst>
          <pc:docMk/>
          <pc:sldMk cId="1186421160" sldId="262"/>
        </pc:sldMkLst>
        <pc:spChg chg="mod">
          <ac:chgData name="s apoorva" userId="86947278f7504b78" providerId="LiveId" clId="{D1B9AFAF-BA84-4084-A91E-AEDBF2C5A754}" dt="2025-02-24T16:28:29.038" v="443" actId="255"/>
          <ac:spMkLst>
            <pc:docMk/>
            <pc:sldMk cId="1186421160" sldId="262"/>
            <ac:spMk id="2" creationId="{8FEE4A9C-3F57-7DA7-91FD-715C3FB47F93}"/>
          </ac:spMkLst>
        </pc:spChg>
        <pc:spChg chg="mod">
          <ac:chgData name="s apoorva" userId="86947278f7504b78" providerId="LiveId" clId="{D1B9AFAF-BA84-4084-A91E-AEDBF2C5A754}" dt="2025-02-24T16:51:47.884" v="569" actId="255"/>
          <ac:spMkLst>
            <pc:docMk/>
            <pc:sldMk cId="1186421160" sldId="262"/>
            <ac:spMk id="5" creationId="{8FBA75B4-2DD5-42EB-9397-F36BFB8BA723}"/>
          </ac:spMkLst>
        </pc:spChg>
      </pc:sldChg>
      <pc:sldChg chg="modSp mod">
        <pc:chgData name="s apoorva" userId="86947278f7504b78" providerId="LiveId" clId="{D1B9AFAF-BA84-4084-A91E-AEDBF2C5A754}" dt="2025-02-24T16:48:19.322" v="561" actId="255"/>
        <pc:sldMkLst>
          <pc:docMk/>
          <pc:sldMk cId="3210358481" sldId="263"/>
        </pc:sldMkLst>
        <pc:spChg chg="mod">
          <ac:chgData name="s apoorva" userId="86947278f7504b78" providerId="LiveId" clId="{D1B9AFAF-BA84-4084-A91E-AEDBF2C5A754}" dt="2025-02-24T16:28:59.018" v="444" actId="255"/>
          <ac:spMkLst>
            <pc:docMk/>
            <pc:sldMk cId="3210358481" sldId="263"/>
            <ac:spMk id="2" creationId="{E041FD9D-DF07-9C37-1E61-1D920E0EF1D4}"/>
          </ac:spMkLst>
        </pc:spChg>
        <pc:spChg chg="mod">
          <ac:chgData name="s apoorva" userId="86947278f7504b78" providerId="LiveId" clId="{D1B9AFAF-BA84-4084-A91E-AEDBF2C5A754}" dt="2025-02-24T16:48:19.322" v="561" actId="255"/>
          <ac:spMkLst>
            <pc:docMk/>
            <pc:sldMk cId="3210358481" sldId="263"/>
            <ac:spMk id="5" creationId="{8FBA75B4-2DD5-42EB-9397-F36BFB8BA723}"/>
          </ac:spMkLst>
        </pc:spChg>
      </pc:sldChg>
      <pc:sldChg chg="modSp mod">
        <pc:chgData name="s apoorva" userId="86947278f7504b78" providerId="LiveId" clId="{D1B9AFAF-BA84-4084-A91E-AEDBF2C5A754}" dt="2025-02-24T16:52:04.541" v="570" actId="255"/>
        <pc:sldMkLst>
          <pc:docMk/>
          <pc:sldMk cId="3202024527" sldId="265"/>
        </pc:sldMkLst>
        <pc:spChg chg="mod">
          <ac:chgData name="s apoorva" userId="86947278f7504b78" providerId="LiveId" clId="{D1B9AFAF-BA84-4084-A91E-AEDBF2C5A754}" dt="2025-02-24T16:33:24.645" v="505" actId="27636"/>
          <ac:spMkLst>
            <pc:docMk/>
            <pc:sldMk cId="3202024527" sldId="265"/>
            <ac:spMk id="2" creationId="{C4FFAF3C-BA60-9181-132C-C36C403AAEA7}"/>
          </ac:spMkLst>
        </pc:spChg>
        <pc:spChg chg="mod">
          <ac:chgData name="s apoorva" userId="86947278f7504b78" providerId="LiveId" clId="{D1B9AFAF-BA84-4084-A91E-AEDBF2C5A754}" dt="2025-02-24T16:52:04.541" v="570" actId="255"/>
          <ac:spMkLst>
            <pc:docMk/>
            <pc:sldMk cId="3202024527" sldId="265"/>
            <ac:spMk id="5" creationId="{8FBA75B4-2DD5-42EB-9397-F36BFB8BA723}"/>
          </ac:spMkLst>
        </pc:spChg>
      </pc:sldChg>
      <pc:sldChg chg="modSp mod">
        <pc:chgData name="s apoorva" userId="86947278f7504b78" providerId="LiveId" clId="{D1B9AFAF-BA84-4084-A91E-AEDBF2C5A754}" dt="2025-02-24T16:53:10.060" v="576" actId="255"/>
        <pc:sldMkLst>
          <pc:docMk/>
          <pc:sldMk cId="614882681" sldId="2146847055"/>
        </pc:sldMkLst>
        <pc:spChg chg="mod">
          <ac:chgData name="s apoorva" userId="86947278f7504b78" providerId="LiveId" clId="{D1B9AFAF-BA84-4084-A91E-AEDBF2C5A754}" dt="2025-02-24T16:37:34.350" v="522" actId="123"/>
          <ac:spMkLst>
            <pc:docMk/>
            <pc:sldMk cId="614882681" sldId="2146847055"/>
            <ac:spMk id="3" creationId="{A6638FD1-D00E-E75B-705C-564F06D93D7B}"/>
          </ac:spMkLst>
        </pc:spChg>
        <pc:spChg chg="mod">
          <ac:chgData name="s apoorva" userId="86947278f7504b78" providerId="LiveId" clId="{D1B9AFAF-BA84-4084-A91E-AEDBF2C5A754}" dt="2025-02-24T16:53:10.060" v="576" actId="255"/>
          <ac:spMkLst>
            <pc:docMk/>
            <pc:sldMk cId="614882681" sldId="2146847055"/>
            <ac:spMk id="5" creationId="{3F968F13-9AC4-7120-7ACD-9F752C767D5D}"/>
          </ac:spMkLst>
        </pc:spChg>
      </pc:sldChg>
      <pc:sldChg chg="modSp mod">
        <pc:chgData name="s apoorva" userId="86947278f7504b78" providerId="LiveId" clId="{D1B9AFAF-BA84-4084-A91E-AEDBF2C5A754}" dt="2025-02-24T16:52:15.257" v="571" actId="255"/>
        <pc:sldMkLst>
          <pc:docMk/>
          <pc:sldMk cId="3819043843" sldId="2146847057"/>
        </pc:sldMkLst>
        <pc:spChg chg="mod">
          <ac:chgData name="s apoorva" userId="86947278f7504b78" providerId="LiveId" clId="{D1B9AFAF-BA84-4084-A91E-AEDBF2C5A754}" dt="2025-02-24T16:52:15.257" v="571" actId="255"/>
          <ac:spMkLst>
            <pc:docMk/>
            <pc:sldMk cId="3819043843" sldId="2146847057"/>
            <ac:spMk id="2" creationId="{5F45986D-DBC5-8220-FE6F-7F2ABC7C4CEE}"/>
          </ac:spMkLst>
        </pc:spChg>
        <pc:spChg chg="mod">
          <ac:chgData name="s apoorva" userId="86947278f7504b78" providerId="LiveId" clId="{D1B9AFAF-BA84-4084-A91E-AEDBF2C5A754}" dt="2025-02-24T16:28:12.414" v="442" actId="123"/>
          <ac:spMkLst>
            <pc:docMk/>
            <pc:sldMk cId="3819043843" sldId="2146847057"/>
            <ac:spMk id="3" creationId="{AB679E23-F86A-AFA9-FE9C-7F5A518E8198}"/>
          </ac:spMkLst>
        </pc:spChg>
      </pc:sldChg>
      <pc:sldChg chg="addSp delSp modSp mod">
        <pc:chgData name="s apoorva" userId="86947278f7504b78" providerId="LiveId" clId="{D1B9AFAF-BA84-4084-A91E-AEDBF2C5A754}" dt="2025-02-24T16:52:28.800" v="572" actId="255"/>
        <pc:sldMkLst>
          <pc:docMk/>
          <pc:sldMk cId="2083715239" sldId="2146847060"/>
        </pc:sldMkLst>
        <pc:spChg chg="mod">
          <ac:chgData name="s apoorva" userId="86947278f7504b78" providerId="LiveId" clId="{D1B9AFAF-BA84-4084-A91E-AEDBF2C5A754}" dt="2025-02-24T16:52:28.800" v="572" actId="255"/>
          <ac:spMkLst>
            <pc:docMk/>
            <pc:sldMk cId="2083715239" sldId="2146847060"/>
            <ac:spMk id="2" creationId="{A4F8070C-FF0D-BBE3-3D8A-C3794CCCE8A2}"/>
          </ac:spMkLst>
        </pc:spChg>
        <pc:spChg chg="del mod">
          <ac:chgData name="s apoorva" userId="86947278f7504b78" providerId="LiveId" clId="{D1B9AFAF-BA84-4084-A91E-AEDBF2C5A754}" dt="2025-02-24T16:46:01.981" v="558" actId="22"/>
          <ac:spMkLst>
            <pc:docMk/>
            <pc:sldMk cId="2083715239" sldId="2146847060"/>
            <ac:spMk id="3" creationId="{805D7125-AC62-752D-6E68-9EB88BCC631C}"/>
          </ac:spMkLst>
        </pc:spChg>
        <pc:picChg chg="add mod ord">
          <ac:chgData name="s apoorva" userId="86947278f7504b78" providerId="LiveId" clId="{D1B9AFAF-BA84-4084-A91E-AEDBF2C5A754}" dt="2025-02-24T16:47:47.854" v="560" actId="1076"/>
          <ac:picMkLst>
            <pc:docMk/>
            <pc:sldMk cId="2083715239" sldId="2146847060"/>
            <ac:picMk id="5" creationId="{35F21C15-C26F-C5EF-DA2A-B92A8D82F79B}"/>
          </ac:picMkLst>
        </pc:picChg>
      </pc:sldChg>
      <pc:sldChg chg="modSp mod">
        <pc:chgData name="s apoorva" userId="86947278f7504b78" providerId="LiveId" clId="{D1B9AFAF-BA84-4084-A91E-AEDBF2C5A754}" dt="2025-02-24T16:52:52.650" v="575" actId="255"/>
        <pc:sldMkLst>
          <pc:docMk/>
          <pc:sldMk cId="2230664768" sldId="2146847061"/>
        </pc:sldMkLst>
        <pc:spChg chg="mod">
          <ac:chgData name="s apoorva" userId="86947278f7504b78" providerId="LiveId" clId="{D1B9AFAF-BA84-4084-A91E-AEDBF2C5A754}" dt="2025-02-24T16:52:52.650" v="575" actId="255"/>
          <ac:spMkLst>
            <pc:docMk/>
            <pc:sldMk cId="2230664768" sldId="2146847061"/>
            <ac:spMk id="2" creationId="{48E9F08C-D61F-627D-C4E5-397E3E84FC45}"/>
          </ac:spMkLst>
        </pc:spChg>
        <pc:spChg chg="mod">
          <ac:chgData name="s apoorva" userId="86947278f7504b78" providerId="LiveId" clId="{D1B9AFAF-BA84-4084-A91E-AEDBF2C5A754}" dt="2025-02-24T16:49:02.670" v="564"/>
          <ac:spMkLst>
            <pc:docMk/>
            <pc:sldMk cId="2230664768" sldId="2146847061"/>
            <ac:spMk id="3" creationId="{51A299DD-46FA-7866-41D8-C1BFCC2F69DD}"/>
          </ac:spMkLst>
        </pc:spChg>
      </pc:sldChg>
      <pc:sldChg chg="modSp mod">
        <pc:chgData name="s apoorva" userId="86947278f7504b78" providerId="LiveId" clId="{D1B9AFAF-BA84-4084-A91E-AEDBF2C5A754}" dt="2025-02-24T16:52:43.879" v="574" actId="255"/>
        <pc:sldMkLst>
          <pc:docMk/>
          <pc:sldMk cId="4233882376" sldId="2146847062"/>
        </pc:sldMkLst>
        <pc:spChg chg="mod">
          <ac:chgData name="s apoorva" userId="86947278f7504b78" providerId="LiveId" clId="{D1B9AFAF-BA84-4084-A91E-AEDBF2C5A754}" dt="2025-02-24T16:52:43.879" v="574" actId="255"/>
          <ac:spMkLst>
            <pc:docMk/>
            <pc:sldMk cId="4233882376" sldId="2146847062"/>
            <ac:spMk id="2" creationId="{FA4C6B3D-1072-C2D2-EBFE-E33CABE394D1}"/>
          </ac:spMkLst>
        </pc:spChg>
        <pc:spChg chg="mod">
          <ac:chgData name="s apoorva" userId="86947278f7504b78" providerId="LiveId" clId="{D1B9AFAF-BA84-4084-A91E-AEDBF2C5A754}" dt="2025-02-24T16:32:49.863" v="503" actId="123"/>
          <ac:spMkLst>
            <pc:docMk/>
            <pc:sldMk cId="4233882376" sldId="2146847062"/>
            <ac:spMk id="3" creationId="{D4974547-DF1B-77BB-E545-9344EDB9AD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sz="3200"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Apoorva </a:t>
            </a:r>
            <a:r>
              <a:rPr lang="en-US" sz="2000" b="1" dirty="0" err="1">
                <a:solidFill>
                  <a:schemeClr val="accent1">
                    <a:lumMod val="75000"/>
                  </a:schemeClr>
                </a:solidFill>
                <a:latin typeface="Arial" pitchFamily="34" charset="0"/>
                <a:cs typeface="Arial" pitchFamily="34" charset="0"/>
              </a:rPr>
              <a:t>Satakolla</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Apoorva </a:t>
            </a:r>
            <a:r>
              <a:rPr lang="en-US" sz="2000" b="1" dirty="0" err="1">
                <a:solidFill>
                  <a:schemeClr val="accent1">
                    <a:lumMod val="75000"/>
                  </a:schemeClr>
                </a:solidFill>
                <a:latin typeface="Arial"/>
                <a:cs typeface="Arial"/>
              </a:rPr>
              <a:t>Satakolla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Gokaraju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Rangaraju</a:t>
            </a:r>
            <a:r>
              <a:rPr lang="en-US" sz="2000" b="1" dirty="0">
                <a:solidFill>
                  <a:schemeClr val="accent1">
                    <a:lumMod val="75000"/>
                  </a:schemeClr>
                </a:solidFill>
                <a:latin typeface="Arial"/>
                <a:cs typeface="Arial"/>
              </a:rPr>
              <a:t> Institute of Engineering &amp; Technology -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493240"/>
            <a:ext cx="11075137" cy="4482110"/>
          </a:xfrm>
        </p:spPr>
        <p:txBody>
          <a:bodyPr/>
          <a:lstStyle/>
          <a:p>
            <a:pPr algn="just"/>
            <a:r>
              <a:rPr lang="en-IN" sz="1600" b="1" dirty="0"/>
              <a:t>Advanced Encryption Integration:</a:t>
            </a:r>
            <a:r>
              <a:rPr lang="en-IN" sz="1600" dirty="0"/>
              <a:t> Incorporate stronger encryption algorithms like AES or RSA for added security alongside steganography.</a:t>
            </a:r>
          </a:p>
          <a:p>
            <a:pPr algn="just"/>
            <a:r>
              <a:rPr lang="en-IN" sz="1600" b="1" dirty="0"/>
              <a:t>Support for Multiple File Formats:</a:t>
            </a:r>
            <a:r>
              <a:rPr lang="en-IN" sz="1600" dirty="0"/>
              <a:t> Extend functionality to support various image formats (PNG, BMP, TIFF) and even audio or video steganography.</a:t>
            </a:r>
          </a:p>
          <a:p>
            <a:pPr algn="just"/>
            <a:r>
              <a:rPr lang="en-IN" sz="1600" b="1" dirty="0"/>
              <a:t>Graphical User Interface (GUI):</a:t>
            </a:r>
            <a:r>
              <a:rPr lang="en-IN" sz="1600" dirty="0"/>
              <a:t> Develop a user-friendly GUI to make the tool more accessible to non-technical users.</a:t>
            </a:r>
          </a:p>
          <a:p>
            <a:pPr algn="just"/>
            <a:r>
              <a:rPr lang="en-IN" sz="1600" b="1" dirty="0"/>
              <a:t>Cross-Platform Compatibility:</a:t>
            </a:r>
            <a:r>
              <a:rPr lang="en-IN" sz="1600" dirty="0"/>
              <a:t> Enhance compatibility for mobile platforms (Android/iOS) for on-the-go secure messaging.</a:t>
            </a:r>
          </a:p>
          <a:p>
            <a:pPr algn="just"/>
            <a:r>
              <a:rPr lang="en-IN" sz="1600" b="1" dirty="0"/>
              <a:t>Data Capacity Optimization:</a:t>
            </a:r>
            <a:r>
              <a:rPr lang="en-IN" sz="1600" dirty="0"/>
              <a:t> Improve algorithms to maximize the amount of hidden data without affecting image quality.</a:t>
            </a:r>
          </a:p>
          <a:p>
            <a:pPr algn="just"/>
            <a:r>
              <a:rPr lang="en-IN" sz="1600" b="1" dirty="0"/>
              <a:t>Steganalysis Resistance:</a:t>
            </a:r>
            <a:r>
              <a:rPr lang="en-IN" sz="1600" dirty="0"/>
              <a:t> Implement techniques to make hidden data undetectable even under steganalysis attacks, ensuring stronger security.</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US" sz="36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1600" dirty="0"/>
              <a:t>With the increasing need for secure data transmission in the digital age, protecting sensitive information from unauthorized access has become a significant challenge. Traditional encryption methods can raise suspicion during data transfer. This project, </a:t>
            </a:r>
            <a:r>
              <a:rPr lang="en-US" sz="1600" b="1" dirty="0"/>
              <a:t>"Secure Data Hiding in Images Using Steganography,"</a:t>
            </a:r>
            <a:r>
              <a:rPr lang="en-US" sz="1600" dirty="0"/>
              <a:t> aims to develop a tool that embeds secret messages within images, making the hidden data undetectable to unintended recipients.</a:t>
            </a:r>
            <a:endParaRPr lang="en-IN" sz="1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600" b="1" dirty="0">
                <a:solidFill>
                  <a:schemeClr val="accent1"/>
                </a:solidFill>
                <a:latin typeface="Arial" panose="020B0604020202020204" pitchFamily="34" charset="0"/>
                <a:cs typeface="Arial" panose="020B0604020202020204" pitchFamily="34" charset="0"/>
              </a:rPr>
              <a:t>Technology  used</a:t>
            </a:r>
            <a:endParaRPr lang="en-US" sz="36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lgn="just">
              <a:buNone/>
            </a:pPr>
            <a:r>
              <a:rPr lang="en-US" b="1" dirty="0"/>
              <a:t>   </a:t>
            </a:r>
            <a:r>
              <a:rPr lang="en-US" sz="1600" b="1" dirty="0"/>
              <a:t>   Libraries:</a:t>
            </a:r>
            <a:endParaRPr lang="en-US" sz="1600" dirty="0"/>
          </a:p>
          <a:p>
            <a:pPr algn="just">
              <a:buFont typeface="Arial" panose="020B0604020202020204" pitchFamily="34" charset="0"/>
              <a:buChar char="•"/>
            </a:pPr>
            <a:r>
              <a:rPr lang="en-US" sz="1600" b="1" dirty="0"/>
              <a:t>OpenCV (cv2):</a:t>
            </a:r>
            <a:r>
              <a:rPr lang="en-US" sz="1600" dirty="0"/>
              <a:t> For image processing and manipulation.</a:t>
            </a:r>
          </a:p>
          <a:p>
            <a:pPr algn="just">
              <a:buFont typeface="Arial" panose="020B0604020202020204" pitchFamily="34" charset="0"/>
              <a:buChar char="•"/>
            </a:pPr>
            <a:r>
              <a:rPr lang="en-US" sz="1600" b="1" dirty="0" err="1"/>
              <a:t>os</a:t>
            </a:r>
            <a:r>
              <a:rPr lang="en-US" sz="1600" b="1" dirty="0"/>
              <a:t>:</a:t>
            </a:r>
            <a:r>
              <a:rPr lang="en-US" sz="1600" dirty="0"/>
              <a:t> To interact with the operating system for tasks like opening files automatically.</a:t>
            </a:r>
          </a:p>
          <a:p>
            <a:pPr marL="0" indent="0" algn="just">
              <a:buNone/>
            </a:pPr>
            <a:endParaRPr lang="en-IN" sz="1600" dirty="0"/>
          </a:p>
          <a:p>
            <a:pPr marL="0" indent="0" algn="just">
              <a:buNone/>
            </a:pPr>
            <a:r>
              <a:rPr lang="en-IN" sz="1600" b="1" dirty="0"/>
              <a:t>	Platform:</a:t>
            </a:r>
            <a:endParaRPr lang="en-IN" sz="1600" dirty="0"/>
          </a:p>
          <a:p>
            <a:pPr algn="just">
              <a:buFont typeface="Arial" panose="020B0604020202020204" pitchFamily="34" charset="0"/>
              <a:buChar char="•"/>
            </a:pPr>
            <a:r>
              <a:rPr lang="en-IN" sz="1600" b="1" dirty="0"/>
              <a:t>Programming Language:</a:t>
            </a:r>
            <a:r>
              <a:rPr lang="en-IN" sz="1600" dirty="0"/>
              <a:t> Python</a:t>
            </a:r>
          </a:p>
          <a:p>
            <a:pPr algn="just">
              <a:buFont typeface="Arial" panose="020B0604020202020204" pitchFamily="34" charset="0"/>
              <a:buChar char="•"/>
            </a:pPr>
            <a:r>
              <a:rPr lang="en-IN" sz="1600" b="1" dirty="0"/>
              <a:t>Development Environment:</a:t>
            </a:r>
            <a:r>
              <a:rPr lang="en-IN" sz="1600" dirty="0"/>
              <a:t> Visual Studio Code (VS Code), PyCharm, or any Python-supported IDE</a:t>
            </a:r>
          </a:p>
          <a:p>
            <a:pPr algn="just">
              <a:buFont typeface="Arial" panose="020B0604020202020204" pitchFamily="34" charset="0"/>
              <a:buChar char="•"/>
            </a:pPr>
            <a:r>
              <a:rPr lang="en-IN" sz="1600" b="1" dirty="0"/>
              <a:t>Version Control:</a:t>
            </a:r>
            <a:r>
              <a:rPr lang="en-IN" sz="1600" dirty="0"/>
              <a:t> Git and GitHub for code management and collaboration</a:t>
            </a:r>
          </a:p>
          <a:p>
            <a:pPr algn="just">
              <a:buFont typeface="Arial" panose="020B0604020202020204" pitchFamily="34" charset="0"/>
              <a:buChar char="•"/>
            </a:pPr>
            <a:r>
              <a:rPr lang="en-IN" sz="1600" b="1" dirty="0"/>
              <a:t>Operating System:</a:t>
            </a:r>
            <a:r>
              <a:rPr lang="en-IN" sz="1600" dirty="0"/>
              <a:t> Compatible with Windows, macOS, and Linux (though automatic image opening is currently windows-specific)</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600" b="1" dirty="0">
                <a:solidFill>
                  <a:schemeClr val="accent1"/>
                </a:solidFill>
                <a:latin typeface="Arial"/>
                <a:ea typeface="+mj-lt"/>
                <a:cs typeface="Arial"/>
              </a:rPr>
              <a:t>Wow factors</a:t>
            </a:r>
            <a:endParaRPr lang="en-US" sz="36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6562" y="1803633"/>
            <a:ext cx="11124246" cy="4171716"/>
          </a:xfrm>
        </p:spPr>
        <p:txBody>
          <a:bodyPr>
            <a:normAutofit lnSpcReduction="10000"/>
          </a:bodyPr>
          <a:lstStyle/>
          <a:p>
            <a:pPr algn="just"/>
            <a:r>
              <a:rPr lang="en-US" b="1" dirty="0"/>
              <a:t>Passcode-Protected Encryption:</a:t>
            </a:r>
            <a:r>
              <a:rPr lang="en-US" dirty="0"/>
              <a:t> Unlike basic steganography tools, this project adds an extra layer of security by requiring a passcode for both encryption and decryption, ensuring only authorized users can access the hidden data.</a:t>
            </a:r>
          </a:p>
          <a:p>
            <a:pPr algn="just"/>
            <a:r>
              <a:rPr lang="en-US" b="1" dirty="0"/>
              <a:t>Pixel-Level Data Embedding:</a:t>
            </a:r>
            <a:r>
              <a:rPr lang="en-US" dirty="0"/>
              <a:t> The tool embeds secret messages directly into pixel values, making the hidden data almost impossible to detect without specialized tools.</a:t>
            </a:r>
          </a:p>
          <a:p>
            <a:pPr algn="just"/>
            <a:r>
              <a:rPr lang="en-US" b="1" dirty="0"/>
              <a:t>Lightweight and Fast Processing:</a:t>
            </a:r>
            <a:r>
              <a:rPr lang="en-US" dirty="0"/>
              <a:t> The use of OpenCV ensures efficient image processing, allowing quick embedding and extraction of hidden messages.</a:t>
            </a:r>
          </a:p>
          <a:p>
            <a:pPr algn="just"/>
            <a:r>
              <a:rPr lang="en-US" b="1" dirty="0"/>
              <a:t>Automatic Image Display:</a:t>
            </a:r>
            <a:r>
              <a:rPr lang="en-US" dirty="0"/>
              <a:t> Once the encryption is done, the encrypted image opens automatically for easy verification, enhancing user experience.</a:t>
            </a:r>
          </a:p>
          <a:p>
            <a:pPr algn="just"/>
            <a:r>
              <a:rPr lang="en-US" b="1" dirty="0"/>
              <a:t>Simple Yet Effective UI:</a:t>
            </a:r>
            <a:r>
              <a:rPr lang="en-US" dirty="0"/>
              <a:t> Command-line prompts make it easy for users of all skill levels to interact with the tool without needing advanced technical knowledge.</a:t>
            </a:r>
          </a:p>
          <a:p>
            <a:pPr algn="just"/>
            <a:r>
              <a:rPr lang="en-US" b="1" dirty="0"/>
              <a:t>Potential for Future Enhancements:</a:t>
            </a:r>
            <a:r>
              <a:rPr lang="en-US" dirty="0"/>
              <a:t> The modular code structure allows easy integration of advanced features like AES encryption, different image formats support, or GUI development.</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600"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lgn="just"/>
            <a:r>
              <a:rPr lang="en-US" sz="1600" b="1" dirty="0"/>
              <a:t>Cybersecurity Professionals:</a:t>
            </a:r>
            <a:r>
              <a:rPr lang="en-US" sz="1600" dirty="0"/>
              <a:t> To securely transmit confidential information without drawing attention during data transfer.</a:t>
            </a:r>
          </a:p>
          <a:p>
            <a:pPr algn="just"/>
            <a:r>
              <a:rPr lang="en-US" sz="1600" b="1" dirty="0"/>
              <a:t>Businesses and Corporations:</a:t>
            </a:r>
            <a:r>
              <a:rPr lang="en-US" sz="1600" dirty="0"/>
              <a:t> For protecting sensitive internal communications, contracts, or financial data shared over digital platforms.</a:t>
            </a:r>
          </a:p>
          <a:p>
            <a:pPr algn="just"/>
            <a:r>
              <a:rPr lang="en-US" sz="1600" b="1" dirty="0"/>
              <a:t>Researchers and Academicians:</a:t>
            </a:r>
            <a:r>
              <a:rPr lang="en-US" sz="1600" dirty="0"/>
              <a:t> To safeguard intellectual property, research findings, or confidential academic data.</a:t>
            </a:r>
          </a:p>
          <a:p>
            <a:pPr algn="just"/>
            <a:r>
              <a:rPr lang="en-US" sz="1600" b="1" dirty="0"/>
              <a:t>Government and Intelligence Agencies:</a:t>
            </a:r>
            <a:r>
              <a:rPr lang="en-US" sz="1600" dirty="0"/>
              <a:t> For securely transmitting classified information in a discreet manner.</a:t>
            </a:r>
          </a:p>
          <a:p>
            <a:pPr algn="just"/>
            <a:r>
              <a:rPr lang="en-US" sz="1600" b="1" dirty="0"/>
              <a:t>Developers and Tech Enthusiasts:</a:t>
            </a:r>
            <a:r>
              <a:rPr lang="en-US" sz="1600" dirty="0"/>
              <a:t> As a learning tool to understand steganography, encryption, and basic image processing techniques.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3600" dirty="0">
                <a:solidFill>
                  <a:schemeClr val="accent1"/>
                </a:solidFill>
              </a:rPr>
              <a:t>Results</a:t>
            </a:r>
          </a:p>
        </p:txBody>
      </p:sp>
      <p:pic>
        <p:nvPicPr>
          <p:cNvPr id="5" name="Content Placeholder 4">
            <a:extLst>
              <a:ext uri="{FF2B5EF4-FFF2-40B4-BE49-F238E27FC236}">
                <a16:creationId xmlns:a16="http://schemas.microsoft.com/office/drawing/2014/main" id="{35F21C15-C26F-C5EF-DA2A-B92A8D82F79B}"/>
              </a:ext>
            </a:extLst>
          </p:cNvPr>
          <p:cNvPicPr>
            <a:picLocks noGrp="1" noChangeAspect="1"/>
          </p:cNvPicPr>
          <p:nvPr>
            <p:ph idx="1"/>
          </p:nvPr>
        </p:nvPicPr>
        <p:blipFill>
          <a:blip r:embed="rId2"/>
          <a:stretch>
            <a:fillRect/>
          </a:stretch>
        </p:blipFill>
        <p:spPr>
          <a:xfrm>
            <a:off x="1682300" y="1482244"/>
            <a:ext cx="8827399"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36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lgn="just">
              <a:buNone/>
            </a:pPr>
            <a:r>
              <a:rPr lang="en-US" sz="1600" dirty="0"/>
              <a:t>In an era where data security is of utmost importance, this project, </a:t>
            </a:r>
            <a:r>
              <a:rPr lang="en-US" sz="1600" b="1" dirty="0"/>
              <a:t>"Secure Data Hiding in Images Using Steganography,"</a:t>
            </a:r>
            <a:r>
              <a:rPr lang="en-US" sz="1600" dirty="0"/>
              <a:t> offers an effective solution for safeguarding sensitive information. By embedding secret messages within images and securing them with a passcode, the tool ensures both discretion and protection against unauthorized access. This method not only hides the existence of the data but also adds an extra layer of security, making it ideal for secure communication. The project successfully addresses the challenge of covert data transmission, providing a simple yet powerful tool for users across various sectors, including cybersecurity, business, and research.</a:t>
            </a:r>
            <a:endParaRPr lang="en-IN" sz="16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3600"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https://github.com/Apoorva-Satakolla/image-stego-secure.git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87</TotalTime>
  <Words>713</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 apoorva</cp:lastModifiedBy>
  <cp:revision>25</cp:revision>
  <dcterms:created xsi:type="dcterms:W3CDTF">2021-05-26T16:50:10Z</dcterms:created>
  <dcterms:modified xsi:type="dcterms:W3CDTF">2025-02-24T16:53:10Z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