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88" r:id="rId8"/>
    <p:sldId id="262" r:id="rId9"/>
    <p:sldId id="289" r:id="rId10"/>
    <p:sldId id="29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dana udupa" userId="470a76d395a491c9" providerId="LiveId" clId="{CFE7B0A8-31CA-413F-909E-064EDD5C5DA9}"/>
    <pc:docChg chg="custSel addSld delSld modSld">
      <pc:chgData name="chandana udupa" userId="470a76d395a491c9" providerId="LiveId" clId="{CFE7B0A8-31CA-413F-909E-064EDD5C5DA9}" dt="2022-03-28T10:10:46.774" v="167" actId="207"/>
      <pc:docMkLst>
        <pc:docMk/>
      </pc:docMkLst>
      <pc:sldChg chg="addSp modSp mod">
        <pc:chgData name="chandana udupa" userId="470a76d395a491c9" providerId="LiveId" clId="{CFE7B0A8-31CA-413F-909E-064EDD5C5DA9}" dt="2022-03-28T09:55:27.481" v="21" actId="207"/>
        <pc:sldMkLst>
          <pc:docMk/>
          <pc:sldMk cId="1193186546" sldId="262"/>
        </pc:sldMkLst>
        <pc:spChg chg="add mod">
          <ac:chgData name="chandana udupa" userId="470a76d395a491c9" providerId="LiveId" clId="{CFE7B0A8-31CA-413F-909E-064EDD5C5DA9}" dt="2022-03-28T09:55:27.481" v="21" actId="207"/>
          <ac:spMkLst>
            <pc:docMk/>
            <pc:sldMk cId="1193186546" sldId="262"/>
            <ac:spMk id="4" creationId="{1176E241-B947-46FB-844F-99D2329BA818}"/>
          </ac:spMkLst>
        </pc:spChg>
        <pc:picChg chg="mod">
          <ac:chgData name="chandana udupa" userId="470a76d395a491c9" providerId="LiveId" clId="{CFE7B0A8-31CA-413F-909E-064EDD5C5DA9}" dt="2022-03-28T09:52:45.640" v="2" actId="1076"/>
          <ac:picMkLst>
            <pc:docMk/>
            <pc:sldMk cId="1193186546" sldId="262"/>
            <ac:picMk id="2052" creationId="{F0CD1DA6-6C9D-4BEA-8D1D-3D3369EC29C2}"/>
          </ac:picMkLst>
        </pc:picChg>
      </pc:sldChg>
      <pc:sldChg chg="del">
        <pc:chgData name="chandana udupa" userId="470a76d395a491c9" providerId="LiveId" clId="{CFE7B0A8-31CA-413F-909E-064EDD5C5DA9}" dt="2022-03-28T10:01:11.843" v="126" actId="47"/>
        <pc:sldMkLst>
          <pc:docMk/>
          <pc:sldMk cId="373872389" sldId="263"/>
        </pc:sldMkLst>
      </pc:sldChg>
      <pc:sldChg chg="del">
        <pc:chgData name="chandana udupa" userId="470a76d395a491c9" providerId="LiveId" clId="{CFE7B0A8-31CA-413F-909E-064EDD5C5DA9}" dt="2022-03-28T10:02:58.864" v="128" actId="47"/>
        <pc:sldMkLst>
          <pc:docMk/>
          <pc:sldMk cId="2712210961" sldId="264"/>
        </pc:sldMkLst>
      </pc:sldChg>
      <pc:sldChg chg="del">
        <pc:chgData name="chandana udupa" userId="470a76d395a491c9" providerId="LiveId" clId="{CFE7B0A8-31CA-413F-909E-064EDD5C5DA9}" dt="2022-03-28T10:02:59.866" v="129" actId="47"/>
        <pc:sldMkLst>
          <pc:docMk/>
          <pc:sldMk cId="1119899183" sldId="265"/>
        </pc:sldMkLst>
      </pc:sldChg>
      <pc:sldChg chg="del">
        <pc:chgData name="chandana udupa" userId="470a76d395a491c9" providerId="LiveId" clId="{CFE7B0A8-31CA-413F-909E-064EDD5C5DA9}" dt="2022-03-28T10:03:02.317" v="130" actId="47"/>
        <pc:sldMkLst>
          <pc:docMk/>
          <pc:sldMk cId="3595869188" sldId="266"/>
        </pc:sldMkLst>
      </pc:sldChg>
      <pc:sldChg chg="del">
        <pc:chgData name="chandana udupa" userId="470a76d395a491c9" providerId="LiveId" clId="{CFE7B0A8-31CA-413F-909E-064EDD5C5DA9}" dt="2022-03-28T10:03:03.232" v="131" actId="47"/>
        <pc:sldMkLst>
          <pc:docMk/>
          <pc:sldMk cId="1403473857" sldId="267"/>
        </pc:sldMkLst>
      </pc:sldChg>
      <pc:sldChg chg="del">
        <pc:chgData name="chandana udupa" userId="470a76d395a491c9" providerId="LiveId" clId="{CFE7B0A8-31CA-413F-909E-064EDD5C5DA9}" dt="2022-03-28T10:03:03.884" v="132" actId="47"/>
        <pc:sldMkLst>
          <pc:docMk/>
          <pc:sldMk cId="2335160541" sldId="268"/>
        </pc:sldMkLst>
      </pc:sldChg>
      <pc:sldChg chg="del">
        <pc:chgData name="chandana udupa" userId="470a76d395a491c9" providerId="LiveId" clId="{CFE7B0A8-31CA-413F-909E-064EDD5C5DA9}" dt="2022-03-28T10:03:04.500" v="133" actId="47"/>
        <pc:sldMkLst>
          <pc:docMk/>
          <pc:sldMk cId="992782070" sldId="269"/>
        </pc:sldMkLst>
      </pc:sldChg>
      <pc:sldChg chg="del">
        <pc:chgData name="chandana udupa" userId="470a76d395a491c9" providerId="LiveId" clId="{CFE7B0A8-31CA-413F-909E-064EDD5C5DA9}" dt="2022-03-28T10:03:05.150" v="134" actId="47"/>
        <pc:sldMkLst>
          <pc:docMk/>
          <pc:sldMk cId="2002290585" sldId="270"/>
        </pc:sldMkLst>
      </pc:sldChg>
      <pc:sldChg chg="del">
        <pc:chgData name="chandana udupa" userId="470a76d395a491c9" providerId="LiveId" clId="{CFE7B0A8-31CA-413F-909E-064EDD5C5DA9}" dt="2022-03-28T10:03:05.730" v="135" actId="47"/>
        <pc:sldMkLst>
          <pc:docMk/>
          <pc:sldMk cId="3804586440" sldId="271"/>
        </pc:sldMkLst>
      </pc:sldChg>
      <pc:sldChg chg="del">
        <pc:chgData name="chandana udupa" userId="470a76d395a491c9" providerId="LiveId" clId="{CFE7B0A8-31CA-413F-909E-064EDD5C5DA9}" dt="2022-03-28T10:03:06.299" v="136" actId="47"/>
        <pc:sldMkLst>
          <pc:docMk/>
          <pc:sldMk cId="848406964" sldId="272"/>
        </pc:sldMkLst>
      </pc:sldChg>
      <pc:sldChg chg="del">
        <pc:chgData name="chandana udupa" userId="470a76d395a491c9" providerId="LiveId" clId="{CFE7B0A8-31CA-413F-909E-064EDD5C5DA9}" dt="2022-03-28T10:03:06.814" v="137" actId="47"/>
        <pc:sldMkLst>
          <pc:docMk/>
          <pc:sldMk cId="2083234985" sldId="273"/>
        </pc:sldMkLst>
      </pc:sldChg>
      <pc:sldChg chg="del">
        <pc:chgData name="chandana udupa" userId="470a76d395a491c9" providerId="LiveId" clId="{CFE7B0A8-31CA-413F-909E-064EDD5C5DA9}" dt="2022-03-28T10:03:07.283" v="138" actId="47"/>
        <pc:sldMkLst>
          <pc:docMk/>
          <pc:sldMk cId="711024691" sldId="274"/>
        </pc:sldMkLst>
      </pc:sldChg>
      <pc:sldChg chg="del">
        <pc:chgData name="chandana udupa" userId="470a76d395a491c9" providerId="LiveId" clId="{CFE7B0A8-31CA-413F-909E-064EDD5C5DA9}" dt="2022-03-28T10:03:07.751" v="139" actId="47"/>
        <pc:sldMkLst>
          <pc:docMk/>
          <pc:sldMk cId="800016942" sldId="275"/>
        </pc:sldMkLst>
      </pc:sldChg>
      <pc:sldChg chg="del">
        <pc:chgData name="chandana udupa" userId="470a76d395a491c9" providerId="LiveId" clId="{CFE7B0A8-31CA-413F-909E-064EDD5C5DA9}" dt="2022-03-28T10:03:08.219" v="140" actId="47"/>
        <pc:sldMkLst>
          <pc:docMk/>
          <pc:sldMk cId="3211199029" sldId="276"/>
        </pc:sldMkLst>
      </pc:sldChg>
      <pc:sldChg chg="del">
        <pc:chgData name="chandana udupa" userId="470a76d395a491c9" providerId="LiveId" clId="{CFE7B0A8-31CA-413F-909E-064EDD5C5DA9}" dt="2022-03-28T10:03:09.261" v="141" actId="47"/>
        <pc:sldMkLst>
          <pc:docMk/>
          <pc:sldMk cId="1369362114" sldId="277"/>
        </pc:sldMkLst>
      </pc:sldChg>
      <pc:sldChg chg="del">
        <pc:chgData name="chandana udupa" userId="470a76d395a491c9" providerId="LiveId" clId="{CFE7B0A8-31CA-413F-909E-064EDD5C5DA9}" dt="2022-03-28T10:03:09.731" v="142" actId="47"/>
        <pc:sldMkLst>
          <pc:docMk/>
          <pc:sldMk cId="2774289780" sldId="278"/>
        </pc:sldMkLst>
      </pc:sldChg>
      <pc:sldChg chg="del">
        <pc:chgData name="chandana udupa" userId="470a76d395a491c9" providerId="LiveId" clId="{CFE7B0A8-31CA-413F-909E-064EDD5C5DA9}" dt="2022-03-28T10:03:10.233" v="143" actId="47"/>
        <pc:sldMkLst>
          <pc:docMk/>
          <pc:sldMk cId="3320348684" sldId="279"/>
        </pc:sldMkLst>
      </pc:sldChg>
      <pc:sldChg chg="del">
        <pc:chgData name="chandana udupa" userId="470a76d395a491c9" providerId="LiveId" clId="{CFE7B0A8-31CA-413F-909E-064EDD5C5DA9}" dt="2022-03-28T10:03:10.748" v="144" actId="47"/>
        <pc:sldMkLst>
          <pc:docMk/>
          <pc:sldMk cId="557111240" sldId="280"/>
        </pc:sldMkLst>
      </pc:sldChg>
      <pc:sldChg chg="del">
        <pc:chgData name="chandana udupa" userId="470a76d395a491c9" providerId="LiveId" clId="{CFE7B0A8-31CA-413F-909E-064EDD5C5DA9}" dt="2022-03-28T10:03:11.089" v="145" actId="47"/>
        <pc:sldMkLst>
          <pc:docMk/>
          <pc:sldMk cId="675474378" sldId="281"/>
        </pc:sldMkLst>
      </pc:sldChg>
      <pc:sldChg chg="del">
        <pc:chgData name="chandana udupa" userId="470a76d395a491c9" providerId="LiveId" clId="{CFE7B0A8-31CA-413F-909E-064EDD5C5DA9}" dt="2022-03-28T10:03:11.397" v="146" actId="47"/>
        <pc:sldMkLst>
          <pc:docMk/>
          <pc:sldMk cId="3912780630" sldId="282"/>
        </pc:sldMkLst>
      </pc:sldChg>
      <pc:sldChg chg="del">
        <pc:chgData name="chandana udupa" userId="470a76d395a491c9" providerId="LiveId" clId="{CFE7B0A8-31CA-413F-909E-064EDD5C5DA9}" dt="2022-03-28T10:03:11.753" v="147" actId="47"/>
        <pc:sldMkLst>
          <pc:docMk/>
          <pc:sldMk cId="2694412205" sldId="283"/>
        </pc:sldMkLst>
      </pc:sldChg>
      <pc:sldChg chg="del">
        <pc:chgData name="chandana udupa" userId="470a76d395a491c9" providerId="LiveId" clId="{CFE7B0A8-31CA-413F-909E-064EDD5C5DA9}" dt="2022-03-28T10:03:12.063" v="148" actId="47"/>
        <pc:sldMkLst>
          <pc:docMk/>
          <pc:sldMk cId="4186174472" sldId="284"/>
        </pc:sldMkLst>
      </pc:sldChg>
      <pc:sldChg chg="del">
        <pc:chgData name="chandana udupa" userId="470a76d395a491c9" providerId="LiveId" clId="{CFE7B0A8-31CA-413F-909E-064EDD5C5DA9}" dt="2022-03-28T10:03:12.442" v="149" actId="47"/>
        <pc:sldMkLst>
          <pc:docMk/>
          <pc:sldMk cId="386274007" sldId="285"/>
        </pc:sldMkLst>
      </pc:sldChg>
      <pc:sldChg chg="del">
        <pc:chgData name="chandana udupa" userId="470a76d395a491c9" providerId="LiveId" clId="{CFE7B0A8-31CA-413F-909E-064EDD5C5DA9}" dt="2022-03-28T10:03:13.571" v="150" actId="47"/>
        <pc:sldMkLst>
          <pc:docMk/>
          <pc:sldMk cId="2124451868" sldId="286"/>
        </pc:sldMkLst>
      </pc:sldChg>
      <pc:sldChg chg="del">
        <pc:chgData name="chandana udupa" userId="470a76d395a491c9" providerId="LiveId" clId="{CFE7B0A8-31CA-413F-909E-064EDD5C5DA9}" dt="2022-03-28T09:55:40.271" v="22" actId="47"/>
        <pc:sldMkLst>
          <pc:docMk/>
          <pc:sldMk cId="112698497" sldId="287"/>
        </pc:sldMkLst>
      </pc:sldChg>
      <pc:sldChg chg="delSp modSp add mod">
        <pc:chgData name="chandana udupa" userId="470a76d395a491c9" providerId="LiveId" clId="{CFE7B0A8-31CA-413F-909E-064EDD5C5DA9}" dt="2022-03-28T10:00:56.661" v="124" actId="20577"/>
        <pc:sldMkLst>
          <pc:docMk/>
          <pc:sldMk cId="1662179613" sldId="289"/>
        </pc:sldMkLst>
        <pc:spChg chg="mod">
          <ac:chgData name="chandana udupa" userId="470a76d395a491c9" providerId="LiveId" clId="{CFE7B0A8-31CA-413F-909E-064EDD5C5DA9}" dt="2022-03-28T09:56:07.931" v="44" actId="20577"/>
          <ac:spMkLst>
            <pc:docMk/>
            <pc:sldMk cId="1662179613" sldId="289"/>
            <ac:spMk id="2" creationId="{52112784-06F2-4FE0-82CB-13DF0F6ABBB8}"/>
          </ac:spMkLst>
        </pc:spChg>
        <pc:spChg chg="mod">
          <ac:chgData name="chandana udupa" userId="470a76d395a491c9" providerId="LiveId" clId="{CFE7B0A8-31CA-413F-909E-064EDD5C5DA9}" dt="2022-03-28T10:00:56.661" v="124" actId="20577"/>
          <ac:spMkLst>
            <pc:docMk/>
            <pc:sldMk cId="1662179613" sldId="289"/>
            <ac:spMk id="3" creationId="{4D081219-BD29-4A05-8FAE-1D97BF59BBE9}"/>
          </ac:spMkLst>
        </pc:spChg>
        <pc:picChg chg="del">
          <ac:chgData name="chandana udupa" userId="470a76d395a491c9" providerId="LiveId" clId="{CFE7B0A8-31CA-413F-909E-064EDD5C5DA9}" dt="2022-03-28T09:55:53.533" v="24" actId="478"/>
          <ac:picMkLst>
            <pc:docMk/>
            <pc:sldMk cId="1662179613" sldId="289"/>
            <ac:picMk id="1028" creationId="{C66B56FF-0872-44A4-99F3-C9BAC2B578B6}"/>
          </ac:picMkLst>
        </pc:picChg>
      </pc:sldChg>
      <pc:sldChg chg="new del">
        <pc:chgData name="chandana udupa" userId="470a76d395a491c9" providerId="LiveId" clId="{CFE7B0A8-31CA-413F-909E-064EDD5C5DA9}" dt="2022-03-28T10:10:07.993" v="152" actId="47"/>
        <pc:sldMkLst>
          <pc:docMk/>
          <pc:sldMk cId="2580583989" sldId="290"/>
        </pc:sldMkLst>
      </pc:sldChg>
      <pc:sldChg chg="add del">
        <pc:chgData name="chandana udupa" userId="470a76d395a491c9" providerId="LiveId" clId="{CFE7B0A8-31CA-413F-909E-064EDD5C5DA9}" dt="2022-03-28T10:02:44.930" v="127" actId="47"/>
        <pc:sldMkLst>
          <pc:docMk/>
          <pc:sldMk cId="2600179441" sldId="290"/>
        </pc:sldMkLst>
      </pc:sldChg>
      <pc:sldChg chg="modSp new mod">
        <pc:chgData name="chandana udupa" userId="470a76d395a491c9" providerId="LiveId" clId="{CFE7B0A8-31CA-413F-909E-064EDD5C5DA9}" dt="2022-03-28T10:10:46.774" v="167" actId="207"/>
        <pc:sldMkLst>
          <pc:docMk/>
          <pc:sldMk cId="2894348488" sldId="290"/>
        </pc:sldMkLst>
        <pc:spChg chg="mod">
          <ac:chgData name="chandana udupa" userId="470a76d395a491c9" providerId="LiveId" clId="{CFE7B0A8-31CA-413F-909E-064EDD5C5DA9}" dt="2022-03-28T10:10:46.774" v="167" actId="207"/>
          <ac:spMkLst>
            <pc:docMk/>
            <pc:sldMk cId="2894348488" sldId="290"/>
            <ac:spMk id="2" creationId="{06B1AB52-B6D9-4540-A8C1-83E38A583DA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F8C75-B4C3-4B05-8387-C5420E57E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50441F-B059-44C1-A80B-1EAD68257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23972-5BD8-4425-B54C-008740686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B0031-EF1E-44FF-9CFF-B54E8B611DDC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DB394-6A3A-4174-A980-A1E859A7B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F9694-B1F5-4CCC-AF51-E9271C448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D894-2B51-4C9C-8971-59B2DCE7C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52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4DDD8-7BDA-40E4-9E1F-04A2FA408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5B7F67-E490-44CD-B07B-DDE96AC24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89701-481C-4FE9-AD41-85B82751E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B0031-EF1E-44FF-9CFF-B54E8B611DDC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C8EE7-AFF7-4881-9E35-1EAA07AB3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7F449-DD25-457C-998F-4EEFAC9B8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D894-2B51-4C9C-8971-59B2DCE7C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64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E5CB19-D581-4F3E-AED6-DD7E34012D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99D7CA-CF7F-4B12-A0C1-1CB3530F2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40565-E9E3-44D4-B0EB-001B56423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B0031-EF1E-44FF-9CFF-B54E8B611DDC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EC6F4-7582-4CAE-95B4-20190595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3F477-51AE-4655-B31F-E286A6DED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D894-2B51-4C9C-8971-59B2DCE7C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56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C70B7-DA35-4A49-9118-7D88C170A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88169-E9C8-4FA3-94E8-BFDED4505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23049-FF9B-4B70-8F85-3F5BAF051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B0031-EF1E-44FF-9CFF-B54E8B611DDC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39708-0E79-415A-8524-9D8BF8F9B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45D8B-2664-4154-83DE-4C0ED9926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D894-2B51-4C9C-8971-59B2DCE7C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78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BFBC3-9D9D-4F78-8728-F4F33B17E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34A74-AE21-4DCB-8B6F-83B41EDD2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77E2F-2AF7-48F1-95AE-E03F0D909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B0031-EF1E-44FF-9CFF-B54E8B611DDC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CA2D0-86E7-48D9-84CD-4B4BC078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BB3E8-F03D-44CC-A20F-0161EBC4F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D894-2B51-4C9C-8971-59B2DCE7C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89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6ADC3-D5E2-4D51-BC6D-1BB54B82F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20768-37DA-4C25-BE97-50CE7F7C7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76ADA8-B06F-4D86-8FCC-912044063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DB089-4F1B-4373-AA9A-AC9237565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B0031-EF1E-44FF-9CFF-B54E8B611DDC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D635D8-16E0-4AC4-B343-6F19849C7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25B6D-8358-4BF6-8598-912EEC5B6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D894-2B51-4C9C-8971-59B2DCE7C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35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2E64B-031F-42C2-B349-72EB5F7A1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CB5D7-6623-4F6F-A736-FA04E6291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C21B75-5A33-4AF9-BF95-84671C132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E48F08-200C-4449-8427-35E2EE706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D4B8B4-1EB6-4EC0-825F-69DB3ABF9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DFEE50-7798-4FA4-9354-D00E88040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B0031-EF1E-44FF-9CFF-B54E8B611DDC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9EA45-1826-4689-AF29-BAF363DEF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2A3DC8-8035-4332-A2E6-8D813D92D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D894-2B51-4C9C-8971-59B2DCE7C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704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FF6A1-376A-431D-BE97-EA3525AE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62FC34-D354-4314-91EB-2ED4A6EF4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B0031-EF1E-44FF-9CFF-B54E8B611DDC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036C9-6FFC-4560-B1CA-5CF4969A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2D4B73-BB1A-432F-BD00-2EEAFAE93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D894-2B51-4C9C-8971-59B2DCE7C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1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EDED66-D1AB-4614-9ABF-5DEF19610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B0031-EF1E-44FF-9CFF-B54E8B611DDC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3C18AD-C4F9-4D63-A6D7-7A40EA8E6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3AF66-228D-464F-A3B7-18B2382AD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D894-2B51-4C9C-8971-59B2DCE7C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46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A8967-37B9-4B12-AD4E-D735A5FDE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2E931-6279-4753-81EB-BB97A5AA5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4EA33B-B5B9-4A1E-A20E-D25B9E44D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1FE28-AB60-4EFB-9A8A-3077D7616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B0031-EF1E-44FF-9CFF-B54E8B611DDC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9B12A-9636-498E-9904-E5F703123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81227-0E8A-46B4-9970-8F8A6788D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D894-2B51-4C9C-8971-59B2DCE7C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18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654C-88E1-4AFB-874D-A0C771AFE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17208B-41BB-4910-838A-4DA713F825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5E771-934E-4F85-95C5-EF558063C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56EDC-5FD3-47D6-9039-BCCDCB91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B0031-EF1E-44FF-9CFF-B54E8B611DDC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1580A-EBD3-428E-9867-88B9264C4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40E64-A11D-42EA-9805-10819CB57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D894-2B51-4C9C-8971-59B2DCE7C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85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0799AD-E7A0-4EEF-84F7-9F8B21C44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E8446-3607-463F-9E79-6B9B2AE59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64482-BFD5-4BC7-8C89-55F90412D3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B0031-EF1E-44FF-9CFF-B54E8B611DDC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04AB2-A4B0-4288-8454-4CB03BD4C7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70707-0353-4FF0-BAD5-5DF353D62E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FD894-2B51-4C9C-8971-59B2DCE7C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44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6358D-F1E4-4796-B5A1-0E3CA653F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4293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YOLOv5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B1BE3F-2E01-40F6-B843-881433FBD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76918"/>
            <a:ext cx="9144000" cy="16808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it work?</a:t>
            </a:r>
          </a:p>
        </p:txBody>
      </p:sp>
    </p:spTree>
    <p:extLst>
      <p:ext uri="{BB962C8B-B14F-4D97-AF65-F5344CB8AC3E}">
        <p14:creationId xmlns:p14="http://schemas.microsoft.com/office/powerpoint/2010/main" val="4155171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1AB52-B6D9-4540-A8C1-83E38A583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94348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12784-06F2-4FE0-82CB-13DF0F6AB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224"/>
            <a:ext cx="10515600" cy="82475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81219-BD29-4A05-8FAE-1D97BF59B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118" y="1398493"/>
            <a:ext cx="11761694" cy="539675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objects in images in </a:t>
            </a: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bounding boxes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080A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detection and localization of objects in an image that belongs to a </a:t>
            </a:r>
            <a:r>
              <a:rPr lang="en-US" sz="2400" b="0" i="0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predefined set of classes</a:t>
            </a:r>
            <a:r>
              <a:rPr lang="en-US" sz="2400" b="0" i="0" dirty="0">
                <a:solidFill>
                  <a:srgbClr val="080A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step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detection: </a:t>
            </a:r>
            <a:r>
              <a:rPr lang="en-US" sz="2400" b="0" i="0" dirty="0">
                <a:solidFill>
                  <a:srgbClr val="080A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Fast-RCNN</a:t>
            </a:r>
            <a:r>
              <a:rPr lang="en-US" sz="2400" dirty="0">
                <a:solidFill>
                  <a:srgbClr val="080A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0" i="0" dirty="0">
                <a:solidFill>
                  <a:srgbClr val="080A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Faster-RCNN, RFCN, Mask R-CNN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i="0" dirty="0">
                <a:solidFill>
                  <a:srgbClr val="080A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3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Drawback: </a:t>
            </a:r>
            <a:r>
              <a:rPr lang="en-US" sz="2300" b="0" i="0" dirty="0">
                <a:solidFill>
                  <a:srgbClr val="080A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slows down the detection speed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step </a:t>
            </a:r>
            <a:r>
              <a:rPr lang="en-US" sz="2400" dirty="0">
                <a:solidFill>
                  <a:srgbClr val="080A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detection: YOLO, SSD</a:t>
            </a:r>
            <a:endParaRPr lang="en-US" sz="2400" b="0" i="0" dirty="0">
              <a:solidFill>
                <a:srgbClr val="080A1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   </a:t>
            </a:r>
            <a:r>
              <a:rPr lang="en-US" sz="23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Advantage: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speed (45FPS), better union of the bounding boxes, increased   accuracy</a:t>
            </a:r>
            <a:endParaRPr lang="en-US" sz="2300" dirty="0">
              <a:solidFill>
                <a:srgbClr val="0070C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0175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12784-06F2-4FE0-82CB-13DF0F6AB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366"/>
            <a:ext cx="10515600" cy="87854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YOLOv5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81219-BD29-4A05-8FAE-1D97BF59B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06" y="1398493"/>
            <a:ext cx="11994776" cy="52981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YOLO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Only Look Once 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object detection algorithm that divides images into a grid system.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080A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an end-to-end neura</a:t>
            </a:r>
            <a:r>
              <a:rPr lang="en-US" sz="2400" dirty="0">
                <a:solidFill>
                  <a:srgbClr val="080A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network </a:t>
            </a:r>
            <a:r>
              <a:rPr lang="en-US" sz="2400" b="0" i="0" dirty="0">
                <a:solidFill>
                  <a:srgbClr val="080A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that makes predictions of bounding boxes and class probabilities </a:t>
            </a:r>
            <a:r>
              <a:rPr lang="en-US" sz="2400" b="0" i="0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at once</a:t>
            </a:r>
            <a:r>
              <a:rPr lang="en-US" sz="2400" b="0" i="0" dirty="0">
                <a:solidFill>
                  <a:srgbClr val="080A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US" sz="2400" b="0" i="0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Pytorch framework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Author:</a:t>
            </a:r>
            <a:r>
              <a:rPr lang="en-US" sz="24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Glenn Jocher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Released:</a:t>
            </a:r>
            <a:r>
              <a:rPr lang="en-US" sz="24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18 May 2020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3730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12784-06F2-4FE0-82CB-13DF0F6AB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471"/>
            <a:ext cx="10515600" cy="806823"/>
          </a:xfrm>
        </p:spPr>
        <p:txBody>
          <a:bodyPr>
            <a:normAutofit/>
          </a:bodyPr>
          <a:lstStyle/>
          <a:p>
            <a:r>
              <a:rPr lang="en-US" i="0" dirty="0">
                <a:solidFill>
                  <a:srgbClr val="0609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YOLO vs. other detectors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81219-BD29-4A05-8FAE-1D97BF59B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693" y="1219201"/>
            <a:ext cx="11672047" cy="55043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RPN like Faster RCNN: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80A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1. </a:t>
            </a:r>
            <a:r>
              <a:rPr lang="en-US" sz="2400" b="0" i="0" dirty="0">
                <a:solidFill>
                  <a:srgbClr val="080A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detecting possible regions of interest using the Region Proposal Network.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80A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2. </a:t>
            </a:r>
            <a:r>
              <a:rPr lang="en-US" sz="2400" b="0" i="0" dirty="0">
                <a:solidFill>
                  <a:srgbClr val="080A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 recognition on those regions separately,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80A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3. output is </a:t>
            </a:r>
            <a:r>
              <a:rPr lang="en-US" sz="2400" b="0" i="0" dirty="0">
                <a:solidFill>
                  <a:srgbClr val="080A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fed to a classifier that classifies the regions into classes.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80A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4. performs multiple iterations for the same image.</a:t>
            </a:r>
            <a:endParaRPr lang="en-US" sz="2400" b="0" i="0" dirty="0">
              <a:solidFill>
                <a:srgbClr val="080A1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YOLO: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b="0" i="0" dirty="0">
                <a:solidFill>
                  <a:srgbClr val="080A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performs all of its predictions with the help of a single fully connected layer.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80A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2. single iteration for each image </a:t>
            </a:r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481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12784-06F2-4FE0-82CB-13DF0F6AB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365"/>
            <a:ext cx="10515600" cy="824753"/>
          </a:xfrm>
        </p:spPr>
        <p:txBody>
          <a:bodyPr>
            <a:normAutofit/>
          </a:bodyPr>
          <a:lstStyle/>
          <a:p>
            <a:r>
              <a:rPr lang="en-US" i="0" dirty="0">
                <a:solidFill>
                  <a:srgbClr val="0609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does YOLO work?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81219-BD29-4A05-8FAE-1D97BF59B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623" y="1066800"/>
            <a:ext cx="11528611" cy="252804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080A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divide the image into </a:t>
            </a:r>
            <a:r>
              <a:rPr lang="en-US" sz="2400" b="0" i="1" dirty="0">
                <a:solidFill>
                  <a:srgbClr val="080A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0" i="0" dirty="0">
                <a:solidFill>
                  <a:srgbClr val="080A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grids of equal dimensions.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080A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Each grid is responsible for the detection and localization of the object it contains.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080A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grid predicts boundin</a:t>
            </a:r>
            <a:r>
              <a:rPr lang="en-US" sz="2400" dirty="0">
                <a:solidFill>
                  <a:srgbClr val="080A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box coordinates relative to their cell coordinates w</a:t>
            </a:r>
            <a:r>
              <a:rPr lang="en-US" sz="2400" b="0" i="0" dirty="0">
                <a:solidFill>
                  <a:srgbClr val="080A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ith object label and probability of the object being present in the cell.</a:t>
            </a:r>
            <a:endParaRPr lang="en-US" sz="2400" dirty="0">
              <a:solidFill>
                <a:srgbClr val="080A1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b="0" i="0" dirty="0">
              <a:solidFill>
                <a:srgbClr val="080A1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b="0" i="0" dirty="0">
              <a:solidFill>
                <a:srgbClr val="080A1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Image Divided into Grids; Before Non- Maximal Suppression; After Non Maximal Suppression (Final Output)">
            <a:extLst>
              <a:ext uri="{FF2B5EF4-FFF2-40B4-BE49-F238E27FC236}">
                <a16:creationId xmlns:a16="http://schemas.microsoft.com/office/drawing/2014/main" id="{C66B56FF-0872-44A4-99F3-C9BAC2B5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94" y="3594848"/>
            <a:ext cx="11223812" cy="307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952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81219-BD29-4A05-8FAE-1D97BF59B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435" y="376518"/>
            <a:ext cx="11896165" cy="6203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="0" i="0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owers computation </a:t>
            </a:r>
            <a:r>
              <a:rPr lang="en-US" sz="2400" b="0" i="0" dirty="0">
                <a:solidFill>
                  <a:srgbClr val="080A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both detection and recognition are handled by cells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 of duplicate predictions 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b="0" i="0" dirty="0">
                <a:solidFill>
                  <a:srgbClr val="080A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multiple cells predict the same object with different bounding box predictions.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80A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fix this issue - 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Non-Maximal Suppression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>
                <a:solidFill>
                  <a:srgbClr val="080A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suppresses all bounding boxes that have lower probability scores.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80A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* suppresses the bounding boxes having the largest Intersection over Union with the current high probability bounding box.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080A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step is repeated till the final bounding boxes are obtained.</a:t>
            </a:r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170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326336CF-22AA-4AA9-8CF8-768F9BB6A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57" y="237005"/>
            <a:ext cx="2763650" cy="3064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DDFBC73-9C62-4B4D-92CF-7DDFAC879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350" y="340099"/>
            <a:ext cx="2763650" cy="3064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9EB474BE-01E1-4A1B-A83C-16FDFED31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57" y="3809525"/>
            <a:ext cx="2749462" cy="304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D9BDF4F5-4DD6-4FD3-A441-103CAE407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493" y="820637"/>
            <a:ext cx="5505497" cy="4961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955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12784-06F2-4FE0-82CB-13DF0F6AB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06"/>
            <a:ext cx="10515600" cy="860612"/>
          </a:xfrm>
        </p:spPr>
        <p:txBody>
          <a:bodyPr>
            <a:normAutofit/>
          </a:bodyPr>
          <a:lstStyle/>
          <a:p>
            <a:r>
              <a:rPr lang="en-US" i="0" dirty="0">
                <a:solidFill>
                  <a:srgbClr val="0609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YOLO Architecture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81219-BD29-4A05-8FAE-1D97BF59B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835" y="1129552"/>
            <a:ext cx="11636189" cy="114748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080A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YOLO’s architecture has a total of 24 convolutional layers with 2 fully connected layers at the end. 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i="0" dirty="0">
              <a:solidFill>
                <a:srgbClr val="080A1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YOLO Architecture">
            <a:extLst>
              <a:ext uri="{FF2B5EF4-FFF2-40B4-BE49-F238E27FC236}">
                <a16:creationId xmlns:a16="http://schemas.microsoft.com/office/drawing/2014/main" id="{F0CD1DA6-6C9D-4BEA-8D1D-3D3369EC2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3" y="2420469"/>
            <a:ext cx="7620000" cy="390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76E241-B947-46FB-844F-99D2329BA818}"/>
              </a:ext>
            </a:extLst>
          </p:cNvPr>
          <p:cNvSpPr txBox="1"/>
          <p:nvPr/>
        </p:nvSpPr>
        <p:spPr>
          <a:xfrm>
            <a:off x="7835153" y="2277035"/>
            <a:ext cx="3854823" cy="4199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convolutional layers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network </a:t>
            </a:r>
            <a:r>
              <a:rPr lang="en-US" sz="2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 features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image.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layers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the </a:t>
            </a:r>
            <a:r>
              <a:rPr lang="en-US" sz="2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probabilities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coordinates.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1 × 1 reduction layers followed by 3 × 3 convolutional layers</a:t>
            </a:r>
          </a:p>
        </p:txBody>
      </p:sp>
    </p:spTree>
    <p:extLst>
      <p:ext uri="{BB962C8B-B14F-4D97-AF65-F5344CB8AC3E}">
        <p14:creationId xmlns:p14="http://schemas.microsoft.com/office/powerpoint/2010/main" val="1193186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12784-06F2-4FE0-82CB-13DF0F6AB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365"/>
            <a:ext cx="10515600" cy="82475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81219-BD29-4A05-8FAE-1D97BF59B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623" y="1066799"/>
            <a:ext cx="11528611" cy="56298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2000" b="0" i="0" dirty="0">
              <a:solidFill>
                <a:srgbClr val="080A1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struggles with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 objects that appear in groups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such as flocks of birds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struggles to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generalize objects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new or unusual aspect ratios or configurations.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treats errors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same in small bounding boxes versus large bounding boxes due to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incorrect localization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0" i="0" dirty="0">
              <a:solidFill>
                <a:srgbClr val="080A1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179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464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YOLOv5</vt:lpstr>
      <vt:lpstr>Object Detection </vt:lpstr>
      <vt:lpstr>About YOLOv5</vt:lpstr>
      <vt:lpstr>YOLO vs. other detectors</vt:lpstr>
      <vt:lpstr>How does YOLO work?</vt:lpstr>
      <vt:lpstr>PowerPoint Presentation</vt:lpstr>
      <vt:lpstr>PowerPoint Presentation</vt:lpstr>
      <vt:lpstr>YOLO Architecture</vt:lpstr>
      <vt:lpstr>YOLO Limitations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YOLOv5</dc:title>
  <dc:creator>chandana udupa</dc:creator>
  <cp:lastModifiedBy>chandana udupa</cp:lastModifiedBy>
  <cp:revision>3</cp:revision>
  <dcterms:created xsi:type="dcterms:W3CDTF">2022-03-23T05:58:07Z</dcterms:created>
  <dcterms:modified xsi:type="dcterms:W3CDTF">2022-03-28T13:16:45Z</dcterms:modified>
</cp:coreProperties>
</file>