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4" r:id="rId4"/>
    <p:sldId id="265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778" autoAdjust="0"/>
  </p:normalViewPr>
  <p:slideViewPr>
    <p:cSldViewPr snapToGrid="0" snapToObjects="1">
      <p:cViewPr varScale="1">
        <p:scale>
          <a:sx n="69" d="100"/>
          <a:sy n="69" d="100"/>
        </p:scale>
        <p:origin x="141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/>
              <a:t>     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assumptions.</a:t>
            </a:r>
          </a:p>
          <a:p>
            <a:pPr>
              <a:buNone/>
            </a:pPr>
            <a:endParaRPr lang="en-US" sz="2400" dirty="0"/>
          </a:p>
          <a:p>
            <a:pPr algn="l"/>
            <a:r>
              <a:rPr lang="en-US" sz="2400" dirty="0">
                <a:solidFill>
                  <a:srgbClr val="00B050"/>
                </a:solidFill>
              </a:rPr>
              <a:t>Solution: </a:t>
            </a:r>
            <a:r>
              <a:rPr lang="en-US" sz="2400" b="0" i="0" dirty="0">
                <a:solidFill>
                  <a:srgbClr val="00B050"/>
                </a:solidFill>
                <a:effectLst/>
              </a:rPr>
              <a:t>Null hypothesis as Ho: μ1 = μ2 (There is no difference in diameters of cutlets between two units).</a:t>
            </a:r>
          </a:p>
          <a:p>
            <a:pPr algn="l"/>
            <a:r>
              <a:rPr lang="en-US" sz="2400" b="0" i="0" dirty="0">
                <a:solidFill>
                  <a:srgbClr val="00B050"/>
                </a:solidFill>
                <a:effectLst/>
              </a:rPr>
              <a:t>Thus Alternate hypothesis as Ha: μ1 ≠ μ2, 2 Sample 2 Tail test applicable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  Minitab File : </a:t>
            </a:r>
            <a:r>
              <a:rPr lang="en-US" sz="2400" b="1" dirty="0"/>
              <a:t>Cutlets.mtw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741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 fontScale="70000" lnSpcReduction="20000"/>
          </a:bodyPr>
          <a:lstStyle/>
          <a:p>
            <a:pPr algn="just">
              <a:buNone/>
            </a:pPr>
            <a:r>
              <a:rPr lang="en-US" sz="28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2800" dirty="0"/>
              <a:t>   </a:t>
            </a:r>
          </a:p>
          <a:p>
            <a:pPr algn="just">
              <a:buNone/>
            </a:pPr>
            <a:r>
              <a:rPr lang="en-US" sz="2800" dirty="0"/>
              <a:t>  Analyze the data and determine whether there is any difference in average TAT among the different laboratories at 5% significance level.</a:t>
            </a:r>
          </a:p>
          <a:p>
            <a:pPr algn="just">
              <a:buNone/>
            </a:pPr>
            <a:r>
              <a:rPr lang="en-US" dirty="0"/>
              <a:t> </a:t>
            </a:r>
          </a:p>
          <a:p>
            <a:pPr algn="l"/>
            <a:r>
              <a:rPr lang="en-US" dirty="0">
                <a:solidFill>
                  <a:srgbClr val="00B050"/>
                </a:solidFill>
              </a:rPr>
              <a:t> Solution: </a:t>
            </a:r>
            <a:r>
              <a:rPr lang="en-US" b="0" i="0" dirty="0" err="1">
                <a:solidFill>
                  <a:srgbClr val="00B050"/>
                </a:solidFill>
                <a:effectLst/>
                <a:latin typeface="-apple-system"/>
              </a:rPr>
              <a:t>Anova</a:t>
            </a:r>
            <a:r>
              <a:rPr lang="en-US" b="0" i="0" dirty="0">
                <a:solidFill>
                  <a:srgbClr val="00B050"/>
                </a:solidFill>
                <a:effectLst/>
                <a:latin typeface="-apple-system"/>
              </a:rPr>
              <a:t> f-test statistics: Analysis of </a:t>
            </a:r>
            <a:r>
              <a:rPr lang="en-US" b="0" i="0" dirty="0" err="1">
                <a:solidFill>
                  <a:srgbClr val="00B050"/>
                </a:solidFill>
                <a:effectLst/>
                <a:latin typeface="-apple-system"/>
              </a:rPr>
              <a:t>variaince</a:t>
            </a:r>
            <a:r>
              <a:rPr lang="en-US" b="0" i="0" dirty="0">
                <a:solidFill>
                  <a:srgbClr val="00B050"/>
                </a:solidFill>
                <a:effectLst/>
                <a:latin typeface="-apple-system"/>
              </a:rPr>
              <a:t> between more than 2 samples or columns Assume Null Hypothesis Ho as No Variance: All samples TAT population means are same</a:t>
            </a:r>
          </a:p>
          <a:p>
            <a:pPr algn="l"/>
            <a:r>
              <a:rPr lang="en-US" b="0" i="0" dirty="0">
                <a:solidFill>
                  <a:srgbClr val="00B050"/>
                </a:solidFill>
                <a:effectLst/>
                <a:latin typeface="-apple-system"/>
              </a:rPr>
              <a:t>Thus Alternate Hypothesis Ha as It has Variance: At least one sample TAT population mean is different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Minitab File: </a:t>
            </a:r>
            <a:r>
              <a:rPr lang="en-US" b="1" dirty="0"/>
              <a:t>LabTAT.mtw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7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  Sales of products in four different regions is tabulated for males and females. Find if male-female buyer rations are similar across regions.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All proportions are equal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Not all Proportions are equal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/>
              <a:t>If p-Value &lt; alpha, we reject Null Hypothesis</a:t>
            </a:r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Buyer Ratio.mtw</a:t>
            </a:r>
          </a:p>
        </p:txBody>
      </p:sp>
    </p:spTree>
    <p:extLst>
      <p:ext uri="{BB962C8B-B14F-4D97-AF65-F5344CB8AC3E}">
        <p14:creationId xmlns:p14="http://schemas.microsoft.com/office/powerpoint/2010/main" val="292620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TeleCall</a:t>
            </a:r>
            <a:r>
              <a:rPr lang="en-US" dirty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i="1" dirty="0"/>
              <a:t>5% </a:t>
            </a:r>
            <a:r>
              <a:rPr lang="en-US" dirty="0"/>
              <a:t>significance level and help the manager draw appropriate inferences</a:t>
            </a: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Solution: Data is in categorical so we have to use Chi-square test</a:t>
            </a:r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/>
              <a:t>CustomerOrderForm.mtw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18970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421</Words>
  <Application>Microsoft Office PowerPoint</Application>
  <PresentationFormat>On-screen Show (4:3)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-apple-system</vt:lpstr>
      <vt:lpstr>Arial</vt:lpstr>
      <vt:lpstr>Calibri</vt:lpstr>
      <vt:lpstr>Office Theme</vt:lpstr>
      <vt:lpstr>Hypothesis Testing Exercise</vt:lpstr>
      <vt:lpstr>Hypothesis Testing Exercise</vt:lpstr>
      <vt:lpstr>Hypothesis Testing Exercise</vt:lpstr>
      <vt:lpstr>Hypothesis Testing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apoorva</cp:lastModifiedBy>
  <cp:revision>5</cp:revision>
  <dcterms:created xsi:type="dcterms:W3CDTF">2015-11-14T12:07:48Z</dcterms:created>
  <dcterms:modified xsi:type="dcterms:W3CDTF">2023-07-09T07:26:20Z</dcterms:modified>
</cp:coreProperties>
</file>