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2" r:id="rId1"/>
  </p:sldMasterIdLst>
  <p:sldIdLst>
    <p:sldId id="256" r:id="rId2"/>
    <p:sldId id="260" r:id="rId3"/>
    <p:sldId id="257" r:id="rId4"/>
    <p:sldId id="258" r:id="rId5"/>
    <p:sldId id="259"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058BF-C5E1-4B52-BD8A-FD1AD5779347}"/>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FCD51F7-3CC3-4BB7-8291-B1789482E8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FD320447-D6C7-43E1-AE88-1FB66CC9C55E}"/>
              </a:ext>
            </a:extLst>
          </p:cNvPr>
          <p:cNvSpPr>
            <a:spLocks noGrp="1"/>
          </p:cNvSpPr>
          <p:nvPr>
            <p:ph type="dt" sz="half" idx="10"/>
          </p:nvPr>
        </p:nvSpPr>
        <p:spPr/>
        <p:txBody>
          <a:bodyPr/>
          <a:lstStyle/>
          <a:p>
            <a:fld id="{C43A76A3-ADC8-4477-8FC1-B9DD55D84908}" type="datetime1">
              <a:rPr lang="en-US" smtClean="0"/>
              <a:t>9/4/2023</a:t>
            </a:fld>
            <a:endParaRPr lang="en-US" dirty="0"/>
          </a:p>
        </p:txBody>
      </p:sp>
      <p:sp>
        <p:nvSpPr>
          <p:cNvPr id="5" name="Footer Placeholder 4">
            <a:extLst>
              <a:ext uri="{FF2B5EF4-FFF2-40B4-BE49-F238E27FC236}">
                <a16:creationId xmlns:a16="http://schemas.microsoft.com/office/drawing/2014/main" id="{6F5E17B6-E7FC-473A-8D5F-0E6B838EA7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4AF4E0-FDDB-42B9-862C-7BBC501CDAC5}"/>
              </a:ext>
            </a:extLst>
          </p:cNvPr>
          <p:cNvSpPr>
            <a:spLocks noGrp="1"/>
          </p:cNvSpPr>
          <p:nvPr>
            <p:ph type="sldNum" sz="quarter" idx="12"/>
          </p:nvPr>
        </p:nvSpPr>
        <p:spPr/>
        <p:txBody>
          <a:bodyPr/>
          <a:lstStyle/>
          <a:p>
            <a:fld id="{35747434-7036-48DB-A148-6B3D8EE75CDA}" type="slidenum">
              <a:rPr lang="en-US" smtClean="0"/>
              <a:t>‹#›</a:t>
            </a:fld>
            <a:endParaRPr lang="en-US" dirty="0"/>
          </a:p>
        </p:txBody>
      </p:sp>
    </p:spTree>
    <p:extLst>
      <p:ext uri="{BB962C8B-B14F-4D97-AF65-F5344CB8AC3E}">
        <p14:creationId xmlns:p14="http://schemas.microsoft.com/office/powerpoint/2010/main" val="16077843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E922F-6166-4009-A42D-027DC718071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F7791CF-167D-446D-9F99-6976C986E2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3CA422-E040-4DE1-9DA5-C8D37C116A7B}"/>
              </a:ext>
            </a:extLst>
          </p:cNvPr>
          <p:cNvSpPr>
            <a:spLocks noGrp="1"/>
          </p:cNvSpPr>
          <p:nvPr>
            <p:ph type="dt" sz="half" idx="10"/>
          </p:nvPr>
        </p:nvSpPr>
        <p:spPr/>
        <p:txBody>
          <a:bodyPr/>
          <a:lstStyle/>
          <a:p>
            <a:fld id="{D6762538-DC4D-4667-96E5-B3278DDF8B12}" type="datetime1">
              <a:rPr lang="en-US" smtClean="0"/>
              <a:t>9/4/2023</a:t>
            </a:fld>
            <a:endParaRPr lang="en-US"/>
          </a:p>
        </p:txBody>
      </p:sp>
      <p:sp>
        <p:nvSpPr>
          <p:cNvPr id="5" name="Footer Placeholder 4">
            <a:extLst>
              <a:ext uri="{FF2B5EF4-FFF2-40B4-BE49-F238E27FC236}">
                <a16:creationId xmlns:a16="http://schemas.microsoft.com/office/drawing/2014/main" id="{6C813B0B-60E7-494E-91CB-055BC26906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48C554-7C1B-4D8F-9B6B-04492656904B}"/>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8547333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C66EF0-6ED8-49A7-BDAD-E20A143FAEA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0FCE9CD-90A9-44BA-B293-0662E077DD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57DAE0-05C4-460B-B96D-BD183ED030C4}"/>
              </a:ext>
            </a:extLst>
          </p:cNvPr>
          <p:cNvSpPr>
            <a:spLocks noGrp="1"/>
          </p:cNvSpPr>
          <p:nvPr>
            <p:ph type="dt" sz="half" idx="10"/>
          </p:nvPr>
        </p:nvSpPr>
        <p:spPr/>
        <p:txBody>
          <a:bodyPr/>
          <a:lstStyle/>
          <a:p>
            <a:fld id="{05880548-5C08-4BE3-B63E-F2BB63B0B00C}" type="datetime1">
              <a:rPr lang="en-US" smtClean="0"/>
              <a:t>9/4/2023</a:t>
            </a:fld>
            <a:endParaRPr lang="en-US"/>
          </a:p>
        </p:txBody>
      </p:sp>
      <p:sp>
        <p:nvSpPr>
          <p:cNvPr id="5" name="Footer Placeholder 4">
            <a:extLst>
              <a:ext uri="{FF2B5EF4-FFF2-40B4-BE49-F238E27FC236}">
                <a16:creationId xmlns:a16="http://schemas.microsoft.com/office/drawing/2014/main" id="{33B3CA93-55C9-4AA3-89A0-55490F745B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BFD820-FF26-4325-816F-310C30F80ACC}"/>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9645189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736C8-0B4F-4655-A630-0B1D2540B7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78B888-85E0-4D92-903E-C3FE7E870D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648916-250B-4232-BD7D-571FDE79F5E7}"/>
              </a:ext>
            </a:extLst>
          </p:cNvPr>
          <p:cNvSpPr>
            <a:spLocks noGrp="1"/>
          </p:cNvSpPr>
          <p:nvPr>
            <p:ph type="dt" sz="half" idx="10"/>
          </p:nvPr>
        </p:nvSpPr>
        <p:spPr/>
        <p:txBody>
          <a:bodyPr/>
          <a:lstStyle/>
          <a:p>
            <a:fld id="{DE7F49BE-398D-479A-8A7E-5DDBCA61EDCB}" type="datetime1">
              <a:rPr lang="en-US" smtClean="0"/>
              <a:t>9/4/2023</a:t>
            </a:fld>
            <a:endParaRPr lang="en-US"/>
          </a:p>
        </p:txBody>
      </p:sp>
      <p:sp>
        <p:nvSpPr>
          <p:cNvPr id="5" name="Footer Placeholder 4">
            <a:extLst>
              <a:ext uri="{FF2B5EF4-FFF2-40B4-BE49-F238E27FC236}">
                <a16:creationId xmlns:a16="http://schemas.microsoft.com/office/drawing/2014/main" id="{B6A8BFB4-647C-4104-B6D4-3346051C36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0FA73F-2BE8-4370-AE90-58F4CE51FC5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0311230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1446D-9FAC-4157-A41A-51675C8BE929}"/>
              </a:ext>
            </a:extLst>
          </p:cNvPr>
          <p:cNvSpPr>
            <a:spLocks noGrp="1"/>
          </p:cNvSpPr>
          <p:nvPr>
            <p:ph type="title"/>
          </p:nvPr>
        </p:nvSpPr>
        <p:spPr>
          <a:xfrm>
            <a:off x="777240" y="1709738"/>
            <a:ext cx="10570210" cy="2758895"/>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2AF8D4A-8F93-4399-9546-64F286400D24}"/>
              </a:ext>
            </a:extLst>
          </p:cNvPr>
          <p:cNvSpPr>
            <a:spLocks noGrp="1"/>
          </p:cNvSpPr>
          <p:nvPr>
            <p:ph type="body" idx="1"/>
          </p:nvPr>
        </p:nvSpPr>
        <p:spPr>
          <a:xfrm>
            <a:off x="777240" y="4589463"/>
            <a:ext cx="1057021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9C2FD4-BF96-470C-8247-20DFAE1CF870}"/>
              </a:ext>
            </a:extLst>
          </p:cNvPr>
          <p:cNvSpPr>
            <a:spLocks noGrp="1"/>
          </p:cNvSpPr>
          <p:nvPr>
            <p:ph type="dt" sz="half" idx="10"/>
          </p:nvPr>
        </p:nvSpPr>
        <p:spPr/>
        <p:txBody>
          <a:bodyPr/>
          <a:lstStyle/>
          <a:p>
            <a:fld id="{CCD0C193-4974-4A1F-9C63-07D595E30D66}" type="datetime1">
              <a:rPr lang="en-US" smtClean="0"/>
              <a:t>9/4/2023</a:t>
            </a:fld>
            <a:endParaRPr lang="en-US"/>
          </a:p>
        </p:txBody>
      </p:sp>
      <p:sp>
        <p:nvSpPr>
          <p:cNvPr id="5" name="Footer Placeholder 4">
            <a:extLst>
              <a:ext uri="{FF2B5EF4-FFF2-40B4-BE49-F238E27FC236}">
                <a16:creationId xmlns:a16="http://schemas.microsoft.com/office/drawing/2014/main" id="{27175A2D-86C4-4467-BAB8-E9ED004D2C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442A4D-D9B2-4C82-95E4-B86F9F5F380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9468848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6B3AA-8C30-429E-B934-AF12204387B9}"/>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915834E-691F-4728-88F5-A0C4696695EB}"/>
              </a:ext>
            </a:extLst>
          </p:cNvPr>
          <p:cNvSpPr>
            <a:spLocks noGrp="1"/>
          </p:cNvSpPr>
          <p:nvPr>
            <p:ph sz="half" idx="1"/>
          </p:nvPr>
        </p:nvSpPr>
        <p:spPr>
          <a:xfrm>
            <a:off x="777240" y="1825625"/>
            <a:ext cx="52425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3876374-880F-4E25-9F88-79E3C1AB1F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119BD69-B509-4FCE-95A8-ED03FFC8CC3C}"/>
              </a:ext>
            </a:extLst>
          </p:cNvPr>
          <p:cNvSpPr>
            <a:spLocks noGrp="1"/>
          </p:cNvSpPr>
          <p:nvPr>
            <p:ph type="dt" sz="half" idx="10"/>
          </p:nvPr>
        </p:nvSpPr>
        <p:spPr/>
        <p:txBody>
          <a:bodyPr/>
          <a:lstStyle/>
          <a:p>
            <a:fld id="{701AA87F-28D4-4BF0-B81F-877A89DFD5AC}" type="datetime1">
              <a:rPr lang="en-US" smtClean="0"/>
              <a:t>9/4/2023</a:t>
            </a:fld>
            <a:endParaRPr lang="en-US"/>
          </a:p>
        </p:txBody>
      </p:sp>
      <p:sp>
        <p:nvSpPr>
          <p:cNvPr id="6" name="Footer Placeholder 5">
            <a:extLst>
              <a:ext uri="{FF2B5EF4-FFF2-40B4-BE49-F238E27FC236}">
                <a16:creationId xmlns:a16="http://schemas.microsoft.com/office/drawing/2014/main" id="{DB7C287B-AE5B-490B-BF81-A50D7A2E87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3C2246-303C-4A29-B6EA-E62CEDE6C2A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3631846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2FE79-D5BE-43E8-B6C5-2675B7F4D818}"/>
              </a:ext>
            </a:extLst>
          </p:cNvPr>
          <p:cNvSpPr>
            <a:spLocks noGrp="1"/>
          </p:cNvSpPr>
          <p:nvPr>
            <p:ph type="title"/>
          </p:nvPr>
        </p:nvSpPr>
        <p:spPr>
          <a:xfrm>
            <a:off x="777240" y="365125"/>
            <a:ext cx="10578148"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9D3A07-BA51-4113-902E-830A887D2394}"/>
              </a:ext>
            </a:extLst>
          </p:cNvPr>
          <p:cNvSpPr>
            <a:spLocks noGrp="1"/>
          </p:cNvSpPr>
          <p:nvPr>
            <p:ph type="body" idx="1"/>
          </p:nvPr>
        </p:nvSpPr>
        <p:spPr>
          <a:xfrm>
            <a:off x="777240" y="1801812"/>
            <a:ext cx="5220335"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E320A9-E274-4E1B-B02D-9A3F510A1F22}"/>
              </a:ext>
            </a:extLst>
          </p:cNvPr>
          <p:cNvSpPr>
            <a:spLocks noGrp="1"/>
          </p:cNvSpPr>
          <p:nvPr>
            <p:ph sz="half" idx="2"/>
          </p:nvPr>
        </p:nvSpPr>
        <p:spPr>
          <a:xfrm>
            <a:off x="777240" y="2825749"/>
            <a:ext cx="5220335"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DBE80D3A-C2A8-4B78-B7E2-4908C74B1C43}"/>
              </a:ext>
            </a:extLst>
          </p:cNvPr>
          <p:cNvSpPr>
            <a:spLocks noGrp="1"/>
          </p:cNvSpPr>
          <p:nvPr>
            <p:ph type="body" sz="quarter" idx="3"/>
          </p:nvPr>
        </p:nvSpPr>
        <p:spPr>
          <a:xfrm>
            <a:off x="6172200" y="1801812"/>
            <a:ext cx="5183188"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5D84DD-9460-4B08-86AD-27486A940047}"/>
              </a:ext>
            </a:extLst>
          </p:cNvPr>
          <p:cNvSpPr>
            <a:spLocks noGrp="1"/>
          </p:cNvSpPr>
          <p:nvPr>
            <p:ph sz="quarter" idx="4"/>
          </p:nvPr>
        </p:nvSpPr>
        <p:spPr>
          <a:xfrm>
            <a:off x="6172200" y="2825749"/>
            <a:ext cx="5183188"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4B0B7F8-282C-4210-AE7D-F35228BAC803}"/>
              </a:ext>
            </a:extLst>
          </p:cNvPr>
          <p:cNvSpPr>
            <a:spLocks noGrp="1"/>
          </p:cNvSpPr>
          <p:nvPr>
            <p:ph type="dt" sz="half" idx="10"/>
          </p:nvPr>
        </p:nvSpPr>
        <p:spPr/>
        <p:txBody>
          <a:bodyPr/>
          <a:lstStyle/>
          <a:p>
            <a:fld id="{A8A9F1F3-208B-49A3-B337-9C8ACEB3E0E1}" type="datetime1">
              <a:rPr lang="en-US" smtClean="0"/>
              <a:t>9/4/2023</a:t>
            </a:fld>
            <a:endParaRPr lang="en-US"/>
          </a:p>
        </p:txBody>
      </p:sp>
      <p:sp>
        <p:nvSpPr>
          <p:cNvPr id="8" name="Footer Placeholder 7">
            <a:extLst>
              <a:ext uri="{FF2B5EF4-FFF2-40B4-BE49-F238E27FC236}">
                <a16:creationId xmlns:a16="http://schemas.microsoft.com/office/drawing/2014/main" id="{FAE343A9-1067-4DCF-BACC-1F7F380502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F84E471-04DB-4DB5-8CC5-16B3FC88509D}"/>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6578733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D87C0-272E-4E50-A316-78079B2B923E}"/>
              </a:ext>
            </a:extLst>
          </p:cNvPr>
          <p:cNvSpPr>
            <a:spLocks noGrp="1"/>
          </p:cNvSpPr>
          <p:nvPr>
            <p:ph type="title"/>
          </p:nvPr>
        </p:nvSpPr>
        <p:spPr>
          <a:xfrm>
            <a:off x="777240" y="365125"/>
            <a:ext cx="10659110"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906C1C9-1F69-432A-858C-D828B56E1659}"/>
              </a:ext>
            </a:extLst>
          </p:cNvPr>
          <p:cNvSpPr>
            <a:spLocks noGrp="1"/>
          </p:cNvSpPr>
          <p:nvPr>
            <p:ph type="dt" sz="half" idx="10"/>
          </p:nvPr>
        </p:nvSpPr>
        <p:spPr/>
        <p:txBody>
          <a:bodyPr/>
          <a:lstStyle/>
          <a:p>
            <a:fld id="{27AF6CA6-7293-4AA2-A0E0-A3BF4416E786}" type="datetime1">
              <a:rPr lang="en-US" smtClean="0"/>
              <a:t>9/4/2023</a:t>
            </a:fld>
            <a:endParaRPr lang="en-US"/>
          </a:p>
        </p:txBody>
      </p:sp>
      <p:sp>
        <p:nvSpPr>
          <p:cNvPr id="4" name="Footer Placeholder 3">
            <a:extLst>
              <a:ext uri="{FF2B5EF4-FFF2-40B4-BE49-F238E27FC236}">
                <a16:creationId xmlns:a16="http://schemas.microsoft.com/office/drawing/2014/main" id="{BD6D9A1B-D149-4B97-B161-3D7C9ADBCF7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AB3722F-8C88-4E54-8CD6-12D31A05F813}"/>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5606000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E1B4EE-6DFC-45F3-9174-D913EB57CB9D}"/>
              </a:ext>
            </a:extLst>
          </p:cNvPr>
          <p:cNvSpPr>
            <a:spLocks noGrp="1"/>
          </p:cNvSpPr>
          <p:nvPr>
            <p:ph type="dt" sz="half" idx="10"/>
          </p:nvPr>
        </p:nvSpPr>
        <p:spPr/>
        <p:txBody>
          <a:bodyPr/>
          <a:lstStyle/>
          <a:p>
            <a:fld id="{98D87016-7BCD-46FB-8EE3-AB6C369108B4}" type="datetime1">
              <a:rPr lang="en-US" smtClean="0"/>
              <a:t>9/4/2023</a:t>
            </a:fld>
            <a:endParaRPr lang="en-US"/>
          </a:p>
        </p:txBody>
      </p:sp>
      <p:sp>
        <p:nvSpPr>
          <p:cNvPr id="3" name="Footer Placeholder 2">
            <a:extLst>
              <a:ext uri="{FF2B5EF4-FFF2-40B4-BE49-F238E27FC236}">
                <a16:creationId xmlns:a16="http://schemas.microsoft.com/office/drawing/2014/main" id="{0BF7F7DC-6DDE-4337-AD27-BBE7D542248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CC58EA9-3AC4-421E-B133-1FA7757DF8BA}"/>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4784574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035BB-74CC-43E9-B71F-A5C05D17EB78}"/>
              </a:ext>
            </a:extLst>
          </p:cNvPr>
          <p:cNvSpPr>
            <a:spLocks noGrp="1"/>
          </p:cNvSpPr>
          <p:nvPr>
            <p:ph type="title"/>
          </p:nvPr>
        </p:nvSpPr>
        <p:spPr>
          <a:xfrm>
            <a:off x="777240" y="457200"/>
            <a:ext cx="3994785" cy="2501900"/>
          </a:xfrm>
        </p:spPr>
        <p:txBody>
          <a:bodyPr anchor="b">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CAADC9E-7845-4DB1-87E3-6FBFB2B03B8A}"/>
              </a:ext>
            </a:extLst>
          </p:cNvPr>
          <p:cNvSpPr>
            <a:spLocks noGrp="1"/>
          </p:cNvSpPr>
          <p:nvPr>
            <p:ph idx="1"/>
          </p:nvPr>
        </p:nvSpPr>
        <p:spPr>
          <a:xfrm>
            <a:off x="5183188" y="457201"/>
            <a:ext cx="6172200" cy="540385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5C925A8-2A07-43B9-B549-061F3684986B}"/>
              </a:ext>
            </a:extLst>
          </p:cNvPr>
          <p:cNvSpPr>
            <a:spLocks noGrp="1"/>
          </p:cNvSpPr>
          <p:nvPr>
            <p:ph type="body" sz="half" idx="2"/>
          </p:nvPr>
        </p:nvSpPr>
        <p:spPr>
          <a:xfrm>
            <a:off x="777240" y="3092450"/>
            <a:ext cx="3994785" cy="27765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1A9037-0564-43A1-8156-1D9932E1F85F}"/>
              </a:ext>
            </a:extLst>
          </p:cNvPr>
          <p:cNvSpPr>
            <a:spLocks noGrp="1"/>
          </p:cNvSpPr>
          <p:nvPr>
            <p:ph type="dt" sz="half" idx="10"/>
          </p:nvPr>
        </p:nvSpPr>
        <p:spPr/>
        <p:txBody>
          <a:bodyPr/>
          <a:lstStyle/>
          <a:p>
            <a:fld id="{A1547011-1FFC-4EF8-9A2E-53B4AD2ADBD4}" type="datetime1">
              <a:rPr lang="en-US" smtClean="0"/>
              <a:t>9/4/2023</a:t>
            </a:fld>
            <a:endParaRPr lang="en-US"/>
          </a:p>
        </p:txBody>
      </p:sp>
      <p:sp>
        <p:nvSpPr>
          <p:cNvPr id="6" name="Footer Placeholder 5">
            <a:extLst>
              <a:ext uri="{FF2B5EF4-FFF2-40B4-BE49-F238E27FC236}">
                <a16:creationId xmlns:a16="http://schemas.microsoft.com/office/drawing/2014/main" id="{CBFF0D40-D0E1-49C9-BE47-91BBC50AB2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D129BD-890D-412E-9805-D29F4A0D362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4362172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ADB4-BA7B-42C2-9C6C-58B2763F8617}"/>
              </a:ext>
            </a:extLst>
          </p:cNvPr>
          <p:cNvSpPr>
            <a:spLocks noGrp="1"/>
          </p:cNvSpPr>
          <p:nvPr>
            <p:ph type="title"/>
          </p:nvPr>
        </p:nvSpPr>
        <p:spPr>
          <a:xfrm>
            <a:off x="777240" y="457200"/>
            <a:ext cx="3994785" cy="2505456"/>
          </a:xfrm>
        </p:spPr>
        <p:txBody>
          <a:bodyPr anchor="b"/>
          <a:lstStyle>
            <a:lvl1pPr>
              <a:defRPr sz="4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9519B58-B546-4E6B-BE00-3D1D64DA8699}"/>
              </a:ext>
            </a:extLst>
          </p:cNvPr>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3FAA0AB8-41A9-4548-9B83-3EFF79A00793}"/>
              </a:ext>
            </a:extLst>
          </p:cNvPr>
          <p:cNvSpPr>
            <a:spLocks noGrp="1"/>
          </p:cNvSpPr>
          <p:nvPr>
            <p:ph type="body" sz="half" idx="2"/>
          </p:nvPr>
        </p:nvSpPr>
        <p:spPr>
          <a:xfrm>
            <a:off x="777240" y="3081275"/>
            <a:ext cx="3994785" cy="277977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BB33ED-A015-4992-A004-33D41CFFADA1}"/>
              </a:ext>
            </a:extLst>
          </p:cNvPr>
          <p:cNvSpPr>
            <a:spLocks noGrp="1"/>
          </p:cNvSpPr>
          <p:nvPr>
            <p:ph type="dt" sz="half" idx="10"/>
          </p:nvPr>
        </p:nvSpPr>
        <p:spPr/>
        <p:txBody>
          <a:bodyPr/>
          <a:lstStyle/>
          <a:p>
            <a:fld id="{9562EB47-45B4-4EF5-A743-B4885DD2F060}" type="datetime1">
              <a:rPr lang="en-US" smtClean="0"/>
              <a:t>9/4/2023</a:t>
            </a:fld>
            <a:endParaRPr lang="en-US"/>
          </a:p>
        </p:txBody>
      </p:sp>
      <p:sp>
        <p:nvSpPr>
          <p:cNvPr id="6" name="Footer Placeholder 5">
            <a:extLst>
              <a:ext uri="{FF2B5EF4-FFF2-40B4-BE49-F238E27FC236}">
                <a16:creationId xmlns:a16="http://schemas.microsoft.com/office/drawing/2014/main" id="{D3C29CDA-E85F-47D1-83B7-02A50DEBFD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49625F-5352-4136-8AC4-F8899D00A1A9}"/>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3019365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99B5B3C5-A599-465B-B2B9-866E8B2087CE}"/>
              </a:ext>
            </a:extLst>
          </p:cNvPr>
          <p:cNvSpPr/>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25C84982-7DD0-43B1-8A2D-BFA4DF1B4E60}"/>
              </a:ext>
            </a:extLst>
          </p:cNvPr>
          <p:cNvSpPr/>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8" name="Decorative Circles">
            <a:extLst>
              <a:ext uri="{FF2B5EF4-FFF2-40B4-BE49-F238E27FC236}">
                <a16:creationId xmlns:a16="http://schemas.microsoft.com/office/drawing/2014/main" id="{1D912E1C-3BBA-42F0-A3EE-FEC382E7230A}"/>
              </a:ext>
            </a:extLst>
          </p:cNvPr>
          <p:cNvGrpSpPr/>
          <p:nvPr/>
        </p:nvGrpSpPr>
        <p:grpSpPr>
          <a:xfrm>
            <a:off x="-1" y="-1"/>
            <a:ext cx="12192001" cy="6858001"/>
            <a:chOff x="-1" y="-1"/>
            <a:chExt cx="12192001" cy="6858001"/>
          </a:xfrm>
        </p:grpSpPr>
        <p:sp>
          <p:nvSpPr>
            <p:cNvPr id="21" name="Oval 20">
              <a:extLst>
                <a:ext uri="{FF2B5EF4-FFF2-40B4-BE49-F238E27FC236}">
                  <a16:creationId xmlns:a16="http://schemas.microsoft.com/office/drawing/2014/main" id="{2FEEAC76-E273-46A8-8F8E-CE59860FE70D}"/>
                </a:ext>
              </a:extLst>
            </p:cNvPr>
            <p:cNvSpPr/>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76594A0E-9400-45AD-A431-1DA1C0B28966}"/>
                </a:ext>
              </a:extLst>
            </p:cNvPr>
            <p:cNvSpPr/>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20916D6C-D32F-42B6-8512-CD5EDB8F2B9B}"/>
                </a:ext>
              </a:extLst>
            </p:cNvPr>
            <p:cNvSpPr/>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834846D-59C6-40F4-907C-F1A4689B58F1}"/>
                </a:ext>
              </a:extLst>
            </p:cNvPr>
            <p:cNvSpPr/>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5A257CDF-2E36-4DC7-8EE4-5CD8F8ECAC87}"/>
                </a:ext>
              </a:extLst>
            </p:cNvPr>
            <p:cNvSpPr/>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a:extLst>
                <a:ext uri="{FF2B5EF4-FFF2-40B4-BE49-F238E27FC236}">
                  <a16:creationId xmlns:a16="http://schemas.microsoft.com/office/drawing/2014/main" id="{D5B26E0E-A115-4AE2-82D8-76BB93CC494F}"/>
                </a:ext>
              </a:extLst>
            </p:cNvPr>
            <p:cNvSpPr/>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755058DB-7E01-4E95-BF59-983AA1BBB38E}"/>
                </a:ext>
              </a:extLst>
            </p:cNvPr>
            <p:cNvSpPr/>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A810F7E2-23F3-44D6-B09E-71E556536052}"/>
                </a:ext>
              </a:extLst>
            </p:cNvPr>
            <p:cNvSpPr/>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59D5C391-E1DB-410A-A78C-ED3BBDFF0758}"/>
                </a:ext>
              </a:extLst>
            </p:cNvPr>
            <p:cNvSpPr/>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a:extLst>
                <a:ext uri="{FF2B5EF4-FFF2-40B4-BE49-F238E27FC236}">
                  <a16:creationId xmlns:a16="http://schemas.microsoft.com/office/drawing/2014/main" id="{77C4944D-9373-4283-BCAA-927A0316659E}"/>
                </a:ext>
              </a:extLst>
            </p:cNvPr>
            <p:cNvSpPr/>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6804C521-2D9F-4CE4-AFD3-D4F1551FEC6A}"/>
                </a:ext>
              </a:extLst>
            </p:cNvPr>
            <p:cNvSpPr/>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6" name="Freeform: Shape 55">
              <a:extLst>
                <a:ext uri="{FF2B5EF4-FFF2-40B4-BE49-F238E27FC236}">
                  <a16:creationId xmlns:a16="http://schemas.microsoft.com/office/drawing/2014/main" id="{755AC65C-13EF-4182-AA3C-62BE165CC033}"/>
                </a:ext>
              </a:extLst>
            </p:cNvPr>
            <p:cNvSpPr/>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8" name="Freeform: Shape 57">
              <a:extLst>
                <a:ext uri="{FF2B5EF4-FFF2-40B4-BE49-F238E27FC236}">
                  <a16:creationId xmlns:a16="http://schemas.microsoft.com/office/drawing/2014/main" id="{E40DA8D2-FA4B-4282-9D44-48C27B63A153}"/>
                </a:ext>
              </a:extLst>
            </p:cNvPr>
            <p:cNvSpPr/>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10" name="Oval 9">
              <a:extLst>
                <a:ext uri="{FF2B5EF4-FFF2-40B4-BE49-F238E27FC236}">
                  <a16:creationId xmlns:a16="http://schemas.microsoft.com/office/drawing/2014/main" id="{99065014-CB18-414D-A527-31ECC45700AB}"/>
                </a:ext>
              </a:extLst>
            </p:cNvPr>
            <p:cNvSpPr/>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1" name="Freeform: Shape 60">
              <a:extLst>
                <a:ext uri="{FF2B5EF4-FFF2-40B4-BE49-F238E27FC236}">
                  <a16:creationId xmlns:a16="http://schemas.microsoft.com/office/drawing/2014/main" id="{8F39E27A-56C1-4328-8DF1-2DA147C78483}"/>
                </a:ext>
              </a:extLst>
            </p:cNvPr>
            <p:cNvSpPr/>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p:nvSpPr>
          <p:cNvPr id="4" name="Date Placeholder 3">
            <a:extLst>
              <a:ext uri="{FF2B5EF4-FFF2-40B4-BE49-F238E27FC236}">
                <a16:creationId xmlns:a16="http://schemas.microsoft.com/office/drawing/2014/main" id="{442C5EC6-E331-4312-AC12-56D55F7D2B15}"/>
              </a:ext>
            </a:extLst>
          </p:cNvPr>
          <p:cNvSpPr>
            <a:spLocks noGrp="1"/>
          </p:cNvSpPr>
          <p:nvPr>
            <p:ph type="dt" sz="half" idx="2"/>
          </p:nvPr>
        </p:nvSpPr>
        <p:spPr>
          <a:xfrm>
            <a:off x="777240" y="6488268"/>
            <a:ext cx="2743200" cy="233209"/>
          </a:xfrm>
          <a:prstGeom prst="rect">
            <a:avLst/>
          </a:prstGeom>
        </p:spPr>
        <p:txBody>
          <a:bodyPr vert="horz" lIns="91440" tIns="45720" rIns="91440" bIns="45720" rtlCol="0" anchor="ctr"/>
          <a:lstStyle>
            <a:lvl1pPr algn="l">
              <a:defRPr sz="1000">
                <a:solidFill>
                  <a:schemeClr val="tx1">
                    <a:tint val="75000"/>
                  </a:schemeClr>
                </a:solidFill>
              </a:defRPr>
            </a:lvl1pPr>
          </a:lstStyle>
          <a:p>
            <a:fld id="{4A8D24A4-5FEC-4062-8995-EB21925B3B40}" type="datetime1">
              <a:rPr lang="en-US" smtClean="0"/>
              <a:t>9/4/2023</a:t>
            </a:fld>
            <a:endParaRPr lang="en-US" sz="1000" dirty="0"/>
          </a:p>
        </p:txBody>
      </p:sp>
      <p:sp>
        <p:nvSpPr>
          <p:cNvPr id="5" name="Footer Placeholder 4">
            <a:extLst>
              <a:ext uri="{FF2B5EF4-FFF2-40B4-BE49-F238E27FC236}">
                <a16:creationId xmlns:a16="http://schemas.microsoft.com/office/drawing/2014/main" id="{3337FC5D-92B2-4B4D-8111-6EDEF280692A}"/>
              </a:ext>
            </a:extLst>
          </p:cNvPr>
          <p:cNvSpPr>
            <a:spLocks noGrp="1"/>
          </p:cNvSpPr>
          <p:nvPr>
            <p:ph type="ftr" sz="quarter" idx="3"/>
          </p:nvPr>
        </p:nvSpPr>
        <p:spPr>
          <a:xfrm>
            <a:off x="4038600" y="6488268"/>
            <a:ext cx="4114800" cy="233209"/>
          </a:xfrm>
          <a:prstGeom prst="rect">
            <a:avLst/>
          </a:prstGeom>
        </p:spPr>
        <p:txBody>
          <a:bodyPr vert="horz" lIns="91440" tIns="45720" rIns="91440" bIns="45720" rtlCol="0" anchor="ctr"/>
          <a:lstStyle>
            <a:lvl1pPr algn="ctr">
              <a:defRPr sz="1000">
                <a:solidFill>
                  <a:schemeClr val="tx1">
                    <a:tint val="75000"/>
                  </a:schemeClr>
                </a:solidFill>
              </a:defRPr>
            </a:lvl1pPr>
          </a:lstStyle>
          <a:p>
            <a:endParaRPr lang="en-US" sz="1000"/>
          </a:p>
        </p:txBody>
      </p:sp>
      <p:sp>
        <p:nvSpPr>
          <p:cNvPr id="6" name="Slide Number Placeholder 5">
            <a:extLst>
              <a:ext uri="{FF2B5EF4-FFF2-40B4-BE49-F238E27FC236}">
                <a16:creationId xmlns:a16="http://schemas.microsoft.com/office/drawing/2014/main" id="{723A104D-C777-4A6E-8A43-F94028E5E311}"/>
              </a:ext>
            </a:extLst>
          </p:cNvPr>
          <p:cNvSpPr>
            <a:spLocks noGrp="1"/>
          </p:cNvSpPr>
          <p:nvPr>
            <p:ph type="sldNum" sz="quarter" idx="4"/>
          </p:nvPr>
        </p:nvSpPr>
        <p:spPr>
          <a:xfrm>
            <a:off x="8693150" y="6488268"/>
            <a:ext cx="2743200" cy="233209"/>
          </a:xfrm>
          <a:prstGeom prst="rect">
            <a:avLst/>
          </a:prstGeom>
        </p:spPr>
        <p:txBody>
          <a:bodyPr vert="horz" lIns="91440" tIns="45720" rIns="91440" bIns="45720" rtlCol="0" anchor="ctr"/>
          <a:lstStyle>
            <a:lvl1pPr algn="r">
              <a:defRPr sz="1000">
                <a:solidFill>
                  <a:schemeClr val="tx1">
                    <a:tint val="75000"/>
                  </a:schemeClr>
                </a:solidFill>
              </a:defRPr>
            </a:lvl1pPr>
          </a:lstStyle>
          <a:p>
            <a:fld id="{35747434-7036-48DB-A148-6B3D8EE75CDA}" type="slidenum">
              <a:rPr lang="en-US" smtClean="0"/>
              <a:pPr/>
              <a:t>‹#›</a:t>
            </a:fld>
            <a:endParaRPr lang="en-US" sz="1000" dirty="0"/>
          </a:p>
        </p:txBody>
      </p:sp>
      <p:sp>
        <p:nvSpPr>
          <p:cNvPr id="2" name="Title Placeholder 1">
            <a:extLst>
              <a:ext uri="{FF2B5EF4-FFF2-40B4-BE49-F238E27FC236}">
                <a16:creationId xmlns:a16="http://schemas.microsoft.com/office/drawing/2014/main" id="{12D3A74F-6169-4D30-A245-B46D738BEA81}"/>
              </a:ext>
            </a:extLst>
          </p:cNvPr>
          <p:cNvSpPr>
            <a:spLocks noGrp="1"/>
          </p:cNvSpPr>
          <p:nvPr>
            <p:ph type="title"/>
          </p:nvPr>
        </p:nvSpPr>
        <p:spPr>
          <a:xfrm>
            <a:off x="777240" y="365125"/>
            <a:ext cx="1065911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3877E64-7A05-44DA-81FA-6EF4806BBF0E}"/>
              </a:ext>
            </a:extLst>
          </p:cNvPr>
          <p:cNvSpPr>
            <a:spLocks noGrp="1"/>
          </p:cNvSpPr>
          <p:nvPr>
            <p:ph type="body" idx="1"/>
          </p:nvPr>
        </p:nvSpPr>
        <p:spPr>
          <a:xfrm>
            <a:off x="777240" y="1825625"/>
            <a:ext cx="1065911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31232193"/>
      </p:ext>
    </p:extLst>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Lst>
  <p:hf sldNum="0" hdr="0" ftr="0" dt="0"/>
  <p:txStyles>
    <p:titleStyle>
      <a:lvl1pPr algn="l" defTabSz="914400"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tx2">
            <a:lumMod val="75000"/>
            <a:lumOff val="25000"/>
          </a:schemeClr>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kaggle.com/datasets/jshndeep/fertilizer-recommendation?select=Fertilizer+Recommendation.csv" TargetMode="External"/><Relationship Id="rId2" Type="http://schemas.openxmlformats.org/officeDocument/2006/relationships/hyperlink" Target="https://www.kaggle.com/datasets/atharvaingle/crop-recommendation-dataset" TargetMode="External"/><Relationship Id="rId1" Type="http://schemas.openxmlformats.org/officeDocument/2006/relationships/slideLayout" Target="../slideLayouts/slideLayout2.xml"/><Relationship Id="rId4" Type="http://schemas.openxmlformats.org/officeDocument/2006/relationships/hyperlink" Target="https://www.kaggle.com/datasets/vipoooool/new-plant-diseases-dataset"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6" name="Rectangle 1035">
            <a:extLst>
              <a:ext uri="{FF2B5EF4-FFF2-40B4-BE49-F238E27FC236}">
                <a16:creationId xmlns:a16="http://schemas.microsoft.com/office/drawing/2014/main" id="{1FD5705B-63E0-4364-B909-EC902FEAAC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8" name="Rectangle 1037">
            <a:extLst>
              <a:ext uri="{FF2B5EF4-FFF2-40B4-BE49-F238E27FC236}">
                <a16:creationId xmlns:a16="http://schemas.microsoft.com/office/drawing/2014/main" id="{0B7E355D-DAEA-4421-B67A-FA13C0FBDC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sp>
        <p:nvSpPr>
          <p:cNvPr id="2" name="Title 1">
            <a:extLst>
              <a:ext uri="{FF2B5EF4-FFF2-40B4-BE49-F238E27FC236}">
                <a16:creationId xmlns:a16="http://schemas.microsoft.com/office/drawing/2014/main" id="{A98D2EB5-4760-B1EB-430B-00A8E035AEE6}"/>
              </a:ext>
            </a:extLst>
          </p:cNvPr>
          <p:cNvSpPr>
            <a:spLocks noGrp="1"/>
          </p:cNvSpPr>
          <p:nvPr>
            <p:ph type="ctrTitle"/>
          </p:nvPr>
        </p:nvSpPr>
        <p:spPr>
          <a:xfrm>
            <a:off x="777239" y="1122363"/>
            <a:ext cx="5047488" cy="2387600"/>
          </a:xfrm>
        </p:spPr>
        <p:txBody>
          <a:bodyPr>
            <a:normAutofit/>
          </a:bodyPr>
          <a:lstStyle/>
          <a:p>
            <a:pPr algn="l"/>
            <a:r>
              <a:rPr lang="en-US" dirty="0">
                <a:latin typeface="Times New Roman" panose="02020603050405020304" pitchFamily="18" charset="0"/>
                <a:cs typeface="Times New Roman" panose="02020603050405020304" pitchFamily="18" charset="0"/>
              </a:rPr>
              <a:t>AgriAdvisor</a:t>
            </a:r>
            <a:endParaRPr lang="en-PH"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33F51AC6-8C82-5904-28C1-7352E368EB78}"/>
              </a:ext>
            </a:extLst>
          </p:cNvPr>
          <p:cNvSpPr>
            <a:spLocks noGrp="1"/>
          </p:cNvSpPr>
          <p:nvPr>
            <p:ph type="subTitle" idx="1"/>
          </p:nvPr>
        </p:nvSpPr>
        <p:spPr>
          <a:xfrm>
            <a:off x="929639" y="4835148"/>
            <a:ext cx="5047488" cy="994376"/>
          </a:xfrm>
        </p:spPr>
        <p:txBody>
          <a:bodyPr>
            <a:normAutofit fontScale="77500" lnSpcReduction="20000"/>
          </a:bodyPr>
          <a:lstStyle/>
          <a:p>
            <a:pPr algn="l"/>
            <a:r>
              <a:rPr lang="en-PH" dirty="0"/>
              <a:t>Apoorva Gonegari</a:t>
            </a:r>
          </a:p>
          <a:p>
            <a:pPr algn="l"/>
            <a:r>
              <a:rPr lang="en-PH" dirty="0"/>
              <a:t>Chandana Kolluru</a:t>
            </a:r>
          </a:p>
          <a:p>
            <a:pPr algn="l"/>
            <a:r>
              <a:rPr lang="en-PH" dirty="0"/>
              <a:t>Dheeraj Chetti</a:t>
            </a:r>
          </a:p>
        </p:txBody>
      </p:sp>
      <p:grpSp>
        <p:nvGrpSpPr>
          <p:cNvPr id="1040" name="decorative circles">
            <a:extLst>
              <a:ext uri="{FF2B5EF4-FFF2-40B4-BE49-F238E27FC236}">
                <a16:creationId xmlns:a16="http://schemas.microsoft.com/office/drawing/2014/main" id="{61D9147E-6246-4344-B99C-7E58532D8C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870062" y="289695"/>
            <a:ext cx="4971115" cy="6138399"/>
            <a:chOff x="6870062" y="289695"/>
            <a:chExt cx="4971115" cy="6138399"/>
          </a:xfrm>
        </p:grpSpPr>
        <p:sp>
          <p:nvSpPr>
            <p:cNvPr id="1041" name="Oval 1040">
              <a:extLst>
                <a:ext uri="{FF2B5EF4-FFF2-40B4-BE49-F238E27FC236}">
                  <a16:creationId xmlns:a16="http://schemas.microsoft.com/office/drawing/2014/main" id="{B9D06285-CD49-4308-BDD4-0AF48D39BE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43605" y="289695"/>
              <a:ext cx="226735" cy="226735"/>
            </a:xfrm>
            <a:prstGeom prst="ellipse">
              <a:avLst/>
            </a:prstGeom>
            <a:solidFill>
              <a:srgbClr val="974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2" name="Oval 1041">
              <a:extLst>
                <a:ext uri="{FF2B5EF4-FFF2-40B4-BE49-F238E27FC236}">
                  <a16:creationId xmlns:a16="http://schemas.microsoft.com/office/drawing/2014/main" id="{1D4A3886-A465-4577-99CE-251AA7B923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74736" y="5667686"/>
              <a:ext cx="466441" cy="46644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3" name="Oval 1042">
              <a:extLst>
                <a:ext uri="{FF2B5EF4-FFF2-40B4-BE49-F238E27FC236}">
                  <a16:creationId xmlns:a16="http://schemas.microsoft.com/office/drawing/2014/main" id="{6B4A1D21-7CBB-44D9-A528-DB74C3107E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27805" y="5275653"/>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4" name="Oval 1043">
              <a:extLst>
                <a:ext uri="{FF2B5EF4-FFF2-40B4-BE49-F238E27FC236}">
                  <a16:creationId xmlns:a16="http://schemas.microsoft.com/office/drawing/2014/main" id="{73600DE0-90F9-4BD7-A084-ECB65A27BB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9847" y="59428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5" name="Oval 1044">
              <a:extLst>
                <a:ext uri="{FF2B5EF4-FFF2-40B4-BE49-F238E27FC236}">
                  <a16:creationId xmlns:a16="http://schemas.microsoft.com/office/drawing/2014/main" id="{EC243907-3995-49EB-94E9-35C68C13CF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81540" y="655922"/>
              <a:ext cx="466441" cy="466441"/>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6" name="Oval 1045">
              <a:extLst>
                <a:ext uri="{FF2B5EF4-FFF2-40B4-BE49-F238E27FC236}">
                  <a16:creationId xmlns:a16="http://schemas.microsoft.com/office/drawing/2014/main" id="{4629A2DC-7066-4487-A307-68F210722C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03560" y="387281"/>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7" name="Oval 1046">
              <a:extLst>
                <a:ext uri="{FF2B5EF4-FFF2-40B4-BE49-F238E27FC236}">
                  <a16:creationId xmlns:a16="http://schemas.microsoft.com/office/drawing/2014/main" id="{D0508B2B-067E-421A-9C09-522CFF39FB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163367" y="6122314"/>
              <a:ext cx="305780" cy="30578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 name="Oval 1047">
              <a:extLst>
                <a:ext uri="{FF2B5EF4-FFF2-40B4-BE49-F238E27FC236}">
                  <a16:creationId xmlns:a16="http://schemas.microsoft.com/office/drawing/2014/main" id="{889BA730-4DAE-4702-A5C5-013F9CEB09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70062" y="5959435"/>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26" name="Picture 2">
            <a:extLst>
              <a:ext uri="{FF2B5EF4-FFF2-40B4-BE49-F238E27FC236}">
                <a16:creationId xmlns:a16="http://schemas.microsoft.com/office/drawing/2014/main" id="{342DCCE0-577E-BECF-1B09-1D6E6A267EC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7110" r="6641" b="2"/>
          <a:stretch/>
        </p:blipFill>
        <p:spPr bwMode="auto">
          <a:xfrm>
            <a:off x="6306574" y="552339"/>
            <a:ext cx="5728174" cy="5728174"/>
          </a:xfrm>
          <a:custGeom>
            <a:avLst/>
            <a:gdLst/>
            <a:ahLst/>
            <a:cxnLst/>
            <a:rect l="l" t="t" r="r" b="b"/>
            <a:pathLst>
              <a:path w="3111160" h="3111160">
                <a:moveTo>
                  <a:pt x="1555580" y="0"/>
                </a:moveTo>
                <a:cubicBezTo>
                  <a:pt x="2414703" y="0"/>
                  <a:pt x="3111160" y="696457"/>
                  <a:pt x="3111160" y="1555580"/>
                </a:cubicBezTo>
                <a:cubicBezTo>
                  <a:pt x="3111160" y="2414703"/>
                  <a:pt x="2414703" y="3111160"/>
                  <a:pt x="1555580" y="3111160"/>
                </a:cubicBezTo>
                <a:cubicBezTo>
                  <a:pt x="696457" y="3111160"/>
                  <a:pt x="0" y="2414703"/>
                  <a:pt x="0" y="1555580"/>
                </a:cubicBezTo>
                <a:cubicBezTo>
                  <a:pt x="0" y="696457"/>
                  <a:pt x="696457" y="0"/>
                  <a:pt x="1555580" y="0"/>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7932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162DE-DC95-6779-020A-834487937871}"/>
              </a:ext>
            </a:extLst>
          </p:cNvPr>
          <p:cNvSpPr>
            <a:spLocks noGrp="1"/>
          </p:cNvSpPr>
          <p:nvPr>
            <p:ph type="title"/>
          </p:nvPr>
        </p:nvSpPr>
        <p:spPr>
          <a:xfrm>
            <a:off x="777240" y="365126"/>
            <a:ext cx="10659110" cy="1293345"/>
          </a:xfrm>
        </p:spPr>
        <p:txBody>
          <a:bodyPr>
            <a:normAutofit/>
          </a:bodyPr>
          <a:lstStyle/>
          <a:p>
            <a:r>
              <a:rPr lang="en-US" sz="3600" b="0" i="0" dirty="0">
                <a:solidFill>
                  <a:srgbClr val="374151"/>
                </a:solidFill>
                <a:effectLst/>
                <a:latin typeface="Times New Roman" panose="02020603050405020304" pitchFamily="18" charset="0"/>
                <a:cs typeface="Times New Roman" panose="02020603050405020304" pitchFamily="18" charset="0"/>
              </a:rPr>
              <a:t>Introducing a Greener Tomorrow: Empowering Agriculture with AI</a:t>
            </a:r>
            <a:endParaRPr lang="en-US"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46024CA-3D83-3E4C-6932-15BE1965DAB9}"/>
              </a:ext>
            </a:extLst>
          </p:cNvPr>
          <p:cNvSpPr>
            <a:spLocks noGrp="1"/>
          </p:cNvSpPr>
          <p:nvPr>
            <p:ph idx="1"/>
          </p:nvPr>
        </p:nvSpPr>
        <p:spPr>
          <a:xfrm>
            <a:off x="777240" y="2008094"/>
            <a:ext cx="10659110" cy="4186517"/>
          </a:xfrm>
        </p:spPr>
        <p:txBody>
          <a:bodyPr>
            <a:normAutofit/>
          </a:bodyPr>
          <a:lstStyle/>
          <a:p>
            <a:pPr algn="l"/>
            <a:r>
              <a:rPr lang="en-US" b="0" i="0" dirty="0">
                <a:solidFill>
                  <a:srgbClr val="374151"/>
                </a:solidFill>
                <a:effectLst/>
                <a:latin typeface="Times New Roman" panose="02020603050405020304" pitchFamily="18" charset="0"/>
                <a:cs typeface="Times New Roman" panose="02020603050405020304" pitchFamily="18" charset="0"/>
              </a:rPr>
              <a:t>Imagine a world where every farmer, regardless of their experience, can make informed decisions that boost crop yields, reduce waste, and ensure healthier plants. </a:t>
            </a:r>
          </a:p>
          <a:p>
            <a:pPr algn="l"/>
            <a:r>
              <a:rPr lang="en-US" b="0" i="0" dirty="0">
                <a:solidFill>
                  <a:srgbClr val="374151"/>
                </a:solidFill>
                <a:effectLst/>
                <a:latin typeface="Times New Roman" panose="02020603050405020304" pitchFamily="18" charset="0"/>
                <a:cs typeface="Times New Roman" panose="02020603050405020304" pitchFamily="18" charset="0"/>
              </a:rPr>
              <a:t>In today's fast-paced world, agriculture faces an incredible challenge: how to feed a growing global population while conserving resources and minimizing environmental impact. </a:t>
            </a:r>
          </a:p>
          <a:p>
            <a:pPr algn="l"/>
            <a:r>
              <a:rPr lang="en-US" b="0" i="0" dirty="0">
                <a:solidFill>
                  <a:srgbClr val="374151"/>
                </a:solidFill>
                <a:effectLst/>
                <a:latin typeface="Times New Roman" panose="02020603050405020304" pitchFamily="18" charset="0"/>
                <a:cs typeface="Times New Roman" panose="02020603050405020304" pitchFamily="18" charset="0"/>
              </a:rPr>
              <a:t>Traditional farming methods can be resource-intensive and often lead to unpredictable outcomes. This is where our project steps in.</a:t>
            </a:r>
          </a:p>
          <a:p>
            <a:r>
              <a:rPr lang="en-US" b="0" i="0" dirty="0">
                <a:solidFill>
                  <a:srgbClr val="374151"/>
                </a:solidFill>
                <a:effectLst/>
                <a:latin typeface="Times New Roman" panose="02020603050405020304" pitchFamily="18" charset="0"/>
                <a:cs typeface="Times New Roman" panose="02020603050405020304" pitchFamily="18" charset="0"/>
              </a:rPr>
              <a:t>Welcome to the future of agriculture, where data science and AI are revolutionizing farming practices.</a:t>
            </a:r>
          </a:p>
          <a:p>
            <a:pPr marL="0" indent="0" algn="l">
              <a:buNone/>
            </a:pPr>
            <a:endParaRPr lang="en-US" b="0" i="0" dirty="0">
              <a:solidFill>
                <a:srgbClr val="374151"/>
              </a:solidFill>
              <a:effectLst/>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729122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260A7-A259-51A0-D80C-721CA74BB599}"/>
              </a:ext>
            </a:extLst>
          </p:cNvPr>
          <p:cNvSpPr>
            <a:spLocks noGrp="1"/>
          </p:cNvSpPr>
          <p:nvPr>
            <p:ph type="title"/>
          </p:nvPr>
        </p:nvSpPr>
        <p:spPr>
          <a:xfrm>
            <a:off x="777240" y="365125"/>
            <a:ext cx="10659110" cy="1131981"/>
          </a:xfrm>
        </p:spPr>
        <p:txBody>
          <a:bodyPr>
            <a:normAutofit/>
          </a:bodyPr>
          <a:lstStyle/>
          <a:p>
            <a:pPr algn="ctr"/>
            <a:r>
              <a:rPr lang="en-US" sz="3600" b="1" i="0" dirty="0">
                <a:solidFill>
                  <a:srgbClr val="374151"/>
                </a:solidFill>
                <a:effectLst/>
                <a:latin typeface="Times New Roman" panose="02020603050405020304" pitchFamily="18" charset="0"/>
                <a:cs typeface="Times New Roman" panose="02020603050405020304" pitchFamily="18" charset="0"/>
              </a:rPr>
              <a:t>Harnessing the Power of Data</a:t>
            </a:r>
            <a:endParaRPr lang="en-PH"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32DDAA3-9323-8CC0-ACAA-212EB0FBF32A}"/>
              </a:ext>
            </a:extLst>
          </p:cNvPr>
          <p:cNvSpPr>
            <a:spLocks noGrp="1"/>
          </p:cNvSpPr>
          <p:nvPr>
            <p:ph idx="1"/>
          </p:nvPr>
        </p:nvSpPr>
        <p:spPr/>
        <p:txBody>
          <a:bodyPr>
            <a:normAutofit/>
          </a:bodyPr>
          <a:lstStyle/>
          <a:p>
            <a:pPr algn="l"/>
            <a:r>
              <a:rPr lang="en-US" b="0" i="0" dirty="0">
                <a:solidFill>
                  <a:srgbClr val="374151"/>
                </a:solidFill>
                <a:effectLst/>
                <a:latin typeface="Times New Roman" panose="02020603050405020304" pitchFamily="18" charset="0"/>
                <a:cs typeface="Times New Roman" panose="02020603050405020304" pitchFamily="18" charset="0"/>
              </a:rPr>
              <a:t>We've scoured vast datasets, such as the </a:t>
            </a:r>
            <a:r>
              <a:rPr lang="en-US" b="0" i="0" u="sng" dirty="0">
                <a:solidFill>
                  <a:srgbClr val="374151"/>
                </a:solidFill>
                <a:effectLst/>
                <a:latin typeface="Times New Roman" panose="02020603050405020304" pitchFamily="18" charset="0"/>
                <a:cs typeface="Times New Roman" panose="02020603050405020304" pitchFamily="18" charset="0"/>
                <a:hlinkClick r:id="rId2"/>
              </a:rPr>
              <a:t>Crop Recommendation Dataset</a:t>
            </a:r>
            <a:r>
              <a:rPr lang="en-US" b="0" i="0" dirty="0">
                <a:solidFill>
                  <a:srgbClr val="374151"/>
                </a:solidFill>
                <a:effectLst/>
                <a:latin typeface="Times New Roman" panose="02020603050405020304" pitchFamily="18" charset="0"/>
                <a:cs typeface="Times New Roman" panose="02020603050405020304" pitchFamily="18" charset="0"/>
              </a:rPr>
              <a:t> and supplementary sources like </a:t>
            </a:r>
            <a:r>
              <a:rPr lang="en-US" b="0" i="0" dirty="0">
                <a:solidFill>
                  <a:srgbClr val="374151"/>
                </a:solidFill>
                <a:effectLst/>
                <a:latin typeface="Times New Roman" panose="02020603050405020304" pitchFamily="18" charset="0"/>
                <a:cs typeface="Times New Roman" panose="02020603050405020304" pitchFamily="18" charset="0"/>
                <a:hlinkClick r:id="rId3"/>
              </a:rPr>
              <a:t>fertilizer suggestions dataset</a:t>
            </a:r>
            <a:r>
              <a:rPr lang="en-US" dirty="0">
                <a:solidFill>
                  <a:srgbClr val="374151"/>
                </a:solidFill>
                <a:latin typeface="Times New Roman" panose="02020603050405020304" pitchFamily="18" charset="0"/>
                <a:cs typeface="Times New Roman" panose="02020603050405020304" pitchFamily="18" charset="0"/>
              </a:rPr>
              <a:t>.</a:t>
            </a:r>
            <a:endParaRPr lang="en-US" b="0" i="0" dirty="0">
              <a:solidFill>
                <a:srgbClr val="374151"/>
              </a:solidFill>
              <a:effectLst/>
              <a:latin typeface="Times New Roman" panose="02020603050405020304" pitchFamily="18" charset="0"/>
              <a:cs typeface="Times New Roman" panose="02020603050405020304" pitchFamily="18" charset="0"/>
            </a:endParaRPr>
          </a:p>
          <a:p>
            <a:pPr algn="l"/>
            <a:r>
              <a:rPr lang="en-US" b="0" i="0" dirty="0">
                <a:solidFill>
                  <a:srgbClr val="374151"/>
                </a:solidFill>
                <a:effectLst/>
                <a:latin typeface="Times New Roman" panose="02020603050405020304" pitchFamily="18" charset="0"/>
                <a:cs typeface="Times New Roman" panose="02020603050405020304" pitchFamily="18" charset="0"/>
              </a:rPr>
              <a:t>We've also tapped into the rich and diverse </a:t>
            </a:r>
            <a:r>
              <a:rPr lang="en-US" b="0" i="0" u="sng" dirty="0">
                <a:solidFill>
                  <a:srgbClr val="374151"/>
                </a:solidFill>
                <a:effectLst/>
                <a:latin typeface="Times New Roman" panose="02020603050405020304" pitchFamily="18" charset="0"/>
                <a:cs typeface="Times New Roman" panose="02020603050405020304" pitchFamily="18" charset="0"/>
                <a:hlinkClick r:id="rId4"/>
              </a:rPr>
              <a:t>New Plant Diseases Dataset</a:t>
            </a:r>
            <a:r>
              <a:rPr lang="en-US" b="0" i="0" dirty="0">
                <a:solidFill>
                  <a:srgbClr val="374151"/>
                </a:solidFill>
                <a:effectLst/>
                <a:latin typeface="Times New Roman" panose="02020603050405020304" pitchFamily="18" charset="0"/>
                <a:cs typeface="Times New Roman" panose="02020603050405020304" pitchFamily="18" charset="0"/>
              </a:rPr>
              <a:t> to gather insights into crop health.</a:t>
            </a:r>
          </a:p>
          <a:p>
            <a:r>
              <a:rPr lang="en-US" b="0" i="0" dirty="0">
                <a:solidFill>
                  <a:srgbClr val="374151"/>
                </a:solidFill>
                <a:effectLst/>
                <a:latin typeface="Times New Roman" panose="02020603050405020304" pitchFamily="18" charset="0"/>
                <a:cs typeface="Times New Roman" panose="02020603050405020304" pitchFamily="18" charset="0"/>
              </a:rPr>
              <a:t>Our approach is holistic. It's not just about identifying diseases and suggesting treatments. It's about recognizing the entire ecosystem of farming, where art and science come together to nurture crops, ensure food security, and sustain livelihoods.</a:t>
            </a:r>
          </a:p>
          <a:p>
            <a:endParaRPr lang="en-PH"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49105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04F1D-EFAF-CC7A-7825-2513F58E64E1}"/>
              </a:ext>
            </a:extLst>
          </p:cNvPr>
          <p:cNvSpPr>
            <a:spLocks noGrp="1"/>
          </p:cNvSpPr>
          <p:nvPr>
            <p:ph type="title"/>
          </p:nvPr>
        </p:nvSpPr>
        <p:spPr/>
        <p:txBody>
          <a:bodyPr/>
          <a:lstStyle/>
          <a:p>
            <a:pPr algn="ctr"/>
            <a:r>
              <a:rPr lang="en-US" dirty="0"/>
              <a:t>Methodologies</a:t>
            </a:r>
            <a:endParaRPr lang="en-PH" dirty="0"/>
          </a:p>
        </p:txBody>
      </p:sp>
      <p:sp>
        <p:nvSpPr>
          <p:cNvPr id="3" name="Content Placeholder 2">
            <a:extLst>
              <a:ext uri="{FF2B5EF4-FFF2-40B4-BE49-F238E27FC236}">
                <a16:creationId xmlns:a16="http://schemas.microsoft.com/office/drawing/2014/main" id="{A802313E-1554-9296-9C5F-89257998C43F}"/>
              </a:ext>
            </a:extLst>
          </p:cNvPr>
          <p:cNvSpPr>
            <a:spLocks noGrp="1"/>
          </p:cNvSpPr>
          <p:nvPr>
            <p:ph idx="1"/>
          </p:nvPr>
        </p:nvSpPr>
        <p:spPr/>
        <p:txBody>
          <a:bodyPr>
            <a:noAutofit/>
          </a:bodyPr>
          <a:lstStyle/>
          <a:p>
            <a:pPr algn="l"/>
            <a:r>
              <a:rPr lang="en-US" b="0" i="0" dirty="0">
                <a:solidFill>
                  <a:srgbClr val="374151"/>
                </a:solidFill>
                <a:effectLst/>
                <a:latin typeface="Times New Roman" panose="02020603050405020304" pitchFamily="18" charset="0"/>
                <a:cs typeface="Times New Roman" panose="02020603050405020304" pitchFamily="18" charset="0"/>
              </a:rPr>
              <a:t>Our approach is a harmonious blend of art and science. On one hand, we harness the power of state-of-the-art technologies like ResNet-9, Support Vector Machines, Random Forest, Gaussian Naïve Bayes, and </a:t>
            </a:r>
            <a:r>
              <a:rPr lang="en-US" b="0" i="0" dirty="0" err="1">
                <a:solidFill>
                  <a:srgbClr val="374151"/>
                </a:solidFill>
                <a:effectLst/>
                <a:latin typeface="Times New Roman" panose="02020603050405020304" pitchFamily="18" charset="0"/>
                <a:cs typeface="Times New Roman" panose="02020603050405020304" pitchFamily="18" charset="0"/>
              </a:rPr>
              <a:t>XGBoost</a:t>
            </a:r>
            <a:r>
              <a:rPr lang="en-US" b="0" i="0" dirty="0">
                <a:solidFill>
                  <a:srgbClr val="374151"/>
                </a:solidFill>
                <a:effectLst/>
                <a:latin typeface="Times New Roman" panose="02020603050405020304" pitchFamily="18" charset="0"/>
                <a:cs typeface="Times New Roman" panose="02020603050405020304" pitchFamily="18" charset="0"/>
              </a:rPr>
              <a:t> to decode plant diseases from images. These cutting-edge techniques allow us to provide accurate and data-driven insights.</a:t>
            </a:r>
          </a:p>
          <a:p>
            <a:pPr algn="l"/>
            <a:r>
              <a:rPr lang="en-US" b="0" i="0" dirty="0">
                <a:solidFill>
                  <a:srgbClr val="374151"/>
                </a:solidFill>
                <a:effectLst/>
                <a:latin typeface="Times New Roman" panose="02020603050405020304" pitchFamily="18" charset="0"/>
                <a:cs typeface="Times New Roman" panose="02020603050405020304" pitchFamily="18" charset="0"/>
              </a:rPr>
              <a:t>Through our advanced algorithms, we extract valuable insights from images of plant leaves. We can identify diseases, assess their severity, and recommend suitable treatments. </a:t>
            </a:r>
          </a:p>
          <a:p>
            <a:pPr algn="l"/>
            <a:r>
              <a:rPr lang="en-US" b="0" i="0" dirty="0">
                <a:solidFill>
                  <a:srgbClr val="374151"/>
                </a:solidFill>
                <a:effectLst/>
                <a:latin typeface="Times New Roman" panose="02020603050405020304" pitchFamily="18" charset="0"/>
                <a:cs typeface="Times New Roman" panose="02020603050405020304" pitchFamily="18" charset="0"/>
              </a:rPr>
              <a:t>These insights are based on rigorous data analysis, ensuring precision and reliability.</a:t>
            </a:r>
          </a:p>
          <a:p>
            <a:endParaRPr lang="en-PH"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372700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A4BE8-1D93-5BFA-73B0-6F111EECF706}"/>
              </a:ext>
            </a:extLst>
          </p:cNvPr>
          <p:cNvSpPr>
            <a:spLocks noGrp="1"/>
          </p:cNvSpPr>
          <p:nvPr>
            <p:ph type="title"/>
          </p:nvPr>
        </p:nvSpPr>
        <p:spPr>
          <a:xfrm>
            <a:off x="1891553" y="365125"/>
            <a:ext cx="8130988" cy="1203699"/>
          </a:xfrm>
        </p:spPr>
        <p:txBody>
          <a:bodyPr>
            <a:normAutofit/>
          </a:bodyPr>
          <a:lstStyle/>
          <a:p>
            <a:pPr algn="ctr"/>
            <a:r>
              <a:rPr kumimoji="0" lang="en-US" altLang="en-US" sz="36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What to Expect</a:t>
            </a:r>
            <a:endParaRPr lang="en-PH" sz="3600"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4DC7ED4D-503C-C98E-3383-A50A2DDC3600}"/>
              </a:ext>
            </a:extLst>
          </p:cNvPr>
          <p:cNvSpPr>
            <a:spLocks noGrp="1" noChangeArrowheads="1"/>
          </p:cNvSpPr>
          <p:nvPr>
            <p:ph idx="1"/>
          </p:nvPr>
        </p:nvSpPr>
        <p:spPr bwMode="auto">
          <a:xfrm>
            <a:off x="1120588" y="1560091"/>
            <a:ext cx="9549771"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nSpc>
                <a:spcPct val="100000"/>
              </a:lnSpc>
              <a:buClrTx/>
            </a:pP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Picture this: a farmer inputs their soil data into our system. In seconds, it recommends the best crop for their land. No more guesswork, just science-backed decisions that optimize yield.</a:t>
            </a:r>
          </a:p>
          <a:p>
            <a:pPr>
              <a:lnSpc>
                <a:spcPct val="100000"/>
              </a:lnSpc>
              <a:buClrTx/>
            </a:pP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Moving on to fertilizer recommendations, our AI considers the crop type and soil conditions. It pinpoints deficiencies or excesses, offering precise suggestions for improvement.</a:t>
            </a:r>
          </a:p>
          <a:p>
            <a:pPr>
              <a:lnSpc>
                <a:spcPct val="100000"/>
              </a:lnSpc>
              <a:buClrTx/>
            </a:pP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And for the final act, the plant disease prediction application. Farmers upload an image of a diseased plant leaf, and our AI springs into action. It identifies the disease, provides background information, and suggests remedies. It's like having a plant doctor at your fingertips.</a:t>
            </a:r>
          </a:p>
          <a:p>
            <a:pPr>
              <a:lnSpc>
                <a:spcPct val="100000"/>
              </a:lnSpc>
              <a:buClrTx/>
            </a:pP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Join us on this journey to empower agriculture with AI. Together, we can cultivate a greener, more sustainable future for generations to come. The seeds of change have been sown, and we invite you to be a part of the harvest.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24612325"/>
      </p:ext>
    </p:extLst>
  </p:cSld>
  <p:clrMapOvr>
    <a:masterClrMapping/>
  </p:clrMapOvr>
</p:sld>
</file>

<file path=ppt/theme/theme1.xml><?xml version="1.0" encoding="utf-8"?>
<a:theme xmlns:a="http://schemas.openxmlformats.org/drawingml/2006/main" name="ConfettiVTI">
  <a:themeElements>
    <a:clrScheme name="Custom 30">
      <a:dk1>
        <a:sysClr val="windowText" lastClr="000000"/>
      </a:dk1>
      <a:lt1>
        <a:sysClr val="window" lastClr="FFFFFF"/>
      </a:lt1>
      <a:dk2>
        <a:srgbClr val="420023"/>
      </a:dk2>
      <a:lt2>
        <a:srgbClr val="FDFBF9"/>
      </a:lt2>
      <a:accent1>
        <a:srgbClr val="97446E"/>
      </a:accent1>
      <a:accent2>
        <a:srgbClr val="A40056"/>
      </a:accent2>
      <a:accent3>
        <a:srgbClr val="24BEEE"/>
      </a:accent3>
      <a:accent4>
        <a:srgbClr val="91274F"/>
      </a:accent4>
      <a:accent5>
        <a:srgbClr val="F39E29"/>
      </a:accent5>
      <a:accent6>
        <a:srgbClr val="E87450"/>
      </a:accent6>
      <a:hlink>
        <a:srgbClr val="F55D5D"/>
      </a:hlink>
      <a:folHlink>
        <a:srgbClr val="EA3A60"/>
      </a:folHlink>
    </a:clrScheme>
    <a:fontScheme name="Custom 10">
      <a:majorFont>
        <a:latin typeface="Gill Sans Nova"/>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nfettiVTI" id="{B5618F7C-B4F0-4D28-83B4-440D0519681F}" vid="{5F84EFDF-E14E-48C6-955C-990A32085A7F}"/>
    </a:ext>
  </a:extLst>
</a:theme>
</file>

<file path=docProps/app.xml><?xml version="1.0" encoding="utf-8"?>
<Properties xmlns="http://schemas.openxmlformats.org/officeDocument/2006/extended-properties" xmlns:vt="http://schemas.openxmlformats.org/officeDocument/2006/docPropsVTypes">
  <TotalTime>80</TotalTime>
  <Words>461</Words>
  <Application>Microsoft Office PowerPoint</Application>
  <PresentationFormat>Widescreen</PresentationFormat>
  <Paragraphs>22</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Gill Sans Nova</vt:lpstr>
      <vt:lpstr>Times New Roman</vt:lpstr>
      <vt:lpstr>ConfettiVTI</vt:lpstr>
      <vt:lpstr>AgriAdvisor</vt:lpstr>
      <vt:lpstr>Introducing a Greener Tomorrow: Empowering Agriculture with AI</vt:lpstr>
      <vt:lpstr>Harnessing the Power of Data</vt:lpstr>
      <vt:lpstr>Methodologies</vt:lpstr>
      <vt:lpstr>What to Expect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AgriAdvisor</dc:title>
  <dc:creator>Apoorva Gonegari</dc:creator>
  <cp:lastModifiedBy>chandana kolluru</cp:lastModifiedBy>
  <cp:revision>4</cp:revision>
  <dcterms:created xsi:type="dcterms:W3CDTF">2023-09-05T01:32:20Z</dcterms:created>
  <dcterms:modified xsi:type="dcterms:W3CDTF">2023-09-05T03:05:00Z</dcterms:modified>
</cp:coreProperties>
</file>