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Georgia" panose="02040502050405020303" pitchFamily="18" charset="0"/>
      <p:regular r:id="rId41"/>
      <p:bold r:id="rId42"/>
      <p:italic r:id="rId43"/>
      <p:boldItalic r:id="rId44"/>
    </p:embeddedFont>
    <p:embeddedFont>
      <p:font typeface="Montserrat" panose="020B0604020202020204" charset="0"/>
      <p:regular r:id="rId45"/>
      <p:bold r:id="rId46"/>
      <p:italic r:id="rId47"/>
      <p:boldItalic r:id="rId48"/>
    </p:embeddedFont>
    <p:embeddedFont>
      <p:font typeface="Robo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88028" y="1235714"/>
            <a:ext cx="7165102" cy="2672072"/>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Sentiment Analysis</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graphicFrame>
        <p:nvGraphicFramePr>
          <p:cNvPr id="295" name="Google Shape;295;p47"/>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000000" cy="3000000"/>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304" name="Google Shape;304;p48"/>
          <p:cNvGraphicFramePr/>
          <p:nvPr/>
        </p:nvGraphicFramePr>
        <p:xfrm>
          <a:off x="5004225" y="1290250"/>
          <a:ext cx="3000000" cy="30000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1566</Words>
  <Application>Microsoft Office PowerPoint</Application>
  <PresentationFormat>On-screen Show (16:9)</PresentationFormat>
  <Paragraphs>280</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Georgia</vt:lpstr>
      <vt:lpstr>Montserrat</vt:lpstr>
      <vt:lpstr>Courier New</vt:lpstr>
      <vt:lpstr>Arial</vt:lpstr>
      <vt:lpstr>Roboto</vt:lpstr>
      <vt:lpstr>Simple Light</vt:lpstr>
      <vt:lpstr>       Capstone Project: Sentiment Analysis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Sentiment Analysis    </dc:title>
  <cp:lastModifiedBy>Aditya Gupta</cp:lastModifiedBy>
  <cp:revision>1</cp:revision>
  <dcterms:modified xsi:type="dcterms:W3CDTF">2021-05-25T07:55:43Z</dcterms:modified>
</cp:coreProperties>
</file>