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93" r:id="rId4"/>
    <p:sldId id="258" r:id="rId5"/>
    <p:sldId id="259" r:id="rId6"/>
    <p:sldId id="280" r:id="rId7"/>
    <p:sldId id="264" r:id="rId8"/>
    <p:sldId id="299" r:id="rId9"/>
    <p:sldId id="261" r:id="rId10"/>
    <p:sldId id="267" r:id="rId11"/>
    <p:sldId id="268" r:id="rId12"/>
    <p:sldId id="263" r:id="rId13"/>
    <p:sldId id="286" r:id="rId14"/>
    <p:sldId id="269" r:id="rId15"/>
    <p:sldId id="288" r:id="rId16"/>
    <p:sldId id="298" r:id="rId17"/>
    <p:sldId id="292" r:id="rId18"/>
    <p:sldId id="266" r:id="rId19"/>
    <p:sldId id="289" r:id="rId20"/>
    <p:sldId id="290" r:id="rId21"/>
    <p:sldId id="285" r:id="rId22"/>
    <p:sldId id="291" r:id="rId23"/>
    <p:sldId id="283" r:id="rId24"/>
    <p:sldId id="297" r:id="rId25"/>
    <p:sldId id="284" r:id="rId26"/>
    <p:sldId id="295" r:id="rId27"/>
    <p:sldId id="271" r:id="rId28"/>
    <p:sldId id="294" r:id="rId29"/>
    <p:sldId id="27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AB0AB-2F8F-457E-A778-A9B067043356}" v="7327" dt="2023-02-10T06:56:36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a Mishra" userId="c8224ba02605307d" providerId="LiveId" clId="{379AB0AB-2F8F-457E-A778-A9B067043356}"/>
    <pc:docChg chg="undo redo custSel addSld delSld modSld sldOrd">
      <pc:chgData name="Apoorva Mishra" userId="c8224ba02605307d" providerId="LiveId" clId="{379AB0AB-2F8F-457E-A778-A9B067043356}" dt="2023-02-10T06:56:51.317" v="40302" actId="1076"/>
      <pc:docMkLst>
        <pc:docMk/>
      </pc:docMkLst>
      <pc:sldChg chg="modSp mod">
        <pc:chgData name="Apoorva Mishra" userId="c8224ba02605307d" providerId="LiveId" clId="{379AB0AB-2F8F-457E-A778-A9B067043356}" dt="2023-01-25T04:10:38.219" v="35414" actId="20577"/>
        <pc:sldMkLst>
          <pc:docMk/>
          <pc:sldMk cId="2278101170" sldId="256"/>
        </pc:sldMkLst>
        <pc:spChg chg="mod">
          <ac:chgData name="Apoorva Mishra" userId="c8224ba02605307d" providerId="LiveId" clId="{379AB0AB-2F8F-457E-A778-A9B067043356}" dt="2023-01-13T08:33:42.506" v="10342" actId="20577"/>
          <ac:spMkLst>
            <pc:docMk/>
            <pc:sldMk cId="2278101170" sldId="256"/>
            <ac:spMk id="2" creationId="{0DC4861B-84FB-EBF0-F727-C1E404A0F5DD}"/>
          </ac:spMkLst>
        </pc:spChg>
        <pc:spChg chg="mod">
          <ac:chgData name="Apoorva Mishra" userId="c8224ba02605307d" providerId="LiveId" clId="{379AB0AB-2F8F-457E-A778-A9B067043356}" dt="2023-01-25T04:10:38.219" v="35414" actId="20577"/>
          <ac:spMkLst>
            <pc:docMk/>
            <pc:sldMk cId="2278101170" sldId="256"/>
            <ac:spMk id="3" creationId="{F7D42C40-878B-DC05-C484-3BF2D504C0BE}"/>
          </ac:spMkLst>
        </pc:spChg>
        <pc:picChg chg="mod">
          <ac:chgData name="Apoorva Mishra" userId="c8224ba02605307d" providerId="LiveId" clId="{379AB0AB-2F8F-457E-A778-A9B067043356}" dt="2023-01-13T10:03:46.131" v="10639"/>
          <ac:picMkLst>
            <pc:docMk/>
            <pc:sldMk cId="2278101170" sldId="256"/>
            <ac:picMk id="1026" creationId="{6DC44C83-DBE6-D8EC-BEBF-D053E3F5E1FA}"/>
          </ac:picMkLst>
        </pc:picChg>
      </pc:sldChg>
      <pc:sldChg chg="modSp mod">
        <pc:chgData name="Apoorva Mishra" userId="c8224ba02605307d" providerId="LiveId" clId="{379AB0AB-2F8F-457E-A778-A9B067043356}" dt="2023-02-09T09:53:51.561" v="39739" actId="115"/>
        <pc:sldMkLst>
          <pc:docMk/>
          <pc:sldMk cId="889660627" sldId="257"/>
        </pc:sldMkLst>
        <pc:spChg chg="mod">
          <ac:chgData name="Apoorva Mishra" userId="c8224ba02605307d" providerId="LiveId" clId="{379AB0AB-2F8F-457E-A778-A9B067043356}" dt="2023-02-09T09:53:51.561" v="39739" actId="115"/>
          <ac:spMkLst>
            <pc:docMk/>
            <pc:sldMk cId="889660627" sldId="257"/>
            <ac:spMk id="2" creationId="{51994D58-E31E-E30B-D2D0-C6BD50ADD81D}"/>
          </ac:spMkLst>
        </pc:spChg>
        <pc:spChg chg="mod">
          <ac:chgData name="Apoorva Mishra" userId="c8224ba02605307d" providerId="LiveId" clId="{379AB0AB-2F8F-457E-A778-A9B067043356}" dt="2023-01-25T04:40:58.374" v="35558" actId="1076"/>
          <ac:spMkLst>
            <pc:docMk/>
            <pc:sldMk cId="889660627" sldId="257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5T04:10:46.603" v="35417" actId="403"/>
          <ac:spMkLst>
            <pc:docMk/>
            <pc:sldMk cId="889660627" sldId="257"/>
            <ac:spMk id="5" creationId="{D60DAB02-5388-6115-CC70-B4F34EA0DB05}"/>
          </ac:spMkLst>
        </pc:spChg>
        <pc:picChg chg="mod">
          <ac:chgData name="Apoorva Mishra" userId="c8224ba02605307d" providerId="LiveId" clId="{379AB0AB-2F8F-457E-A778-A9B067043356}" dt="2023-01-25T04:41:02.585" v="35559" actId="14100"/>
          <ac:picMkLst>
            <pc:docMk/>
            <pc:sldMk cId="889660627" sldId="257"/>
            <ac:picMk id="2052" creationId="{6FA1DFA8-AC1A-9B45-9A33-41688CFAC86B}"/>
          </ac:picMkLst>
        </pc:picChg>
      </pc:sldChg>
      <pc:sldChg chg="addSp delSp modSp mod modTransition modAnim">
        <pc:chgData name="Apoorva Mishra" userId="c8224ba02605307d" providerId="LiveId" clId="{379AB0AB-2F8F-457E-A778-A9B067043356}" dt="2023-02-09T19:16:13.008" v="40148" actId="167"/>
        <pc:sldMkLst>
          <pc:docMk/>
          <pc:sldMk cId="607892592" sldId="258"/>
        </pc:sldMkLst>
        <pc:spChg chg="mod">
          <ac:chgData name="Apoorva Mishra" userId="c8224ba02605307d" providerId="LiveId" clId="{379AB0AB-2F8F-457E-A778-A9B067043356}" dt="2023-01-25T04:11:27.671" v="35431" actId="403"/>
          <ac:spMkLst>
            <pc:docMk/>
            <pc:sldMk cId="607892592" sldId="258"/>
            <ac:spMk id="5" creationId="{1BF70393-76AC-73E0-6680-469BED2A21ED}"/>
          </ac:spMkLst>
        </pc:spChg>
        <pc:spChg chg="add mod">
          <ac:chgData name="Apoorva Mishra" userId="c8224ba02605307d" providerId="LiveId" clId="{379AB0AB-2F8F-457E-A778-A9B067043356}" dt="2023-01-15T06:25:39.352" v="13125"/>
          <ac:spMkLst>
            <pc:docMk/>
            <pc:sldMk cId="607892592" sldId="258"/>
            <ac:spMk id="5" creationId="{B23D6C75-FEB8-1F8D-B86E-2934219F0F7F}"/>
          </ac:spMkLst>
        </pc:spChg>
        <pc:spChg chg="del mod">
          <ac:chgData name="Apoorva Mishra" userId="c8224ba02605307d" providerId="LiveId" clId="{379AB0AB-2F8F-457E-A778-A9B067043356}" dt="2023-01-24T13:51:31.851" v="33607" actId="478"/>
          <ac:spMkLst>
            <pc:docMk/>
            <pc:sldMk cId="607892592" sldId="258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1-24T12:56:59.487" v="33519"/>
          <ac:spMkLst>
            <pc:docMk/>
            <pc:sldMk cId="607892592" sldId="258"/>
            <ac:spMk id="9" creationId="{5C692081-F29D-0C0E-B533-AD4B3A52194F}"/>
          </ac:spMkLst>
        </pc:spChg>
        <pc:spChg chg="add del mod">
          <ac:chgData name="Apoorva Mishra" userId="c8224ba02605307d" providerId="LiveId" clId="{379AB0AB-2F8F-457E-A778-A9B067043356}" dt="2023-01-15T06:26:45.228" v="13139"/>
          <ac:spMkLst>
            <pc:docMk/>
            <pc:sldMk cId="607892592" sldId="258"/>
            <ac:spMk id="9" creationId="{ADFA087D-B538-F851-8C3D-9C517CA4FBC2}"/>
          </ac:spMkLst>
        </pc:spChg>
        <pc:spChg chg="add mod">
          <ac:chgData name="Apoorva Mishra" userId="c8224ba02605307d" providerId="LiveId" clId="{379AB0AB-2F8F-457E-A778-A9B067043356}" dt="2023-01-15T09:40:21.946" v="14443"/>
          <ac:spMkLst>
            <pc:docMk/>
            <pc:sldMk cId="607892592" sldId="258"/>
            <ac:spMk id="9" creationId="{C9263C3A-3BDA-19FF-11DE-6D71D1AD388A}"/>
          </ac:spMkLst>
        </pc:spChg>
        <pc:spChg chg="add del mod">
          <ac:chgData name="Apoorva Mishra" userId="c8224ba02605307d" providerId="LiveId" clId="{379AB0AB-2F8F-457E-A778-A9B067043356}" dt="2023-01-15T06:28:40.295" v="13161" actId="478"/>
          <ac:spMkLst>
            <pc:docMk/>
            <pc:sldMk cId="607892592" sldId="258"/>
            <ac:spMk id="10" creationId="{09F831C5-5F32-896A-B8A5-4BE01BEAB141}"/>
          </ac:spMkLst>
        </pc:spChg>
        <pc:spChg chg="add mod">
          <ac:chgData name="Apoorva Mishra" userId="c8224ba02605307d" providerId="LiveId" clId="{379AB0AB-2F8F-457E-A778-A9B067043356}" dt="2023-02-09T09:53:48.381" v="39738" actId="115"/>
          <ac:spMkLst>
            <pc:docMk/>
            <pc:sldMk cId="607892592" sldId="258"/>
            <ac:spMk id="10" creationId="{237DB34F-CF0D-85E5-F4B9-6E5627372B0F}"/>
          </ac:spMkLst>
        </pc:spChg>
        <pc:spChg chg="add mod">
          <ac:chgData name="Apoorva Mishra" userId="c8224ba02605307d" providerId="LiveId" clId="{379AB0AB-2F8F-457E-A778-A9B067043356}" dt="2023-01-15T09:40:21.946" v="14443"/>
          <ac:spMkLst>
            <pc:docMk/>
            <pc:sldMk cId="607892592" sldId="258"/>
            <ac:spMk id="10" creationId="{ACBCD82D-B283-EDBC-E7E5-61E7AA67C57F}"/>
          </ac:spMkLst>
        </pc:spChg>
        <pc:spChg chg="add del mod">
          <ac:chgData name="Apoorva Mishra" userId="c8224ba02605307d" providerId="LiveId" clId="{379AB0AB-2F8F-457E-A778-A9B067043356}" dt="2023-01-15T06:28:44.187" v="13163" actId="478"/>
          <ac:spMkLst>
            <pc:docMk/>
            <pc:sldMk cId="607892592" sldId="258"/>
            <ac:spMk id="11" creationId="{6780B393-93EC-4137-5012-24E5A24B9977}"/>
          </ac:spMkLst>
        </pc:spChg>
        <pc:grpChg chg="add mod">
          <ac:chgData name="Apoorva Mishra" userId="c8224ba02605307d" providerId="LiveId" clId="{379AB0AB-2F8F-457E-A778-A9B067043356}" dt="2023-01-15T09:40:21.946" v="14443"/>
          <ac:grpSpMkLst>
            <pc:docMk/>
            <pc:sldMk cId="607892592" sldId="258"/>
            <ac:grpSpMk id="5" creationId="{DDE4F6F4-B828-1DE4-241F-D46A1BBE950E}"/>
          </ac:grpSpMkLst>
        </pc:grpChg>
        <pc:grpChg chg="add mod">
          <ac:chgData name="Apoorva Mishra" userId="c8224ba02605307d" providerId="LiveId" clId="{379AB0AB-2F8F-457E-A778-A9B067043356}" dt="2023-01-25T04:20:47.083" v="35531" actId="1076"/>
          <ac:grpSpMkLst>
            <pc:docMk/>
            <pc:sldMk cId="607892592" sldId="258"/>
            <ac:grpSpMk id="8" creationId="{F03AC32F-8B58-2AC7-AA3E-7A9FCCF46866}"/>
          </ac:grpSpMkLst>
        </pc:grpChg>
        <pc:graphicFrameChg chg="add mod modGraphic">
          <ac:chgData name="Apoorva Mishra" userId="c8224ba02605307d" providerId="LiveId" clId="{379AB0AB-2F8F-457E-A778-A9B067043356}" dt="2023-02-09T19:16:13.008" v="40148" actId="167"/>
          <ac:graphicFrameMkLst>
            <pc:docMk/>
            <pc:sldMk cId="607892592" sldId="258"/>
            <ac:graphicFrameMk id="2" creationId="{256D2DD1-814F-4CB7-043E-F3C54807FA14}"/>
          </ac:graphicFrameMkLst>
        </pc:graphicFrameChg>
        <pc:graphicFrameChg chg="del mod modGraphic">
          <ac:chgData name="Apoorva Mishra" userId="c8224ba02605307d" providerId="LiveId" clId="{379AB0AB-2F8F-457E-A778-A9B067043356}" dt="2023-01-24T12:56:42.001" v="33514" actId="21"/>
          <ac:graphicFrameMkLst>
            <pc:docMk/>
            <pc:sldMk cId="607892592" sldId="258"/>
            <ac:graphicFrameMk id="7" creationId="{EFBDD3DC-6D75-04AE-3579-A7256FAA8247}"/>
          </ac:graphicFrameMkLst>
        </pc:graphicFrameChg>
        <pc:picChg chg="add del mod">
          <ac:chgData name="Apoorva Mishra" userId="c8224ba02605307d" providerId="LiveId" clId="{379AB0AB-2F8F-457E-A778-A9B067043356}" dt="2023-01-23T06:20:30.846" v="28769" actId="478"/>
          <ac:picMkLst>
            <pc:docMk/>
            <pc:sldMk cId="607892592" sldId="258"/>
            <ac:picMk id="8" creationId="{6124FF53-E5BA-D275-002D-2273D3568008}"/>
          </ac:picMkLst>
        </pc:picChg>
        <pc:picChg chg="add mod">
          <ac:chgData name="Apoorva Mishra" userId="c8224ba02605307d" providerId="LiveId" clId="{379AB0AB-2F8F-457E-A778-A9B067043356}" dt="2023-01-15T08:58:52.463" v="14263" actId="732"/>
          <ac:picMkLst>
            <pc:docMk/>
            <pc:sldMk cId="607892592" sldId="258"/>
            <ac:picMk id="12" creationId="{12A91984-DA8A-7FAC-03F5-0F774C1C7FF1}"/>
          </ac:picMkLst>
        </pc:picChg>
        <pc:picChg chg="del">
          <ac:chgData name="Apoorva Mishra" userId="c8224ba02605307d" providerId="LiveId" clId="{379AB0AB-2F8F-457E-A778-A9B067043356}" dt="2023-01-15T06:16:28.809" v="12685" actId="478"/>
          <ac:picMkLst>
            <pc:docMk/>
            <pc:sldMk cId="607892592" sldId="258"/>
            <ac:picMk id="2052" creationId="{6FA1DFA8-AC1A-9B45-9A33-41688CFAC86B}"/>
          </ac:picMkLst>
        </pc:picChg>
      </pc:sldChg>
      <pc:sldChg chg="delSp modSp mod">
        <pc:chgData name="Apoorva Mishra" userId="c8224ba02605307d" providerId="LiveId" clId="{379AB0AB-2F8F-457E-A778-A9B067043356}" dt="2023-02-09T19:03:44.746" v="39850" actId="20577"/>
        <pc:sldMkLst>
          <pc:docMk/>
          <pc:sldMk cId="3912783201" sldId="259"/>
        </pc:sldMkLst>
        <pc:spChg chg="mod">
          <ac:chgData name="Apoorva Mishra" userId="c8224ba02605307d" providerId="LiveId" clId="{379AB0AB-2F8F-457E-A778-A9B067043356}" dt="2023-01-25T04:11:39.956" v="35435" actId="1076"/>
          <ac:spMkLst>
            <pc:docMk/>
            <pc:sldMk cId="3912783201" sldId="259"/>
            <ac:spMk id="2" creationId="{E46A2776-FCD6-EAB8-8C91-76F080555567}"/>
          </ac:spMkLst>
        </pc:spChg>
        <pc:spChg chg="mod">
          <ac:chgData name="Apoorva Mishra" userId="c8224ba02605307d" providerId="LiveId" clId="{379AB0AB-2F8F-457E-A778-A9B067043356}" dt="2023-02-09T19:03:07.525" v="39809" actId="1076"/>
          <ac:spMkLst>
            <pc:docMk/>
            <pc:sldMk cId="3912783201" sldId="259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2-09T19:03:24.292" v="39824" actId="20577"/>
          <ac:spMkLst>
            <pc:docMk/>
            <pc:sldMk cId="3912783201" sldId="259"/>
            <ac:spMk id="8" creationId="{805F6C6C-6660-BACF-2924-04B828ABA2E1}"/>
          </ac:spMkLst>
        </pc:spChg>
        <pc:spChg chg="mod">
          <ac:chgData name="Apoorva Mishra" userId="c8224ba02605307d" providerId="LiveId" clId="{379AB0AB-2F8F-457E-A778-A9B067043356}" dt="2023-02-09T19:03:44.746" v="39850" actId="20577"/>
          <ac:spMkLst>
            <pc:docMk/>
            <pc:sldMk cId="3912783201" sldId="259"/>
            <ac:spMk id="11" creationId="{11D6E28F-022B-9D9F-4B70-093E16AE6E48}"/>
          </ac:spMkLst>
        </pc:spChg>
        <pc:spChg chg="mod">
          <ac:chgData name="Apoorva Mishra" userId="c8224ba02605307d" providerId="LiveId" clId="{379AB0AB-2F8F-457E-A778-A9B067043356}" dt="2023-01-25T03:45:29.728" v="35146" actId="403"/>
          <ac:spMkLst>
            <pc:docMk/>
            <pc:sldMk cId="3912783201" sldId="259"/>
            <ac:spMk id="12" creationId="{61376A21-3DDF-223F-7771-12BBE57B3042}"/>
          </ac:spMkLst>
        </pc:spChg>
        <pc:picChg chg="del">
          <ac:chgData name="Apoorva Mishra" userId="c8224ba02605307d" providerId="LiveId" clId="{379AB0AB-2F8F-457E-A778-A9B067043356}" dt="2023-01-25T04:09:31.945" v="35407" actId="478"/>
          <ac:picMkLst>
            <pc:docMk/>
            <pc:sldMk cId="3912783201" sldId="259"/>
            <ac:picMk id="2052" creationId="{6FA1DFA8-AC1A-9B45-9A33-41688CFAC86B}"/>
          </ac:picMkLst>
        </pc:picChg>
      </pc:sldChg>
      <pc:sldChg chg="addSp delSp modSp del mod modTransition delAnim">
        <pc:chgData name="Apoorva Mishra" userId="c8224ba02605307d" providerId="LiveId" clId="{379AB0AB-2F8F-457E-A778-A9B067043356}" dt="2023-01-24T13:51:44.896" v="33608" actId="47"/>
        <pc:sldMkLst>
          <pc:docMk/>
          <pc:sldMk cId="272518659" sldId="260"/>
        </pc:sldMkLst>
        <pc:spChg chg="mod">
          <ac:chgData name="Apoorva Mishra" userId="c8224ba02605307d" providerId="LiveId" clId="{379AB0AB-2F8F-457E-A778-A9B067043356}" dt="2023-01-19T10:19:12.755" v="18128" actId="1076"/>
          <ac:spMkLst>
            <pc:docMk/>
            <pc:sldMk cId="272518659" sldId="260"/>
            <ac:spMk id="3" creationId="{71A57FBC-D80D-D202-52AE-71A96FA1E902}"/>
          </ac:spMkLst>
        </pc:spChg>
        <pc:spChg chg="add del">
          <ac:chgData name="Apoorva Mishra" userId="c8224ba02605307d" providerId="LiveId" clId="{379AB0AB-2F8F-457E-A778-A9B067043356}" dt="2023-01-17T14:28:57.156" v="14501" actId="22"/>
          <ac:spMkLst>
            <pc:docMk/>
            <pc:sldMk cId="272518659" sldId="260"/>
            <ac:spMk id="5" creationId="{69AE5960-8D2B-E1DA-E457-F39F19BE9031}"/>
          </ac:spMkLst>
        </pc:spChg>
        <pc:spChg chg="mod">
          <ac:chgData name="Apoorva Mishra" userId="c8224ba02605307d" providerId="LiveId" clId="{379AB0AB-2F8F-457E-A778-A9B067043356}" dt="2023-01-17T19:25:54.386" v="14634" actId="207"/>
          <ac:spMkLst>
            <pc:docMk/>
            <pc:sldMk cId="272518659" sldId="260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17T19:22:46.886" v="14543" actId="21"/>
          <ac:spMkLst>
            <pc:docMk/>
            <pc:sldMk cId="272518659" sldId="260"/>
            <ac:spMk id="8" creationId="{7C09E582-D615-CA58-D5BF-F813EB0DE9E0}"/>
          </ac:spMkLst>
        </pc:spChg>
        <pc:spChg chg="add mod topLvl">
          <ac:chgData name="Apoorva Mishra" userId="c8224ba02605307d" providerId="LiveId" clId="{379AB0AB-2F8F-457E-A778-A9B067043356}" dt="2023-01-17T19:38:00.747" v="15990" actId="114"/>
          <ac:spMkLst>
            <pc:docMk/>
            <pc:sldMk cId="272518659" sldId="260"/>
            <ac:spMk id="10" creationId="{1C955A05-A81C-844E-F106-FD06E1CCE652}"/>
          </ac:spMkLst>
        </pc:spChg>
        <pc:spChg chg="add del mod topLvl">
          <ac:chgData name="Apoorva Mishra" userId="c8224ba02605307d" providerId="LiveId" clId="{379AB0AB-2F8F-457E-A778-A9B067043356}" dt="2023-01-17T19:25:09.638" v="14616" actId="478"/>
          <ac:spMkLst>
            <pc:docMk/>
            <pc:sldMk cId="272518659" sldId="260"/>
            <ac:spMk id="11" creationId="{F564B985-10B2-6E0D-B6AD-2E2D7006E45F}"/>
          </ac:spMkLst>
        </pc:spChg>
        <pc:spChg chg="add mod">
          <ac:chgData name="Apoorva Mishra" userId="c8224ba02605307d" providerId="LiveId" clId="{379AB0AB-2F8F-457E-A778-A9B067043356}" dt="2023-01-23T05:41:46.166" v="28592" actId="27636"/>
          <ac:spMkLst>
            <pc:docMk/>
            <pc:sldMk cId="272518659" sldId="260"/>
            <ac:spMk id="12" creationId="{AAFEA955-3AEC-E19B-08AD-EF3211F17BA8}"/>
          </ac:spMkLst>
        </pc:spChg>
        <pc:grpChg chg="add del mod">
          <ac:chgData name="Apoorva Mishra" userId="c8224ba02605307d" providerId="LiveId" clId="{379AB0AB-2F8F-457E-A778-A9B067043356}" dt="2023-01-17T19:25:09.638" v="14616" actId="478"/>
          <ac:grpSpMkLst>
            <pc:docMk/>
            <pc:sldMk cId="272518659" sldId="260"/>
            <ac:grpSpMk id="9" creationId="{640E3B37-90A3-FEA2-54E1-49163DF6B803}"/>
          </ac:grpSpMkLst>
        </pc:grpChg>
        <pc:graphicFrameChg chg="del mod modGraphic">
          <ac:chgData name="Apoorva Mishra" userId="c8224ba02605307d" providerId="LiveId" clId="{379AB0AB-2F8F-457E-A778-A9B067043356}" dt="2023-01-17T19:21:27.029" v="14524" actId="21"/>
          <ac:graphicFrameMkLst>
            <pc:docMk/>
            <pc:sldMk cId="272518659" sldId="260"/>
            <ac:graphicFrameMk id="7" creationId="{7DBB6B78-7F50-C719-8817-1F7260C41B77}"/>
          </ac:graphicFrameMkLst>
        </pc:graphicFrameChg>
        <pc:picChg chg="mod">
          <ac:chgData name="Apoorva Mishra" userId="c8224ba02605307d" providerId="LiveId" clId="{379AB0AB-2F8F-457E-A778-A9B067043356}" dt="2023-01-23T08:15:45.109" v="28808" actId="14100"/>
          <ac:picMkLst>
            <pc:docMk/>
            <pc:sldMk cId="272518659" sldId="260"/>
            <ac:picMk id="2" creationId="{B9638A1A-B06C-EB2E-9C68-0685C0894D6A}"/>
          </ac:picMkLst>
        </pc:picChg>
        <pc:picChg chg="mod">
          <ac:chgData name="Apoorva Mishra" userId="c8224ba02605307d" providerId="LiveId" clId="{379AB0AB-2F8F-457E-A778-A9B067043356}" dt="2023-01-17T19:21:41.374" v="14527" actId="1076"/>
          <ac:picMkLst>
            <pc:docMk/>
            <pc:sldMk cId="272518659" sldId="260"/>
            <ac:picMk id="2052" creationId="{6FA1DFA8-AC1A-9B45-9A33-41688CFAC86B}"/>
          </ac:picMkLst>
        </pc:picChg>
      </pc:sldChg>
      <pc:sldChg chg="addSp delSp modSp mod ord modAnim">
        <pc:chgData name="Apoorva Mishra" userId="c8224ba02605307d" providerId="LiveId" clId="{379AB0AB-2F8F-457E-A778-A9B067043356}" dt="2023-02-10T05:59:22.775" v="40170"/>
        <pc:sldMkLst>
          <pc:docMk/>
          <pc:sldMk cId="196965141" sldId="261"/>
        </pc:sldMkLst>
        <pc:spChg chg="mod">
          <ac:chgData name="Apoorva Mishra" userId="c8224ba02605307d" providerId="LiveId" clId="{379AB0AB-2F8F-457E-A778-A9B067043356}" dt="2023-01-19T10:20:52.935" v="18170" actId="1076"/>
          <ac:spMkLst>
            <pc:docMk/>
            <pc:sldMk cId="196965141" sldId="261"/>
            <ac:spMk id="2" creationId="{64E1E304-C4C4-5CD5-B016-B4717FA2C9BF}"/>
          </ac:spMkLst>
        </pc:spChg>
        <pc:spChg chg="add del mod">
          <ac:chgData name="Apoorva Mishra" userId="c8224ba02605307d" providerId="LiveId" clId="{379AB0AB-2F8F-457E-A778-A9B067043356}" dt="2023-01-25T10:30:42.023" v="35830" actId="478"/>
          <ac:spMkLst>
            <pc:docMk/>
            <pc:sldMk cId="196965141" sldId="261"/>
            <ac:spMk id="5" creationId="{BF36200B-B543-AEB9-98B0-2BCF234CF85E}"/>
          </ac:spMkLst>
        </pc:spChg>
        <pc:spChg chg="mod">
          <ac:chgData name="Apoorva Mishra" userId="c8224ba02605307d" providerId="LiveId" clId="{379AB0AB-2F8F-457E-A778-A9B067043356}" dt="2023-02-09T18:50:39.424" v="39782" actId="115"/>
          <ac:spMkLst>
            <pc:docMk/>
            <pc:sldMk cId="196965141" sldId="261"/>
            <ac:spMk id="6" creationId="{6D41B8F4-C2DA-47CC-FE71-81B8BDD08BE7}"/>
          </ac:spMkLst>
        </pc:spChg>
        <pc:spChg chg="del">
          <ac:chgData name="Apoorva Mishra" userId="c8224ba02605307d" providerId="LiveId" clId="{379AB0AB-2F8F-457E-A778-A9B067043356}" dt="2023-01-25T10:30:03.822" v="35808" actId="478"/>
          <ac:spMkLst>
            <pc:docMk/>
            <pc:sldMk cId="196965141" sldId="261"/>
            <ac:spMk id="8" creationId="{E64E2B7B-86FC-A229-EBF7-04F8E506DEE8}"/>
          </ac:spMkLst>
        </pc:spChg>
        <pc:spChg chg="mod">
          <ac:chgData name="Apoorva Mishra" userId="c8224ba02605307d" providerId="LiveId" clId="{379AB0AB-2F8F-457E-A778-A9B067043356}" dt="2023-01-27T07:34:41.680" v="37347" actId="1076"/>
          <ac:spMkLst>
            <pc:docMk/>
            <pc:sldMk cId="196965141" sldId="261"/>
            <ac:spMk id="11" creationId="{E6F3A2C9-CF62-9A50-6832-14A1F5E805A6}"/>
          </ac:spMkLst>
        </pc:spChg>
        <pc:spChg chg="del mod">
          <ac:chgData name="Apoorva Mishra" userId="c8224ba02605307d" providerId="LiveId" clId="{379AB0AB-2F8F-457E-A778-A9B067043356}" dt="2023-01-25T10:30:02.387" v="35807" actId="478"/>
          <ac:spMkLst>
            <pc:docMk/>
            <pc:sldMk cId="196965141" sldId="261"/>
            <ac:spMk id="14" creationId="{ED209E65-4CF5-3345-BB5D-A0A2AA58AC96}"/>
          </ac:spMkLst>
        </pc:spChg>
        <pc:picChg chg="add mod">
          <ac:chgData name="Apoorva Mishra" userId="c8224ba02605307d" providerId="LiveId" clId="{379AB0AB-2F8F-457E-A778-A9B067043356}" dt="2023-01-27T07:34:48.821" v="37349" actId="14100"/>
          <ac:picMkLst>
            <pc:docMk/>
            <pc:sldMk cId="196965141" sldId="261"/>
            <ac:picMk id="5" creationId="{EECB7C60-9C11-EA82-FFDA-EA8F7F55AEA9}"/>
          </ac:picMkLst>
        </pc:picChg>
        <pc:picChg chg="add del mod">
          <ac:chgData name="Apoorva Mishra" userId="c8224ba02605307d" providerId="LiveId" clId="{379AB0AB-2F8F-457E-A778-A9B067043356}" dt="2023-01-27T07:34:04.554" v="37344" actId="478"/>
          <ac:picMkLst>
            <pc:docMk/>
            <pc:sldMk cId="196965141" sldId="261"/>
            <ac:picMk id="9" creationId="{06B53F33-E594-D700-4E8A-EEB9878EA6E2}"/>
          </ac:picMkLst>
        </pc:picChg>
        <pc:picChg chg="del">
          <ac:chgData name="Apoorva Mishra" userId="c8224ba02605307d" providerId="LiveId" clId="{379AB0AB-2F8F-457E-A778-A9B067043356}" dt="2023-01-25T10:29:56.899" v="35803" actId="478"/>
          <ac:picMkLst>
            <pc:docMk/>
            <pc:sldMk cId="196965141" sldId="261"/>
            <ac:picMk id="10" creationId="{83EE96C6-BD1E-F4BA-AAAD-0164ADD1BC60}"/>
          </ac:picMkLst>
        </pc:picChg>
        <pc:picChg chg="del">
          <ac:chgData name="Apoorva Mishra" userId="c8224ba02605307d" providerId="LiveId" clId="{379AB0AB-2F8F-457E-A778-A9B067043356}" dt="2023-01-25T10:29:57.630" v="35804" actId="478"/>
          <ac:picMkLst>
            <pc:docMk/>
            <pc:sldMk cId="196965141" sldId="261"/>
            <ac:picMk id="13" creationId="{4C472255-17C7-E6E4-E26C-86A5C0AD63D9}"/>
          </ac:picMkLst>
        </pc:picChg>
        <pc:picChg chg="del">
          <ac:chgData name="Apoorva Mishra" userId="c8224ba02605307d" providerId="LiveId" clId="{379AB0AB-2F8F-457E-A778-A9B067043356}" dt="2023-01-25T10:31:42.739" v="35834" actId="478"/>
          <ac:picMkLst>
            <pc:docMk/>
            <pc:sldMk cId="196965141" sldId="261"/>
            <ac:picMk id="2052" creationId="{6FA1DFA8-AC1A-9B45-9A33-41688CFAC86B}"/>
          </ac:picMkLst>
        </pc:picChg>
      </pc:sldChg>
      <pc:sldChg chg="addSp modSp del mod modAnim">
        <pc:chgData name="Apoorva Mishra" userId="c8224ba02605307d" providerId="LiveId" clId="{379AB0AB-2F8F-457E-A778-A9B067043356}" dt="2023-01-25T03:41:52.232" v="35075" actId="47"/>
        <pc:sldMkLst>
          <pc:docMk/>
          <pc:sldMk cId="2643831675" sldId="262"/>
        </pc:sldMkLst>
        <pc:spChg chg="mod">
          <ac:chgData name="Apoorva Mishra" userId="c8224ba02605307d" providerId="LiveId" clId="{379AB0AB-2F8F-457E-A778-A9B067043356}" dt="2023-01-19T10:21:11.178" v="18177" actId="1076"/>
          <ac:spMkLst>
            <pc:docMk/>
            <pc:sldMk cId="2643831675" sldId="262"/>
            <ac:spMk id="2" creationId="{8AE17C6A-FD0E-57F4-8226-C89B68E63D3B}"/>
          </ac:spMkLst>
        </pc:spChg>
        <pc:spChg chg="add mod">
          <ac:chgData name="Apoorva Mishra" userId="c8224ba02605307d" providerId="LiveId" clId="{379AB0AB-2F8F-457E-A778-A9B067043356}" dt="2023-01-22T08:30:35.841" v="26188" actId="1076"/>
          <ac:spMkLst>
            <pc:docMk/>
            <pc:sldMk cId="2643831675" sldId="262"/>
            <ac:spMk id="3" creationId="{B04069A2-6204-7106-1A41-7CD11D8A25AE}"/>
          </ac:spMkLst>
        </pc:spChg>
        <pc:spChg chg="mod">
          <ac:chgData name="Apoorva Mishra" userId="c8224ba02605307d" providerId="LiveId" clId="{379AB0AB-2F8F-457E-A778-A9B067043356}" dt="2023-01-22T08:31:02.789" v="26192" actId="1076"/>
          <ac:spMkLst>
            <pc:docMk/>
            <pc:sldMk cId="2643831675" sldId="262"/>
            <ac:spMk id="6" creationId="{6D41B8F4-C2DA-47CC-FE71-81B8BDD08BE7}"/>
          </ac:spMkLst>
        </pc:spChg>
        <pc:picChg chg="mod">
          <ac:chgData name="Apoorva Mishra" userId="c8224ba02605307d" providerId="LiveId" clId="{379AB0AB-2F8F-457E-A778-A9B067043356}" dt="2023-01-22T08:30:56.886" v="26191" actId="14100"/>
          <ac:picMkLst>
            <pc:docMk/>
            <pc:sldMk cId="2643831675" sldId="262"/>
            <ac:picMk id="5" creationId="{9AEE2FA0-ECB3-4CF1-72BA-AE416DC8A54B}"/>
          </ac:picMkLst>
        </pc:picChg>
        <pc:picChg chg="mod">
          <ac:chgData name="Apoorva Mishra" userId="c8224ba02605307d" providerId="LiveId" clId="{379AB0AB-2F8F-457E-A778-A9B067043356}" dt="2023-01-22T08:30:29.976" v="26187" actId="14100"/>
          <ac:picMkLst>
            <pc:docMk/>
            <pc:sldMk cId="2643831675" sldId="262"/>
            <ac:picMk id="13" creationId="{6BA894E7-EAEA-F070-F93C-2E00F98901C4}"/>
          </ac:picMkLst>
        </pc:picChg>
        <pc:picChg chg="mod">
          <ac:chgData name="Apoorva Mishra" userId="c8224ba02605307d" providerId="LiveId" clId="{379AB0AB-2F8F-457E-A778-A9B067043356}" dt="2023-01-22T08:30:16.439" v="26184" actId="1076"/>
          <ac:picMkLst>
            <pc:docMk/>
            <pc:sldMk cId="2643831675" sldId="262"/>
            <ac:picMk id="18" creationId="{DA49F6F9-4CFF-CDF9-6297-E442A1D87FCA}"/>
          </ac:picMkLst>
        </pc:picChg>
        <pc:picChg chg="mod">
          <ac:chgData name="Apoorva Mishra" userId="c8224ba02605307d" providerId="LiveId" clId="{379AB0AB-2F8F-457E-A778-A9B067043356}" dt="2023-01-22T08:30:40.783" v="26189" actId="166"/>
          <ac:picMkLst>
            <pc:docMk/>
            <pc:sldMk cId="2643831675" sldId="262"/>
            <ac:picMk id="2052" creationId="{6FA1DFA8-AC1A-9B45-9A33-41688CFAC86B}"/>
          </ac:picMkLst>
        </pc:picChg>
      </pc:sldChg>
      <pc:sldChg chg="addSp delSp modSp mod ord delAnim modAnim">
        <pc:chgData name="Apoorva Mishra" userId="c8224ba02605307d" providerId="LiveId" clId="{379AB0AB-2F8F-457E-A778-A9B067043356}" dt="2023-02-09T19:05:10.414" v="39886" actId="115"/>
        <pc:sldMkLst>
          <pc:docMk/>
          <pc:sldMk cId="4012237980" sldId="263"/>
        </pc:sldMkLst>
        <pc:spChg chg="mod">
          <ac:chgData name="Apoorva Mishra" userId="c8224ba02605307d" providerId="LiveId" clId="{379AB0AB-2F8F-457E-A778-A9B067043356}" dt="2023-01-19T10:23:17.848" v="18215" actId="1076"/>
          <ac:spMkLst>
            <pc:docMk/>
            <pc:sldMk cId="4012237980" sldId="263"/>
            <ac:spMk id="2" creationId="{0BCDF109-60D0-4252-8388-40EF7BC897FB}"/>
          </ac:spMkLst>
        </pc:spChg>
        <pc:spChg chg="add del mod">
          <ac:chgData name="Apoorva Mishra" userId="c8224ba02605307d" providerId="LiveId" clId="{379AB0AB-2F8F-457E-A778-A9B067043356}" dt="2023-01-24T09:06:57.084" v="32256" actId="478"/>
          <ac:spMkLst>
            <pc:docMk/>
            <pc:sldMk cId="4012237980" sldId="263"/>
            <ac:spMk id="3" creationId="{F048B50B-4517-9377-98E0-BC5144B9D749}"/>
          </ac:spMkLst>
        </pc:spChg>
        <pc:spChg chg="add mod ord">
          <ac:chgData name="Apoorva Mishra" userId="c8224ba02605307d" providerId="LiveId" clId="{379AB0AB-2F8F-457E-A778-A9B067043356}" dt="2023-01-24T11:58:45.182" v="32887" actId="167"/>
          <ac:spMkLst>
            <pc:docMk/>
            <pc:sldMk cId="4012237980" sldId="263"/>
            <ac:spMk id="5" creationId="{1758A5B7-EE94-B9F4-294D-0BBC62D563A2}"/>
          </ac:spMkLst>
        </pc:spChg>
        <pc:spChg chg="add del">
          <ac:chgData name="Apoorva Mishra" userId="c8224ba02605307d" providerId="LiveId" clId="{379AB0AB-2F8F-457E-A778-A9B067043356}" dt="2023-01-22T11:40:22.066" v="27309" actId="22"/>
          <ac:spMkLst>
            <pc:docMk/>
            <pc:sldMk cId="4012237980" sldId="263"/>
            <ac:spMk id="6" creationId="{FF5F3580-9C76-25AF-6DB8-59147382057C}"/>
          </ac:spMkLst>
        </pc:spChg>
        <pc:spChg chg="add del mod">
          <ac:chgData name="Apoorva Mishra" userId="c8224ba02605307d" providerId="LiveId" clId="{379AB0AB-2F8F-457E-A778-A9B067043356}" dt="2023-01-24T11:58:11.147" v="32872" actId="478"/>
          <ac:spMkLst>
            <pc:docMk/>
            <pc:sldMk cId="4012237980" sldId="263"/>
            <ac:spMk id="7" creationId="{7BB7813A-DED1-02FD-B741-C37E32103DC7}"/>
          </ac:spMkLst>
        </pc:spChg>
        <pc:spChg chg="add mod">
          <ac:chgData name="Apoorva Mishra" userId="c8224ba02605307d" providerId="LiveId" clId="{379AB0AB-2F8F-457E-A778-A9B067043356}" dt="2023-02-09T09:00:31.153" v="39549" actId="20577"/>
          <ac:spMkLst>
            <pc:docMk/>
            <pc:sldMk cId="4012237980" sldId="263"/>
            <ac:spMk id="8" creationId="{467254F4-76F8-43B2-829B-6A2B2F825D96}"/>
          </ac:spMkLst>
        </pc:spChg>
        <pc:spChg chg="add mod">
          <ac:chgData name="Apoorva Mishra" userId="c8224ba02605307d" providerId="LiveId" clId="{379AB0AB-2F8F-457E-A778-A9B067043356}" dt="2023-01-24T12:01:34.773" v="33090" actId="20577"/>
          <ac:spMkLst>
            <pc:docMk/>
            <pc:sldMk cId="4012237980" sldId="263"/>
            <ac:spMk id="9" creationId="{5F834A11-A77A-7547-1361-4BE3BE68F470}"/>
          </ac:spMkLst>
        </pc:spChg>
        <pc:spChg chg="add del mod">
          <ac:chgData name="Apoorva Mishra" userId="c8224ba02605307d" providerId="LiveId" clId="{379AB0AB-2F8F-457E-A778-A9B067043356}" dt="2023-01-24T11:58:00.860" v="32868" actId="478"/>
          <ac:spMkLst>
            <pc:docMk/>
            <pc:sldMk cId="4012237980" sldId="263"/>
            <ac:spMk id="14" creationId="{7E382F5D-A9F1-D859-0659-F2F3A7A290E7}"/>
          </ac:spMkLst>
        </pc:spChg>
        <pc:spChg chg="add del mod">
          <ac:chgData name="Apoorva Mishra" userId="c8224ba02605307d" providerId="LiveId" clId="{379AB0AB-2F8F-457E-A778-A9B067043356}" dt="2023-01-24T11:58:06.919" v="32871" actId="478"/>
          <ac:spMkLst>
            <pc:docMk/>
            <pc:sldMk cId="4012237980" sldId="263"/>
            <ac:spMk id="15" creationId="{B96A7A7C-BFE8-D988-7F5A-9FC4DB7CBD74}"/>
          </ac:spMkLst>
        </pc:spChg>
        <pc:spChg chg="add del mod">
          <ac:chgData name="Apoorva Mishra" userId="c8224ba02605307d" providerId="LiveId" clId="{379AB0AB-2F8F-457E-A778-A9B067043356}" dt="2023-01-24T11:58:13.154" v="32873" actId="478"/>
          <ac:spMkLst>
            <pc:docMk/>
            <pc:sldMk cId="4012237980" sldId="263"/>
            <ac:spMk id="16" creationId="{A62CAB5A-AA1C-FAE3-AF87-E0E9958EE112}"/>
          </ac:spMkLst>
        </pc:spChg>
        <pc:spChg chg="add del mod">
          <ac:chgData name="Apoorva Mishra" userId="c8224ba02605307d" providerId="LiveId" clId="{379AB0AB-2F8F-457E-A778-A9B067043356}" dt="2023-01-24T12:01:44.325" v="33092" actId="478"/>
          <ac:spMkLst>
            <pc:docMk/>
            <pc:sldMk cId="4012237980" sldId="263"/>
            <ac:spMk id="19" creationId="{5D32D30E-FDC7-5495-5F2B-6800051DEF68}"/>
          </ac:spMkLst>
        </pc:spChg>
        <pc:spChg chg="add mod">
          <ac:chgData name="Apoorva Mishra" userId="c8224ba02605307d" providerId="LiveId" clId="{379AB0AB-2F8F-457E-A778-A9B067043356}" dt="2023-02-09T19:05:10.414" v="39886" actId="115"/>
          <ac:spMkLst>
            <pc:docMk/>
            <pc:sldMk cId="4012237980" sldId="263"/>
            <ac:spMk id="20" creationId="{B5A53349-C6DC-231A-10E3-FEDF48C352CF}"/>
          </ac:spMkLst>
        </pc:spChg>
        <pc:picChg chg="add del mod">
          <ac:chgData name="Apoorva Mishra" userId="c8224ba02605307d" providerId="LiveId" clId="{379AB0AB-2F8F-457E-A778-A9B067043356}" dt="2023-01-24T11:57:55.476" v="32865" actId="478"/>
          <ac:picMkLst>
            <pc:docMk/>
            <pc:sldMk cId="4012237980" sldId="263"/>
            <ac:picMk id="11" creationId="{090503EC-C89E-9C44-C613-4DAF25A78688}"/>
          </ac:picMkLst>
        </pc:picChg>
        <pc:picChg chg="add del mod">
          <ac:chgData name="Apoorva Mishra" userId="c8224ba02605307d" providerId="LiveId" clId="{379AB0AB-2F8F-457E-A778-A9B067043356}" dt="2023-01-24T11:57:57.275" v="32866" actId="478"/>
          <ac:picMkLst>
            <pc:docMk/>
            <pc:sldMk cId="4012237980" sldId="263"/>
            <ac:picMk id="13" creationId="{1C77DDD0-FBD4-22AA-E805-9B8DD5ADA0F5}"/>
          </ac:picMkLst>
        </pc:picChg>
        <pc:picChg chg="add mod">
          <ac:chgData name="Apoorva Mishra" userId="c8224ba02605307d" providerId="LiveId" clId="{379AB0AB-2F8F-457E-A778-A9B067043356}" dt="2023-01-24T12:01:47.031" v="33093" actId="1076"/>
          <ac:picMkLst>
            <pc:docMk/>
            <pc:sldMk cId="4012237980" sldId="263"/>
            <ac:picMk id="18" creationId="{E794DBED-2CA3-EA9E-6241-C086C7B27BD1}"/>
          </ac:picMkLst>
        </pc:picChg>
      </pc:sldChg>
      <pc:sldChg chg="addSp delSp modSp mod ord modAnim">
        <pc:chgData name="Apoorva Mishra" userId="c8224ba02605307d" providerId="LiveId" clId="{379AB0AB-2F8F-457E-A778-A9B067043356}" dt="2023-02-10T05:59:25.448" v="40172"/>
        <pc:sldMkLst>
          <pc:docMk/>
          <pc:sldMk cId="2951508930" sldId="264"/>
        </pc:sldMkLst>
        <pc:spChg chg="mod">
          <ac:chgData name="Apoorva Mishra" userId="c8224ba02605307d" providerId="LiveId" clId="{379AB0AB-2F8F-457E-A778-A9B067043356}" dt="2023-02-09T09:53:36.332" v="39736" actId="115"/>
          <ac:spMkLst>
            <pc:docMk/>
            <pc:sldMk cId="2951508930" sldId="264"/>
            <ac:spMk id="2" creationId="{92F9C414-D9E8-B902-D2DA-D99B6433707C}"/>
          </ac:spMkLst>
        </pc:spChg>
        <pc:spChg chg="mod">
          <ac:chgData name="Apoorva Mishra" userId="c8224ba02605307d" providerId="LiveId" clId="{379AB0AB-2F8F-457E-A778-A9B067043356}" dt="2023-01-19T10:20:20.158" v="18145" actId="1076"/>
          <ac:spMkLst>
            <pc:docMk/>
            <pc:sldMk cId="2951508930" sldId="264"/>
            <ac:spMk id="3" creationId="{8760C0F0-C4F7-85CA-09B7-C5F191D3E09F}"/>
          </ac:spMkLst>
        </pc:spChg>
        <pc:spChg chg="add mod">
          <ac:chgData name="Apoorva Mishra" userId="c8224ba02605307d" providerId="LiveId" clId="{379AB0AB-2F8F-457E-A778-A9B067043356}" dt="2023-01-27T07:19:58.850" v="37334" actId="1076"/>
          <ac:spMkLst>
            <pc:docMk/>
            <pc:sldMk cId="2951508930" sldId="264"/>
            <ac:spMk id="6" creationId="{4343B13B-0CFE-5A9A-FDD4-8683F93BB5A0}"/>
          </ac:spMkLst>
        </pc:spChg>
        <pc:picChg chg="add del mod">
          <ac:chgData name="Apoorva Mishra" userId="c8224ba02605307d" providerId="LiveId" clId="{379AB0AB-2F8F-457E-A778-A9B067043356}" dt="2023-01-25T08:49:58.292" v="35581" actId="478"/>
          <ac:picMkLst>
            <pc:docMk/>
            <pc:sldMk cId="2951508930" sldId="264"/>
            <ac:picMk id="7" creationId="{CAC7F46F-7825-EBBB-779C-1D457BDEF01A}"/>
          </ac:picMkLst>
        </pc:picChg>
        <pc:picChg chg="del">
          <ac:chgData name="Apoorva Mishra" userId="c8224ba02605307d" providerId="LiveId" clId="{379AB0AB-2F8F-457E-A778-A9B067043356}" dt="2023-01-25T04:03:44.373" v="35248" actId="478"/>
          <ac:picMkLst>
            <pc:docMk/>
            <pc:sldMk cId="2951508930" sldId="264"/>
            <ac:picMk id="9" creationId="{AF298B7A-2C73-061A-04A6-B39809362679}"/>
          </ac:picMkLst>
        </pc:picChg>
        <pc:picChg chg="add mod">
          <ac:chgData name="Apoorva Mishra" userId="c8224ba02605307d" providerId="LiveId" clId="{379AB0AB-2F8F-457E-A778-A9B067043356}" dt="2023-01-27T07:19:48.037" v="37330" actId="14100"/>
          <ac:picMkLst>
            <pc:docMk/>
            <pc:sldMk cId="2951508930" sldId="264"/>
            <ac:picMk id="10" creationId="{AF5F5422-A306-4C00-AFC4-BD1ABB2DDEEE}"/>
          </ac:picMkLst>
        </pc:picChg>
        <pc:picChg chg="del mod">
          <ac:chgData name="Apoorva Mishra" userId="c8224ba02605307d" providerId="LiveId" clId="{379AB0AB-2F8F-457E-A778-A9B067043356}" dt="2023-01-25T04:03:45.571" v="35249" actId="478"/>
          <ac:picMkLst>
            <pc:docMk/>
            <pc:sldMk cId="2951508930" sldId="264"/>
            <ac:picMk id="11" creationId="{457967FA-A0BE-8CFA-9BFF-C5899FC2F785}"/>
          </ac:picMkLst>
        </pc:picChg>
        <pc:picChg chg="del">
          <ac:chgData name="Apoorva Mishra" userId="c8224ba02605307d" providerId="LiveId" clId="{379AB0AB-2F8F-457E-A778-A9B067043356}" dt="2023-01-27T07:19:42.275" v="37329" actId="478"/>
          <ac:picMkLst>
            <pc:docMk/>
            <pc:sldMk cId="2951508930" sldId="264"/>
            <ac:picMk id="2052" creationId="{6FA1DFA8-AC1A-9B45-9A33-41688CFAC86B}"/>
          </ac:picMkLst>
        </pc:picChg>
      </pc:sldChg>
      <pc:sldChg chg="addSp modSp del mod modAnim">
        <pc:chgData name="Apoorva Mishra" userId="c8224ba02605307d" providerId="LiveId" clId="{379AB0AB-2F8F-457E-A778-A9B067043356}" dt="2023-01-25T03:40:29.463" v="35074" actId="47"/>
        <pc:sldMkLst>
          <pc:docMk/>
          <pc:sldMk cId="2328586371" sldId="265"/>
        </pc:sldMkLst>
        <pc:spChg chg="mod">
          <ac:chgData name="Apoorva Mishra" userId="c8224ba02605307d" providerId="LiveId" clId="{379AB0AB-2F8F-457E-A778-A9B067043356}" dt="2023-01-19T10:20:29.735" v="18153" actId="1076"/>
          <ac:spMkLst>
            <pc:docMk/>
            <pc:sldMk cId="2328586371" sldId="265"/>
            <ac:spMk id="2" creationId="{6B81E854-D31B-97B8-799F-87540B436CFF}"/>
          </ac:spMkLst>
        </pc:spChg>
        <pc:spChg chg="add mod">
          <ac:chgData name="Apoorva Mishra" userId="c8224ba02605307d" providerId="LiveId" clId="{379AB0AB-2F8F-457E-A778-A9B067043356}" dt="2023-01-21T16:43:08.890" v="24647" actId="208"/>
          <ac:spMkLst>
            <pc:docMk/>
            <pc:sldMk cId="2328586371" sldId="265"/>
            <ac:spMk id="3" creationId="{F1B5C2A8-94A7-ECEA-5B93-D94A518620E4}"/>
          </ac:spMkLst>
        </pc:spChg>
        <pc:spChg chg="add mod">
          <ac:chgData name="Apoorva Mishra" userId="c8224ba02605307d" providerId="LiveId" clId="{379AB0AB-2F8F-457E-A778-A9B067043356}" dt="2023-01-21T16:43:21.631" v="24648" actId="208"/>
          <ac:spMkLst>
            <pc:docMk/>
            <pc:sldMk cId="2328586371" sldId="265"/>
            <ac:spMk id="5" creationId="{B5B273CC-95EE-D600-3050-A40898A79504}"/>
          </ac:spMkLst>
        </pc:spChg>
        <pc:picChg chg="mod">
          <ac:chgData name="Apoorva Mishra" userId="c8224ba02605307d" providerId="LiveId" clId="{379AB0AB-2F8F-457E-A778-A9B067043356}" dt="2023-01-21T16:42:20.747" v="24633" actId="1076"/>
          <ac:picMkLst>
            <pc:docMk/>
            <pc:sldMk cId="2328586371" sldId="265"/>
            <ac:picMk id="13" creationId="{3D396F21-7CDC-CD58-0F37-D79906B545EE}"/>
          </ac:picMkLst>
        </pc:picChg>
      </pc:sldChg>
      <pc:sldChg chg="addSp delSp modSp mod ord delAnim modAnim">
        <pc:chgData name="Apoorva Mishra" userId="c8224ba02605307d" providerId="LiveId" clId="{379AB0AB-2F8F-457E-A778-A9B067043356}" dt="2023-02-09T18:58:49.015" v="39804" actId="20577"/>
        <pc:sldMkLst>
          <pc:docMk/>
          <pc:sldMk cId="2145695933" sldId="266"/>
        </pc:sldMkLst>
        <pc:spChg chg="add mod">
          <ac:chgData name="Apoorva Mishra" userId="c8224ba02605307d" providerId="LiveId" clId="{379AB0AB-2F8F-457E-A778-A9B067043356}" dt="2023-02-09T09:52:20.171" v="39725" actId="115"/>
          <ac:spMkLst>
            <pc:docMk/>
            <pc:sldMk cId="2145695933" sldId="266"/>
            <ac:spMk id="2" creationId="{7302AF67-D1CD-17AF-A673-59B5BF726E05}"/>
          </ac:spMkLst>
        </pc:spChg>
        <pc:spChg chg="del mod">
          <ac:chgData name="Apoorva Mishra" userId="c8224ba02605307d" providerId="LiveId" clId="{379AB0AB-2F8F-457E-A778-A9B067043356}" dt="2023-01-21T11:42:18.514" v="22962" actId="478"/>
          <ac:spMkLst>
            <pc:docMk/>
            <pc:sldMk cId="2145695933" sldId="266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4T07:56:55.714" v="30474" actId="21"/>
          <ac:spMkLst>
            <pc:docMk/>
            <pc:sldMk cId="2145695933" sldId="266"/>
            <ac:spMk id="3" creationId="{FA9A8D11-1BD4-7265-1E0E-6A0E95A1395A}"/>
          </ac:spMkLst>
        </pc:spChg>
        <pc:spChg chg="del mod">
          <ac:chgData name="Apoorva Mishra" userId="c8224ba02605307d" providerId="LiveId" clId="{379AB0AB-2F8F-457E-A778-A9B067043356}" dt="2023-01-15T05:52:23.630" v="12682" actId="478"/>
          <ac:spMkLst>
            <pc:docMk/>
            <pc:sldMk cId="2145695933" sldId="266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1-25T04:13:50.433" v="35472" actId="403"/>
          <ac:spMkLst>
            <pc:docMk/>
            <pc:sldMk cId="2145695933" sldId="266"/>
            <ac:spMk id="6" creationId="{EBBC075D-7B95-71DE-E623-075BE29AD2B6}"/>
          </ac:spMkLst>
        </pc:spChg>
        <pc:spChg chg="add mod">
          <ac:chgData name="Apoorva Mishra" userId="c8224ba02605307d" providerId="LiveId" clId="{379AB0AB-2F8F-457E-A778-A9B067043356}" dt="2023-02-09T18:58:49.015" v="39804" actId="20577"/>
          <ac:spMkLst>
            <pc:docMk/>
            <pc:sldMk cId="2145695933" sldId="266"/>
            <ac:spMk id="7" creationId="{855EAB46-E379-2669-B4E6-0E801AC62949}"/>
          </ac:spMkLst>
        </pc:spChg>
        <pc:spChg chg="add del mod">
          <ac:chgData name="Apoorva Mishra" userId="c8224ba02605307d" providerId="LiveId" clId="{379AB0AB-2F8F-457E-A778-A9B067043356}" dt="2023-01-21T11:42:29.391" v="22965" actId="478"/>
          <ac:spMkLst>
            <pc:docMk/>
            <pc:sldMk cId="2145695933" sldId="266"/>
            <ac:spMk id="8" creationId="{8EF8590C-EC16-4311-46C6-AB91F19D162A}"/>
          </ac:spMkLst>
        </pc:spChg>
        <pc:spChg chg="add mod">
          <ac:chgData name="Apoorva Mishra" userId="c8224ba02605307d" providerId="LiveId" clId="{379AB0AB-2F8F-457E-A778-A9B067043356}" dt="2023-02-09T18:58:23.097" v="39792" actId="20577"/>
          <ac:spMkLst>
            <pc:docMk/>
            <pc:sldMk cId="2145695933" sldId="266"/>
            <ac:spMk id="9" creationId="{1A9D50AD-CF5F-8A46-C7F8-8CA4C771DBF6}"/>
          </ac:spMkLst>
        </pc:spChg>
        <pc:spChg chg="add del mod">
          <ac:chgData name="Apoorva Mishra" userId="c8224ba02605307d" providerId="LiveId" clId="{379AB0AB-2F8F-457E-A778-A9B067043356}" dt="2023-01-24T07:56:49.141" v="30472" actId="21"/>
          <ac:spMkLst>
            <pc:docMk/>
            <pc:sldMk cId="2145695933" sldId="266"/>
            <ac:spMk id="13" creationId="{1E19F693-C365-D9A1-213F-8490D1C60919}"/>
          </ac:spMkLst>
        </pc:spChg>
        <pc:spChg chg="add del mod">
          <ac:chgData name="Apoorva Mishra" userId="c8224ba02605307d" providerId="LiveId" clId="{379AB0AB-2F8F-457E-A778-A9B067043356}" dt="2023-01-22T11:29:34.306" v="27172"/>
          <ac:spMkLst>
            <pc:docMk/>
            <pc:sldMk cId="2145695933" sldId="266"/>
            <ac:spMk id="15" creationId="{DDE92391-2A90-9CF6-F9A5-905B41B07D92}"/>
          </ac:spMkLst>
        </pc:spChg>
        <pc:picChg chg="del">
          <ac:chgData name="Apoorva Mishra" userId="c8224ba02605307d" providerId="LiveId" clId="{379AB0AB-2F8F-457E-A778-A9B067043356}" dt="2023-01-12T21:30:34.691" v="3406" actId="478"/>
          <ac:picMkLst>
            <pc:docMk/>
            <pc:sldMk cId="2145695933" sldId="266"/>
            <ac:picMk id="2" creationId="{B2B0EFD7-5CF4-5321-387F-E79C05AF99FA}"/>
          </ac:picMkLst>
        </pc:picChg>
        <pc:picChg chg="add del mod">
          <ac:chgData name="Apoorva Mishra" userId="c8224ba02605307d" providerId="LiveId" clId="{379AB0AB-2F8F-457E-A778-A9B067043356}" dt="2023-01-23T05:44:41.341" v="28620" actId="478"/>
          <ac:picMkLst>
            <pc:docMk/>
            <pc:sldMk cId="2145695933" sldId="266"/>
            <ac:picMk id="5" creationId="{B9638A1A-B06C-EB2E-9C68-0685C0894D6A}"/>
          </ac:picMkLst>
        </pc:picChg>
        <pc:picChg chg="add mod">
          <ac:chgData name="Apoorva Mishra" userId="c8224ba02605307d" providerId="LiveId" clId="{379AB0AB-2F8F-457E-A778-A9B067043356}" dt="2023-01-24T08:43:27.730" v="32234" actId="1076"/>
          <ac:picMkLst>
            <pc:docMk/>
            <pc:sldMk cId="2145695933" sldId="266"/>
            <ac:picMk id="8" creationId="{3D8D0C04-4330-15BA-320F-842E2EDE249B}"/>
          </ac:picMkLst>
        </pc:picChg>
        <pc:picChg chg="add del mod ord">
          <ac:chgData name="Apoorva Mishra" userId="c8224ba02605307d" providerId="LiveId" clId="{379AB0AB-2F8F-457E-A778-A9B067043356}" dt="2023-01-24T07:56:41.638" v="30470" actId="21"/>
          <ac:picMkLst>
            <pc:docMk/>
            <pc:sldMk cId="2145695933" sldId="266"/>
            <ac:picMk id="11" creationId="{B578CA15-3D8F-304C-7F19-FB6BA3191039}"/>
          </ac:picMkLst>
        </pc:picChg>
        <pc:picChg chg="del">
          <ac:chgData name="Apoorva Mishra" userId="c8224ba02605307d" providerId="LiveId" clId="{379AB0AB-2F8F-457E-A778-A9B067043356}" dt="2023-01-21T11:40:35.340" v="22955" actId="478"/>
          <ac:picMkLst>
            <pc:docMk/>
            <pc:sldMk cId="2145695933" sldId="266"/>
            <ac:picMk id="2052" creationId="{6FA1DFA8-AC1A-9B45-9A33-41688CFAC86B}"/>
          </ac:picMkLst>
        </pc:picChg>
      </pc:sldChg>
      <pc:sldChg chg="addSp delSp modSp add del mod modAnim">
        <pc:chgData name="Apoorva Mishra" userId="c8224ba02605307d" providerId="LiveId" clId="{379AB0AB-2F8F-457E-A778-A9B067043356}" dt="2023-02-10T06:03:56.765" v="40280" actId="1076"/>
        <pc:sldMkLst>
          <pc:docMk/>
          <pc:sldMk cId="1300911937" sldId="267"/>
        </pc:sldMkLst>
        <pc:spChg chg="mod">
          <ac:chgData name="Apoorva Mishra" userId="c8224ba02605307d" providerId="LiveId" clId="{379AB0AB-2F8F-457E-A778-A9B067043356}" dt="2023-02-09T19:08:25.422" v="39901" actId="207"/>
          <ac:spMkLst>
            <pc:docMk/>
            <pc:sldMk cId="1300911937" sldId="267"/>
            <ac:spMk id="2" creationId="{253886D6-DD62-4622-E039-723B5D87595B}"/>
          </ac:spMkLst>
        </pc:spChg>
        <pc:spChg chg="add mod">
          <ac:chgData name="Apoorva Mishra" userId="c8224ba02605307d" providerId="LiveId" clId="{379AB0AB-2F8F-457E-A778-A9B067043356}" dt="2023-02-09T19:09:03.866" v="39909" actId="1076"/>
          <ac:spMkLst>
            <pc:docMk/>
            <pc:sldMk cId="1300911937" sldId="267"/>
            <ac:spMk id="3" creationId="{D97F0689-62FF-ED76-2737-5AF69E44A551}"/>
          </ac:spMkLst>
        </pc:spChg>
        <pc:spChg chg="add mod">
          <ac:chgData name="Apoorva Mishra" userId="c8224ba02605307d" providerId="LiveId" clId="{379AB0AB-2F8F-457E-A778-A9B067043356}" dt="2023-01-22T11:59:31.716" v="27672" actId="14100"/>
          <ac:spMkLst>
            <pc:docMk/>
            <pc:sldMk cId="1300911937" sldId="267"/>
            <ac:spMk id="5" creationId="{C36F664E-B945-89EC-EF2B-E87B54760AAD}"/>
          </ac:spMkLst>
        </pc:spChg>
        <pc:spChg chg="add mod">
          <ac:chgData name="Apoorva Mishra" userId="c8224ba02605307d" providerId="LiveId" clId="{379AB0AB-2F8F-457E-A778-A9B067043356}" dt="2023-01-22T11:59:16.449" v="27669" actId="1076"/>
          <ac:spMkLst>
            <pc:docMk/>
            <pc:sldMk cId="1300911937" sldId="267"/>
            <ac:spMk id="6" creationId="{E5850B6A-CFFB-B07E-60ED-DB261C677D1D}"/>
          </ac:spMkLst>
        </pc:spChg>
        <pc:spChg chg="add mod">
          <ac:chgData name="Apoorva Mishra" userId="c8224ba02605307d" providerId="LiveId" clId="{379AB0AB-2F8F-457E-A778-A9B067043356}" dt="2023-02-09T19:09:08.265" v="39910" actId="1076"/>
          <ac:spMkLst>
            <pc:docMk/>
            <pc:sldMk cId="1300911937" sldId="267"/>
            <ac:spMk id="7" creationId="{7D5A2BC1-E33A-CB5A-9140-B505444F4C06}"/>
          </ac:spMkLst>
        </pc:spChg>
        <pc:spChg chg="add mod">
          <ac:chgData name="Apoorva Mishra" userId="c8224ba02605307d" providerId="LiveId" clId="{379AB0AB-2F8F-457E-A778-A9B067043356}" dt="2023-02-10T06:01:01.911" v="40203" actId="1076"/>
          <ac:spMkLst>
            <pc:docMk/>
            <pc:sldMk cId="1300911937" sldId="267"/>
            <ac:spMk id="8" creationId="{5799C8CE-D363-EEA4-54F9-F75D85DEFA89}"/>
          </ac:spMkLst>
        </pc:spChg>
        <pc:spChg chg="add mod">
          <ac:chgData name="Apoorva Mishra" userId="c8224ba02605307d" providerId="LiveId" clId="{379AB0AB-2F8F-457E-A778-A9B067043356}" dt="2023-02-10T06:01:12.827" v="40206" actId="1076"/>
          <ac:spMkLst>
            <pc:docMk/>
            <pc:sldMk cId="1300911937" sldId="267"/>
            <ac:spMk id="9" creationId="{7D7A09FE-4AD3-9F54-62D5-B489D16872B8}"/>
          </ac:spMkLst>
        </pc:spChg>
        <pc:spChg chg="add mod">
          <ac:chgData name="Apoorva Mishra" userId="c8224ba02605307d" providerId="LiveId" clId="{379AB0AB-2F8F-457E-A778-A9B067043356}" dt="2023-02-10T06:03:56.765" v="40280" actId="1076"/>
          <ac:spMkLst>
            <pc:docMk/>
            <pc:sldMk cId="1300911937" sldId="267"/>
            <ac:spMk id="10" creationId="{BAF6737E-CCDA-D4C8-29FE-68385E467D60}"/>
          </ac:spMkLst>
        </pc:spChg>
        <pc:spChg chg="add mod">
          <ac:chgData name="Apoorva Mishra" userId="c8224ba02605307d" providerId="LiveId" clId="{379AB0AB-2F8F-457E-A778-A9B067043356}" dt="2023-02-10T06:03:43.996" v="40275" actId="404"/>
          <ac:spMkLst>
            <pc:docMk/>
            <pc:sldMk cId="1300911937" sldId="267"/>
            <ac:spMk id="12" creationId="{CAB38A80-EEC1-8B56-F2AF-5BB948C3F2AA}"/>
          </ac:spMkLst>
        </pc:spChg>
        <pc:picChg chg="add del mod">
          <ac:chgData name="Apoorva Mishra" userId="c8224ba02605307d" providerId="LiveId" clId="{379AB0AB-2F8F-457E-A778-A9B067043356}" dt="2023-01-22T11:59:04.839" v="27666" actId="478"/>
          <ac:picMkLst>
            <pc:docMk/>
            <pc:sldMk cId="1300911937" sldId="267"/>
            <ac:picMk id="3" creationId="{DDE83F6C-B2E2-58C4-31F8-975A6BEC55E1}"/>
          </ac:picMkLst>
        </pc:picChg>
        <pc:picChg chg="mod ord">
          <ac:chgData name="Apoorva Mishra" userId="c8224ba02605307d" providerId="LiveId" clId="{379AB0AB-2F8F-457E-A778-A9B067043356}" dt="2023-02-10T06:02:34.124" v="40244" actId="1076"/>
          <ac:picMkLst>
            <pc:docMk/>
            <pc:sldMk cId="1300911937" sldId="267"/>
            <ac:picMk id="11" creationId="{D30185DC-9C8F-C758-6FF0-8B9F4D0B8229}"/>
          </ac:picMkLst>
        </pc:picChg>
        <pc:picChg chg="mod">
          <ac:chgData name="Apoorva Mishra" userId="c8224ba02605307d" providerId="LiveId" clId="{379AB0AB-2F8F-457E-A778-A9B067043356}" dt="2023-02-09T19:08:28.805" v="39902" actId="14100"/>
          <ac:picMkLst>
            <pc:docMk/>
            <pc:sldMk cId="1300911937" sldId="267"/>
            <ac:picMk id="13" creationId="{E8F44F39-EC72-C5C8-60B7-E249F8C21555}"/>
          </ac:picMkLst>
        </pc:picChg>
        <pc:picChg chg="mod">
          <ac:chgData name="Apoorva Mishra" userId="c8224ba02605307d" providerId="LiveId" clId="{379AB0AB-2F8F-457E-A778-A9B067043356}" dt="2023-02-09T19:08:34.035" v="39903" actId="14100"/>
          <ac:picMkLst>
            <pc:docMk/>
            <pc:sldMk cId="1300911937" sldId="267"/>
            <ac:picMk id="17" creationId="{3ADCC356-F39C-BC79-1F92-38D5D9007A6F}"/>
          </ac:picMkLst>
        </pc:picChg>
        <pc:picChg chg="add del mod">
          <ac:chgData name="Apoorva Mishra" userId="c8224ba02605307d" providerId="LiveId" clId="{379AB0AB-2F8F-457E-A778-A9B067043356}" dt="2023-02-09T19:08:10.021" v="39897" actId="478"/>
          <ac:picMkLst>
            <pc:docMk/>
            <pc:sldMk cId="1300911937" sldId="267"/>
            <ac:picMk id="2052" creationId="{6FA1DFA8-AC1A-9B45-9A33-41688CFAC86B}"/>
          </ac:picMkLst>
        </pc:picChg>
      </pc:sldChg>
      <pc:sldChg chg="addSp delSp modSp mod addAnim delAnim modAnim">
        <pc:chgData name="Apoorva Mishra" userId="c8224ba02605307d" providerId="LiveId" clId="{379AB0AB-2F8F-457E-A778-A9B067043356}" dt="2023-02-10T06:39:54.064" v="40295" actId="20577"/>
        <pc:sldMkLst>
          <pc:docMk/>
          <pc:sldMk cId="18697771" sldId="268"/>
        </pc:sldMkLst>
        <pc:spChg chg="add del mod ord">
          <ac:chgData name="Apoorva Mishra" userId="c8224ba02605307d" providerId="LiveId" clId="{379AB0AB-2F8F-457E-A778-A9B067043356}" dt="2023-01-24T07:04:50.587" v="29078" actId="478"/>
          <ac:spMkLst>
            <pc:docMk/>
            <pc:sldMk cId="18697771" sldId="268"/>
            <ac:spMk id="2" creationId="{15CEB689-ACE4-0325-03F3-78732E73050B}"/>
          </ac:spMkLst>
        </pc:spChg>
        <pc:spChg chg="add del mod">
          <ac:chgData name="Apoorva Mishra" userId="c8224ba02605307d" providerId="LiveId" clId="{379AB0AB-2F8F-457E-A778-A9B067043356}" dt="2023-01-24T07:45:24.416" v="30386" actId="1076"/>
          <ac:spMkLst>
            <pc:docMk/>
            <pc:sldMk cId="18697771" sldId="268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5T04:12:38.619" v="35442" actId="403"/>
          <ac:spMkLst>
            <pc:docMk/>
            <pc:sldMk cId="18697771" sldId="268"/>
            <ac:spMk id="5" creationId="{769F2262-E743-7D2E-24B5-4E040C718D37}"/>
          </ac:spMkLst>
        </pc:spChg>
        <pc:spChg chg="del mod">
          <ac:chgData name="Apoorva Mishra" userId="c8224ba02605307d" providerId="LiveId" clId="{379AB0AB-2F8F-457E-A778-A9B067043356}" dt="2023-01-14T17:13:42.877" v="11754" actId="478"/>
          <ac:spMkLst>
            <pc:docMk/>
            <pc:sldMk cId="18697771" sldId="268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4T07:07:27.954" v="29116" actId="1076"/>
          <ac:spMkLst>
            <pc:docMk/>
            <pc:sldMk cId="18697771" sldId="268"/>
            <ac:spMk id="6" creationId="{A33D0CB7-DA68-A5C4-459E-EE1390405D7F}"/>
          </ac:spMkLst>
        </pc:spChg>
        <pc:spChg chg="mod topLvl">
          <ac:chgData name="Apoorva Mishra" userId="c8224ba02605307d" providerId="LiveId" clId="{379AB0AB-2F8F-457E-A778-A9B067043356}" dt="2023-02-09T09:53:30.438" v="39735" actId="115"/>
          <ac:spMkLst>
            <pc:docMk/>
            <pc:sldMk cId="18697771" sldId="268"/>
            <ac:spMk id="8" creationId="{CA3CA877-5A1E-9F38-0FE6-9D9836648722}"/>
          </ac:spMkLst>
        </pc:spChg>
        <pc:spChg chg="del mod topLvl">
          <ac:chgData name="Apoorva Mishra" userId="c8224ba02605307d" providerId="LiveId" clId="{379AB0AB-2F8F-457E-A778-A9B067043356}" dt="2023-01-13T05:25:28.572" v="10115" actId="478"/>
          <ac:spMkLst>
            <pc:docMk/>
            <pc:sldMk cId="18697771" sldId="268"/>
            <ac:spMk id="9" creationId="{B1917AC1-CB6D-2183-9EFE-AECD72EBD9D6}"/>
          </ac:spMkLst>
        </pc:spChg>
        <pc:spChg chg="add del mod">
          <ac:chgData name="Apoorva Mishra" userId="c8224ba02605307d" providerId="LiveId" clId="{379AB0AB-2F8F-457E-A778-A9B067043356}" dt="2023-01-23T10:37:12.037" v="28838" actId="478"/>
          <ac:spMkLst>
            <pc:docMk/>
            <pc:sldMk cId="18697771" sldId="268"/>
            <ac:spMk id="9" creationId="{CEF92D70-1124-A351-AA1F-75DDBEA6A614}"/>
          </ac:spMkLst>
        </pc:spChg>
        <pc:spChg chg="add del mod">
          <ac:chgData name="Apoorva Mishra" userId="c8224ba02605307d" providerId="LiveId" clId="{379AB0AB-2F8F-457E-A778-A9B067043356}" dt="2023-01-24T07:39:06.225" v="30255" actId="21"/>
          <ac:spMkLst>
            <pc:docMk/>
            <pc:sldMk cId="18697771" sldId="268"/>
            <ac:spMk id="11" creationId="{9A975A9A-E984-F3B3-1855-BD21D7A27387}"/>
          </ac:spMkLst>
        </pc:spChg>
        <pc:spChg chg="add del mod">
          <ac:chgData name="Apoorva Mishra" userId="c8224ba02605307d" providerId="LiveId" clId="{379AB0AB-2F8F-457E-A778-A9B067043356}" dt="2023-01-24T07:16:17.957" v="29480" actId="478"/>
          <ac:spMkLst>
            <pc:docMk/>
            <pc:sldMk cId="18697771" sldId="268"/>
            <ac:spMk id="16" creationId="{4AF67AFB-9B4B-DED0-4E6F-F7CBC04CD413}"/>
          </ac:spMkLst>
        </pc:spChg>
        <pc:spChg chg="add del mod">
          <ac:chgData name="Apoorva Mishra" userId="c8224ba02605307d" providerId="LiveId" clId="{379AB0AB-2F8F-457E-A778-A9B067043356}" dt="2023-01-24T07:39:30.394" v="30263" actId="21"/>
          <ac:spMkLst>
            <pc:docMk/>
            <pc:sldMk cId="18697771" sldId="268"/>
            <ac:spMk id="18" creationId="{AB22AA9E-8505-5D88-E209-23443D84A75C}"/>
          </ac:spMkLst>
        </pc:spChg>
        <pc:spChg chg="add del mod">
          <ac:chgData name="Apoorva Mishra" userId="c8224ba02605307d" providerId="LiveId" clId="{379AB0AB-2F8F-457E-A778-A9B067043356}" dt="2023-01-24T07:41:49.353" v="30322" actId="478"/>
          <ac:spMkLst>
            <pc:docMk/>
            <pc:sldMk cId="18697771" sldId="268"/>
            <ac:spMk id="19" creationId="{6F0E7DD9-D78C-1A50-4CDC-58F669519674}"/>
          </ac:spMkLst>
        </pc:spChg>
        <pc:spChg chg="add mod">
          <ac:chgData name="Apoorva Mishra" userId="c8224ba02605307d" providerId="LiveId" clId="{379AB0AB-2F8F-457E-A778-A9B067043356}" dt="2023-02-09T19:04:56.171" v="39883" actId="2711"/>
          <ac:spMkLst>
            <pc:docMk/>
            <pc:sldMk cId="18697771" sldId="268"/>
            <ac:spMk id="20" creationId="{E40E9CC0-C71E-3855-AF10-D69495215935}"/>
          </ac:spMkLst>
        </pc:spChg>
        <pc:grpChg chg="add del mod">
          <ac:chgData name="Apoorva Mishra" userId="c8224ba02605307d" providerId="LiveId" clId="{379AB0AB-2F8F-457E-A778-A9B067043356}" dt="2023-01-13T05:25:28.572" v="10115" actId="478"/>
          <ac:grpSpMkLst>
            <pc:docMk/>
            <pc:sldMk cId="18697771" sldId="268"/>
            <ac:grpSpMk id="7" creationId="{33E75F59-8B44-2657-8D4A-5F853F17A942}"/>
          </ac:grpSpMkLst>
        </pc:grpChg>
        <pc:graphicFrameChg chg="add mod modGraphic">
          <ac:chgData name="Apoorva Mishra" userId="c8224ba02605307d" providerId="LiveId" clId="{379AB0AB-2F8F-457E-A778-A9B067043356}" dt="2023-02-10T06:39:54.064" v="40295" actId="20577"/>
          <ac:graphicFrameMkLst>
            <pc:docMk/>
            <pc:sldMk cId="18697771" sldId="268"/>
            <ac:graphicFrameMk id="21" creationId="{ED58EEB4-27C9-803E-B3D8-92A66C679EE1}"/>
          </ac:graphicFrameMkLst>
        </pc:graphicFrameChg>
        <pc:picChg chg="add del mod">
          <ac:chgData name="Apoorva Mishra" userId="c8224ba02605307d" providerId="LiveId" clId="{379AB0AB-2F8F-457E-A778-A9B067043356}" dt="2023-01-13T05:25:01.498" v="10110" actId="478"/>
          <ac:picMkLst>
            <pc:docMk/>
            <pc:sldMk cId="18697771" sldId="268"/>
            <ac:picMk id="5" creationId="{84EC9AF0-6D3A-91D4-72C0-F095E14ADED8}"/>
          </ac:picMkLst>
        </pc:picChg>
        <pc:picChg chg="add del mod">
          <ac:chgData name="Apoorva Mishra" userId="c8224ba02605307d" providerId="LiveId" clId="{379AB0AB-2F8F-457E-A778-A9B067043356}" dt="2023-01-22T07:11:41.686" v="25338" actId="478"/>
          <ac:picMkLst>
            <pc:docMk/>
            <pc:sldMk cId="18697771" sldId="268"/>
            <ac:picMk id="10" creationId="{5E2ACC62-6F68-F3DF-A46B-2F0DEE3B1F28}"/>
          </ac:picMkLst>
        </pc:picChg>
        <pc:picChg chg="add del mod">
          <ac:chgData name="Apoorva Mishra" userId="c8224ba02605307d" providerId="LiveId" clId="{379AB0AB-2F8F-457E-A778-A9B067043356}" dt="2023-01-24T07:39:10.275" v="30257" actId="21"/>
          <ac:picMkLst>
            <pc:docMk/>
            <pc:sldMk cId="18697771" sldId="268"/>
            <ac:picMk id="10" creationId="{7C536A30-70E8-9B36-E7BC-53C892666358}"/>
          </ac:picMkLst>
        </pc:picChg>
        <pc:picChg chg="add del mod">
          <ac:chgData name="Apoorva Mishra" userId="c8224ba02605307d" providerId="LiveId" clId="{379AB0AB-2F8F-457E-A778-A9B067043356}" dt="2023-01-24T07:39:23.222" v="30261" actId="21"/>
          <ac:picMkLst>
            <pc:docMk/>
            <pc:sldMk cId="18697771" sldId="268"/>
            <ac:picMk id="12" creationId="{7FC49817-7DD9-D246-66F9-1AD94D61CD8A}"/>
          </ac:picMkLst>
        </pc:picChg>
        <pc:picChg chg="add del mod">
          <ac:chgData name="Apoorva Mishra" userId="c8224ba02605307d" providerId="LiveId" clId="{379AB0AB-2F8F-457E-A778-A9B067043356}" dt="2023-01-24T07:11:00.585" v="29168" actId="478"/>
          <ac:picMkLst>
            <pc:docMk/>
            <pc:sldMk cId="18697771" sldId="268"/>
            <ac:picMk id="1026" creationId="{1DCFFA35-8AA0-21BB-FDD6-B1BC159E8448}"/>
          </ac:picMkLst>
        </pc:picChg>
        <pc:picChg chg="del mod">
          <ac:chgData name="Apoorva Mishra" userId="c8224ba02605307d" providerId="LiveId" clId="{379AB0AB-2F8F-457E-A778-A9B067043356}" dt="2023-01-24T07:05:36.557" v="29085" actId="478"/>
          <ac:picMkLst>
            <pc:docMk/>
            <pc:sldMk cId="18697771" sldId="268"/>
            <ac:picMk id="2052" creationId="{6FA1DFA8-AC1A-9B45-9A33-41688CFAC86B}"/>
          </ac:picMkLst>
        </pc:picChg>
        <pc:inkChg chg="add del">
          <ac:chgData name="Apoorva Mishra" userId="c8224ba02605307d" providerId="LiveId" clId="{379AB0AB-2F8F-457E-A778-A9B067043356}" dt="2023-01-24T07:09:54.973" v="29159" actId="9405"/>
          <ac:inkMkLst>
            <pc:docMk/>
            <pc:sldMk cId="18697771" sldId="268"/>
            <ac:inkMk id="13" creationId="{30180999-FF1C-0D7A-3CB1-572F9A1DB8A9}"/>
          </ac:inkMkLst>
        </pc:inkChg>
        <pc:inkChg chg="add del">
          <ac:chgData name="Apoorva Mishra" userId="c8224ba02605307d" providerId="LiveId" clId="{379AB0AB-2F8F-457E-A778-A9B067043356}" dt="2023-01-24T07:09:58.515" v="29161" actId="9405"/>
          <ac:inkMkLst>
            <pc:docMk/>
            <pc:sldMk cId="18697771" sldId="268"/>
            <ac:inkMk id="14" creationId="{0F124FD0-2FF8-8D56-4C8F-B07CC5909DFC}"/>
          </ac:inkMkLst>
        </pc:inkChg>
        <pc:inkChg chg="add del mod">
          <ac:chgData name="Apoorva Mishra" userId="c8224ba02605307d" providerId="LiveId" clId="{379AB0AB-2F8F-457E-A778-A9B067043356}" dt="2023-01-24T07:39:23.222" v="30261" actId="21"/>
          <ac:inkMkLst>
            <pc:docMk/>
            <pc:sldMk cId="18697771" sldId="268"/>
            <ac:inkMk id="15" creationId="{6A462014-AE65-6226-8D90-27E843A4B0A2}"/>
          </ac:inkMkLst>
        </pc:inkChg>
      </pc:sldChg>
      <pc:sldChg chg="addSp delSp modSp mod ord delAnim modAnim">
        <pc:chgData name="Apoorva Mishra" userId="c8224ba02605307d" providerId="LiveId" clId="{379AB0AB-2F8F-457E-A778-A9B067043356}" dt="2023-02-09T07:44:46.753" v="38629" actId="20577"/>
        <pc:sldMkLst>
          <pc:docMk/>
          <pc:sldMk cId="2926356692" sldId="269"/>
        </pc:sldMkLst>
        <pc:spChg chg="add mod">
          <ac:chgData name="Apoorva Mishra" userId="c8224ba02605307d" providerId="LiveId" clId="{379AB0AB-2F8F-457E-A778-A9B067043356}" dt="2023-02-09T07:44:46.753" v="38629" actId="20577"/>
          <ac:spMkLst>
            <pc:docMk/>
            <pc:sldMk cId="2926356692" sldId="269"/>
            <ac:spMk id="2" creationId="{098C53E7-469B-EEED-1130-8AFA6D7E76D3}"/>
          </ac:spMkLst>
        </pc:spChg>
        <pc:spChg chg="add del mod">
          <ac:chgData name="Apoorva Mishra" userId="c8224ba02605307d" providerId="LiveId" clId="{379AB0AB-2F8F-457E-A778-A9B067043356}" dt="2023-01-22T07:27:24.508" v="25590" actId="21"/>
          <ac:spMkLst>
            <pc:docMk/>
            <pc:sldMk cId="2926356692" sldId="269"/>
            <ac:spMk id="2" creationId="{6D632115-56DA-6C08-111F-5CA75D9802CF}"/>
          </ac:spMkLst>
        </pc:spChg>
        <pc:spChg chg="mod">
          <ac:chgData name="Apoorva Mishra" userId="c8224ba02605307d" providerId="LiveId" clId="{379AB0AB-2F8F-457E-A778-A9B067043356}" dt="2023-01-19T10:22:20.330" v="18197" actId="1076"/>
          <ac:spMkLst>
            <pc:docMk/>
            <pc:sldMk cId="2926356692" sldId="269"/>
            <ac:spMk id="3" creationId="{804EE4C2-B1D3-29F3-0C0D-1D30B54E3E4D}"/>
          </ac:spMkLst>
        </pc:spChg>
        <pc:spChg chg="del">
          <ac:chgData name="Apoorva Mishra" userId="c8224ba02605307d" providerId="LiveId" clId="{379AB0AB-2F8F-457E-A778-A9B067043356}" dt="2023-01-12T21:09:28.177" v="2019" actId="478"/>
          <ac:spMkLst>
            <pc:docMk/>
            <pc:sldMk cId="2926356692" sldId="269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19T06:36:48.193" v="16376" actId="21"/>
          <ac:spMkLst>
            <pc:docMk/>
            <pc:sldMk cId="2926356692" sldId="269"/>
            <ac:spMk id="6" creationId="{22AF0ED8-C700-9CAD-AF73-2676F3BAF041}"/>
          </ac:spMkLst>
        </pc:spChg>
        <pc:spChg chg="del">
          <ac:chgData name="Apoorva Mishra" userId="c8224ba02605307d" providerId="LiveId" clId="{379AB0AB-2F8F-457E-A778-A9B067043356}" dt="2023-01-12T21:09:24.765" v="2018" actId="478"/>
          <ac:spMkLst>
            <pc:docMk/>
            <pc:sldMk cId="2926356692" sldId="269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2T11:41:44.106" v="27356"/>
          <ac:spMkLst>
            <pc:docMk/>
            <pc:sldMk cId="2926356692" sldId="269"/>
            <ac:spMk id="6" creationId="{8CA5F4D7-FCD6-56FC-3C28-05B1FBE7E9C8}"/>
          </ac:spMkLst>
        </pc:spChg>
        <pc:spChg chg="add del mod">
          <ac:chgData name="Apoorva Mishra" userId="c8224ba02605307d" providerId="LiveId" clId="{379AB0AB-2F8F-457E-A778-A9B067043356}" dt="2023-01-22T11:42:53.633" v="27399"/>
          <ac:spMkLst>
            <pc:docMk/>
            <pc:sldMk cId="2926356692" sldId="269"/>
            <ac:spMk id="9" creationId="{ADF5C8C4-9392-69A3-40B3-8644DF1AD4FC}"/>
          </ac:spMkLst>
        </pc:spChg>
        <pc:spChg chg="add del mod">
          <ac:chgData name="Apoorva Mishra" userId="c8224ba02605307d" providerId="LiveId" clId="{379AB0AB-2F8F-457E-A778-A9B067043356}" dt="2023-01-19T10:36:58.794" v="18276" actId="478"/>
          <ac:spMkLst>
            <pc:docMk/>
            <pc:sldMk cId="2926356692" sldId="269"/>
            <ac:spMk id="10" creationId="{CAA6D659-938D-CFC9-1CE9-8D7E0288DBCD}"/>
          </ac:spMkLst>
        </pc:spChg>
        <pc:spChg chg="add del mod">
          <ac:chgData name="Apoorva Mishra" userId="c8224ba02605307d" providerId="LiveId" clId="{379AB0AB-2F8F-457E-A778-A9B067043356}" dt="2023-01-24T07:06:03.924" v="29092" actId="21"/>
          <ac:spMkLst>
            <pc:docMk/>
            <pc:sldMk cId="2926356692" sldId="269"/>
            <ac:spMk id="11" creationId="{43A81B0A-8490-5938-5122-1C99D2CBA585}"/>
          </ac:spMkLst>
        </pc:spChg>
        <pc:spChg chg="add del mod">
          <ac:chgData name="Apoorva Mishra" userId="c8224ba02605307d" providerId="LiveId" clId="{379AB0AB-2F8F-457E-A778-A9B067043356}" dt="2023-01-19T10:39:47.598" v="18321" actId="478"/>
          <ac:spMkLst>
            <pc:docMk/>
            <pc:sldMk cId="2926356692" sldId="269"/>
            <ac:spMk id="12" creationId="{F05F1AFD-7CC3-EF51-7DCE-B343588187A7}"/>
          </ac:spMkLst>
        </pc:spChg>
        <pc:spChg chg="add mod">
          <ac:chgData name="Apoorva Mishra" userId="c8224ba02605307d" providerId="LiveId" clId="{379AB0AB-2F8F-457E-A778-A9B067043356}" dt="2023-02-09T07:31:54.732" v="38430" actId="20577"/>
          <ac:spMkLst>
            <pc:docMk/>
            <pc:sldMk cId="2926356692" sldId="269"/>
            <ac:spMk id="13" creationId="{DC0D53AB-C66D-A7F1-03B2-7FEBB9A4BB12}"/>
          </ac:spMkLst>
        </pc:spChg>
        <pc:spChg chg="add del mod">
          <ac:chgData name="Apoorva Mishra" userId="c8224ba02605307d" providerId="LiveId" clId="{379AB0AB-2F8F-457E-A778-A9B067043356}" dt="2023-01-24T07:14:07.340" v="29369" actId="21"/>
          <ac:spMkLst>
            <pc:docMk/>
            <pc:sldMk cId="2926356692" sldId="269"/>
            <ac:spMk id="25" creationId="{5DB97FA3-E0E1-2D79-FB18-2EAD393D0423}"/>
          </ac:spMkLst>
        </pc:spChg>
        <pc:spChg chg="add del mod">
          <ac:chgData name="Apoorva Mishra" userId="c8224ba02605307d" providerId="LiveId" clId="{379AB0AB-2F8F-457E-A778-A9B067043356}" dt="2023-01-24T07:08:08.804" v="29127" actId="21"/>
          <ac:spMkLst>
            <pc:docMk/>
            <pc:sldMk cId="2926356692" sldId="269"/>
            <ac:spMk id="37" creationId="{35A5026A-9C6F-F3C2-5446-23A738B318DA}"/>
          </ac:spMkLst>
        </pc:spChg>
        <pc:picChg chg="add del mod">
          <ac:chgData name="Apoorva Mishra" userId="c8224ba02605307d" providerId="LiveId" clId="{379AB0AB-2F8F-457E-A778-A9B067043356}" dt="2023-01-19T06:36:43.222" v="16374" actId="21"/>
          <ac:picMkLst>
            <pc:docMk/>
            <pc:sldMk cId="2926356692" sldId="269"/>
            <ac:picMk id="3" creationId="{3469F44A-51D6-A5FD-CDE4-9C531A4001F9}"/>
          </ac:picMkLst>
        </pc:picChg>
        <pc:picChg chg="add del mod">
          <ac:chgData name="Apoorva Mishra" userId="c8224ba02605307d" providerId="LiveId" clId="{379AB0AB-2F8F-457E-A778-A9B067043356}" dt="2023-01-24T07:08:04.174" v="29125" actId="21"/>
          <ac:picMkLst>
            <pc:docMk/>
            <pc:sldMk cId="2926356692" sldId="269"/>
            <ac:picMk id="5" creationId="{EB4C52A2-10DC-A87E-F4A5-EFB9CE633F7C}"/>
          </ac:picMkLst>
        </pc:picChg>
        <pc:picChg chg="add del mod">
          <ac:chgData name="Apoorva Mishra" userId="c8224ba02605307d" providerId="LiveId" clId="{379AB0AB-2F8F-457E-A778-A9B067043356}" dt="2023-02-09T07:43:20.307" v="38519" actId="478"/>
          <ac:picMkLst>
            <pc:docMk/>
            <pc:sldMk cId="2926356692" sldId="269"/>
            <ac:picMk id="6" creationId="{9A18D5FB-CBB0-972A-461C-977AF83187C1}"/>
          </ac:picMkLst>
        </pc:picChg>
        <pc:picChg chg="add del mod modCrop">
          <ac:chgData name="Apoorva Mishra" userId="c8224ba02605307d" providerId="LiveId" clId="{379AB0AB-2F8F-457E-A778-A9B067043356}" dt="2023-01-24T07:05:23.645" v="29080" actId="21"/>
          <ac:picMkLst>
            <pc:docMk/>
            <pc:sldMk cId="2926356692" sldId="269"/>
            <ac:picMk id="7" creationId="{736B69C4-15F8-70C8-994C-E9E0CF7289F3}"/>
          </ac:picMkLst>
        </pc:picChg>
        <pc:picChg chg="add mod">
          <ac:chgData name="Apoorva Mishra" userId="c8224ba02605307d" providerId="LiveId" clId="{379AB0AB-2F8F-457E-A778-A9B067043356}" dt="2023-02-09T07:43:27.308" v="38523" actId="1076"/>
          <ac:picMkLst>
            <pc:docMk/>
            <pc:sldMk cId="2926356692" sldId="269"/>
            <ac:picMk id="8" creationId="{50594D3B-92FB-323F-AEC3-F9C7064F8960}"/>
          </ac:picMkLst>
        </pc:picChg>
        <pc:picChg chg="add del mod modCrop">
          <ac:chgData name="Apoorva Mishra" userId="c8224ba02605307d" providerId="LiveId" clId="{379AB0AB-2F8F-457E-A778-A9B067043356}" dt="2023-01-24T07:08:12.891" v="29129" actId="21"/>
          <ac:picMkLst>
            <pc:docMk/>
            <pc:sldMk cId="2926356692" sldId="269"/>
            <ac:picMk id="8" creationId="{A68C1551-6CE8-CB05-AD01-E0AE1B873E11}"/>
          </ac:picMkLst>
        </pc:picChg>
        <pc:picChg chg="add del mod modCrop">
          <ac:chgData name="Apoorva Mishra" userId="c8224ba02605307d" providerId="LiveId" clId="{379AB0AB-2F8F-457E-A778-A9B067043356}" dt="2023-01-24T07:07:45.166" v="29119" actId="21"/>
          <ac:picMkLst>
            <pc:docMk/>
            <pc:sldMk cId="2926356692" sldId="269"/>
            <ac:picMk id="10" creationId="{48F560A8-7CD2-A969-ADEF-58ECB79F3550}"/>
          </ac:picMkLst>
        </pc:picChg>
        <pc:picChg chg="add del mod modCrop">
          <ac:chgData name="Apoorva Mishra" userId="c8224ba02605307d" providerId="LiveId" clId="{379AB0AB-2F8F-457E-A778-A9B067043356}" dt="2023-02-09T07:29:15.970" v="38215" actId="478"/>
          <ac:picMkLst>
            <pc:docMk/>
            <pc:sldMk cId="2926356692" sldId="269"/>
            <ac:picMk id="12" creationId="{FC28C84B-EC48-99C6-6E5A-D46B0EBAAA68}"/>
          </ac:picMkLst>
        </pc:picChg>
        <pc:picChg chg="add del mod">
          <ac:chgData name="Apoorva Mishra" userId="c8224ba02605307d" providerId="LiveId" clId="{379AB0AB-2F8F-457E-A778-A9B067043356}" dt="2023-01-19T12:02:35.499" v="18339" actId="478"/>
          <ac:picMkLst>
            <pc:docMk/>
            <pc:sldMk cId="2926356692" sldId="269"/>
            <ac:picMk id="13" creationId="{0BBE75F2-738E-7A9A-16B1-8C7B6BF0AB1A}"/>
          </ac:picMkLst>
        </pc:picChg>
        <pc:picChg chg="add del mod">
          <ac:chgData name="Apoorva Mishra" userId="c8224ba02605307d" providerId="LiveId" clId="{379AB0AB-2F8F-457E-A778-A9B067043356}" dt="2023-01-24T12:31:26.696" v="33447" actId="478"/>
          <ac:picMkLst>
            <pc:docMk/>
            <pc:sldMk cId="2926356692" sldId="269"/>
            <ac:picMk id="14" creationId="{69F1FBAE-52BE-C9EE-9747-A86C710C7F95}"/>
          </ac:picMkLst>
        </pc:picChg>
        <pc:picChg chg="del mod">
          <ac:chgData name="Apoorva Mishra" userId="c8224ba02605307d" providerId="LiveId" clId="{379AB0AB-2F8F-457E-A778-A9B067043356}" dt="2023-01-26T17:19:19.802" v="37294" actId="478"/>
          <ac:picMkLst>
            <pc:docMk/>
            <pc:sldMk cId="2926356692" sldId="269"/>
            <ac:picMk id="2052" creationId="{6FA1DFA8-AC1A-9B45-9A33-41688CFAC86B}"/>
          </ac:picMkLst>
        </pc:picChg>
        <pc:inkChg chg="add del">
          <ac:chgData name="Apoorva Mishra" userId="c8224ba02605307d" providerId="LiveId" clId="{379AB0AB-2F8F-457E-A778-A9B067043356}" dt="2023-01-24T12:31:30.426" v="33449" actId="478"/>
          <ac:inkMkLst>
            <pc:docMk/>
            <pc:sldMk cId="2926356692" sldId="269"/>
            <ac:inkMk id="6" creationId="{CA91FE9C-8F4A-E84B-6EB0-E3A270E6EC3F}"/>
          </ac:inkMkLst>
        </pc:inkChg>
        <pc:inkChg chg="add del">
          <ac:chgData name="Apoorva Mishra" userId="c8224ba02605307d" providerId="LiveId" clId="{379AB0AB-2F8F-457E-A778-A9B067043356}" dt="2023-01-24T12:31:28.355" v="33448" actId="478"/>
          <ac:inkMkLst>
            <pc:docMk/>
            <pc:sldMk cId="2926356692" sldId="269"/>
            <ac:inkMk id="9" creationId="{37D99A7D-55B1-9BD4-0873-AA9B5B51B588}"/>
          </ac:inkMkLst>
        </pc:inkChg>
        <pc:inkChg chg="add del">
          <ac:chgData name="Apoorva Mishra" userId="c8224ba02605307d" providerId="LiveId" clId="{379AB0AB-2F8F-457E-A778-A9B067043356}" dt="2023-01-24T07:13:11.327" v="29331" actId="478"/>
          <ac:inkMkLst>
            <pc:docMk/>
            <pc:sldMk cId="2926356692" sldId="269"/>
            <ac:inkMk id="15" creationId="{6DA063A9-D778-F804-92BF-AED111A8841E}"/>
          </ac:inkMkLst>
        </pc:inkChg>
        <pc:inkChg chg="add del">
          <ac:chgData name="Apoorva Mishra" userId="c8224ba02605307d" providerId="LiveId" clId="{379AB0AB-2F8F-457E-A778-A9B067043356}" dt="2023-01-22T07:33:07.440" v="25655" actId="9405"/>
          <ac:inkMkLst>
            <pc:docMk/>
            <pc:sldMk cId="2926356692" sldId="269"/>
            <ac:inkMk id="16" creationId="{660FEBE1-DF61-858E-BDF6-95D99537CB52}"/>
          </ac:inkMkLst>
        </pc:inkChg>
        <pc:inkChg chg="add del">
          <ac:chgData name="Apoorva Mishra" userId="c8224ba02605307d" providerId="LiveId" clId="{379AB0AB-2F8F-457E-A778-A9B067043356}" dt="2023-01-22T07:33:11.826" v="25657" actId="9405"/>
          <ac:inkMkLst>
            <pc:docMk/>
            <pc:sldMk cId="2926356692" sldId="269"/>
            <ac:inkMk id="17" creationId="{CF98FF73-7A48-9A2A-51FB-0B894E817BEF}"/>
          </ac:inkMkLst>
        </pc:inkChg>
        <pc:inkChg chg="add del">
          <ac:chgData name="Apoorva Mishra" userId="c8224ba02605307d" providerId="LiveId" clId="{379AB0AB-2F8F-457E-A778-A9B067043356}" dt="2023-01-24T07:13:12.144" v="29332" actId="478"/>
          <ac:inkMkLst>
            <pc:docMk/>
            <pc:sldMk cId="2926356692" sldId="269"/>
            <ac:inkMk id="18" creationId="{B626B972-E8AF-B16B-4285-4CC0FDABFF62}"/>
          </ac:inkMkLst>
        </pc:inkChg>
        <pc:inkChg chg="add del">
          <ac:chgData name="Apoorva Mishra" userId="c8224ba02605307d" providerId="LiveId" clId="{379AB0AB-2F8F-457E-A778-A9B067043356}" dt="2023-01-24T07:14:19.011" v="29373" actId="478"/>
          <ac:inkMkLst>
            <pc:docMk/>
            <pc:sldMk cId="2926356692" sldId="269"/>
            <ac:inkMk id="19" creationId="{018337BB-372F-6C60-7947-E02A6A298414}"/>
          </ac:inkMkLst>
        </pc:inkChg>
        <pc:inkChg chg="add del">
          <ac:chgData name="Apoorva Mishra" userId="c8224ba02605307d" providerId="LiveId" clId="{379AB0AB-2F8F-457E-A778-A9B067043356}" dt="2023-01-24T07:13:10.601" v="29330" actId="478"/>
          <ac:inkMkLst>
            <pc:docMk/>
            <pc:sldMk cId="2926356692" sldId="269"/>
            <ac:inkMk id="20" creationId="{9E30E290-B376-8C4D-2F2F-DB84729BFE09}"/>
          </ac:inkMkLst>
        </pc:inkChg>
        <pc:inkChg chg="add del">
          <ac:chgData name="Apoorva Mishra" userId="c8224ba02605307d" providerId="LiveId" clId="{379AB0AB-2F8F-457E-A778-A9B067043356}" dt="2023-01-22T07:33:34.944" v="25662" actId="9405"/>
          <ac:inkMkLst>
            <pc:docMk/>
            <pc:sldMk cId="2926356692" sldId="269"/>
            <ac:inkMk id="21" creationId="{2AB75A22-F730-C3AF-59F1-29CA970E15B9}"/>
          </ac:inkMkLst>
        </pc:inkChg>
        <pc:inkChg chg="add del">
          <ac:chgData name="Apoorva Mishra" userId="c8224ba02605307d" providerId="LiveId" clId="{379AB0AB-2F8F-457E-A778-A9B067043356}" dt="2023-01-24T07:13:14.520" v="29333" actId="478"/>
          <ac:inkMkLst>
            <pc:docMk/>
            <pc:sldMk cId="2926356692" sldId="269"/>
            <ac:inkMk id="22" creationId="{5B07AA9F-C6A5-82C3-9591-404F4C39FCCB}"/>
          </ac:inkMkLst>
        </pc:inkChg>
        <pc:inkChg chg="add del">
          <ac:chgData name="Apoorva Mishra" userId="c8224ba02605307d" providerId="LiveId" clId="{379AB0AB-2F8F-457E-A778-A9B067043356}" dt="2023-01-24T07:14:19.778" v="29374" actId="478"/>
          <ac:inkMkLst>
            <pc:docMk/>
            <pc:sldMk cId="2926356692" sldId="269"/>
            <ac:inkMk id="23" creationId="{9A4E168B-8EFA-BBB0-B537-CC936FC1F42A}"/>
          </ac:inkMkLst>
        </pc:inkChg>
        <pc:inkChg chg="add">
          <ac:chgData name="Apoorva Mishra" userId="c8224ba02605307d" providerId="LiveId" clId="{379AB0AB-2F8F-457E-A778-A9B067043356}" dt="2023-01-22T07:33:47.174" v="25665" actId="9405"/>
          <ac:inkMkLst>
            <pc:docMk/>
            <pc:sldMk cId="2926356692" sldId="269"/>
            <ac:inkMk id="24" creationId="{88FD03A1-3E4D-4B0E-E0F3-849A3CD53F3F}"/>
          </ac:inkMkLst>
        </pc:inkChg>
        <pc:inkChg chg="add del">
          <ac:chgData name="Apoorva Mishra" userId="c8224ba02605307d" providerId="LiveId" clId="{379AB0AB-2F8F-457E-A778-A9B067043356}" dt="2023-01-22T07:37:28.146" v="26017" actId="9405"/>
          <ac:inkMkLst>
            <pc:docMk/>
            <pc:sldMk cId="2926356692" sldId="269"/>
            <ac:inkMk id="26" creationId="{5CE17243-538E-9BF1-0728-E02DA31FA4EB}"/>
          </ac:inkMkLst>
        </pc:inkChg>
        <pc:inkChg chg="add del">
          <ac:chgData name="Apoorva Mishra" userId="c8224ba02605307d" providerId="LiveId" clId="{379AB0AB-2F8F-457E-A778-A9B067043356}" dt="2023-01-22T07:37:36.399" v="26019" actId="9405"/>
          <ac:inkMkLst>
            <pc:docMk/>
            <pc:sldMk cId="2926356692" sldId="269"/>
            <ac:inkMk id="27" creationId="{4A483ED0-A088-C735-18C9-F7F86F2E60D7}"/>
          </ac:inkMkLst>
        </pc:inkChg>
        <pc:inkChg chg="add del">
          <ac:chgData name="Apoorva Mishra" userId="c8224ba02605307d" providerId="LiveId" clId="{379AB0AB-2F8F-457E-A778-A9B067043356}" dt="2023-01-22T07:37:42.046" v="26021" actId="9405"/>
          <ac:inkMkLst>
            <pc:docMk/>
            <pc:sldMk cId="2926356692" sldId="269"/>
            <ac:inkMk id="28" creationId="{92222A28-9603-11E4-DFB7-70763AADC234}"/>
          </ac:inkMkLst>
        </pc:inkChg>
        <pc:inkChg chg="add del">
          <ac:chgData name="Apoorva Mishra" userId="c8224ba02605307d" providerId="LiveId" clId="{379AB0AB-2F8F-457E-A778-A9B067043356}" dt="2023-01-22T07:37:44.792" v="26023" actId="9405"/>
          <ac:inkMkLst>
            <pc:docMk/>
            <pc:sldMk cId="2926356692" sldId="269"/>
            <ac:inkMk id="29" creationId="{6159D308-23E9-E33E-51D1-92A26183497F}"/>
          </ac:inkMkLst>
        </pc:inkChg>
        <pc:inkChg chg="add">
          <ac:chgData name="Apoorva Mishra" userId="c8224ba02605307d" providerId="LiveId" clId="{379AB0AB-2F8F-457E-A778-A9B067043356}" dt="2023-01-22T07:37:46.978" v="26024" actId="9405"/>
          <ac:inkMkLst>
            <pc:docMk/>
            <pc:sldMk cId="2926356692" sldId="269"/>
            <ac:inkMk id="30" creationId="{399C7028-1902-C186-6A5A-A19035258923}"/>
          </ac:inkMkLst>
        </pc:inkChg>
        <pc:inkChg chg="add">
          <ac:chgData name="Apoorva Mishra" userId="c8224ba02605307d" providerId="LiveId" clId="{379AB0AB-2F8F-457E-A778-A9B067043356}" dt="2023-01-22T07:37:47.355" v="26025" actId="9405"/>
          <ac:inkMkLst>
            <pc:docMk/>
            <pc:sldMk cId="2926356692" sldId="269"/>
            <ac:inkMk id="31" creationId="{3DD73690-11A5-E926-4667-E4742FE04091}"/>
          </ac:inkMkLst>
        </pc:inkChg>
        <pc:inkChg chg="add del">
          <ac:chgData name="Apoorva Mishra" userId="c8224ba02605307d" providerId="LiveId" clId="{379AB0AB-2F8F-457E-A778-A9B067043356}" dt="2023-01-22T07:37:48.708" v="26027" actId="9405"/>
          <ac:inkMkLst>
            <pc:docMk/>
            <pc:sldMk cId="2926356692" sldId="269"/>
            <ac:inkMk id="32" creationId="{22A6152D-F490-6567-B2EC-7632C3A8B8F7}"/>
          </ac:inkMkLst>
        </pc:inkChg>
        <pc:inkChg chg="add">
          <ac:chgData name="Apoorva Mishra" userId="c8224ba02605307d" providerId="LiveId" clId="{379AB0AB-2F8F-457E-A778-A9B067043356}" dt="2023-01-22T07:37:50.419" v="26028" actId="9405"/>
          <ac:inkMkLst>
            <pc:docMk/>
            <pc:sldMk cId="2926356692" sldId="269"/>
            <ac:inkMk id="33" creationId="{09F53866-D8CF-D2B0-1626-C4EF1329D5AD}"/>
          </ac:inkMkLst>
        </pc:inkChg>
        <pc:inkChg chg="add">
          <ac:chgData name="Apoorva Mishra" userId="c8224ba02605307d" providerId="LiveId" clId="{379AB0AB-2F8F-457E-A778-A9B067043356}" dt="2023-01-22T07:37:50.800" v="26029" actId="9405"/>
          <ac:inkMkLst>
            <pc:docMk/>
            <pc:sldMk cId="2926356692" sldId="269"/>
            <ac:inkMk id="34" creationId="{F0F43DD5-3D9C-8109-1073-7C677177033C}"/>
          </ac:inkMkLst>
        </pc:inkChg>
        <pc:inkChg chg="add del">
          <ac:chgData name="Apoorva Mishra" userId="c8224ba02605307d" providerId="LiveId" clId="{379AB0AB-2F8F-457E-A778-A9B067043356}" dt="2023-01-22T07:37:52.213" v="26031" actId="9405"/>
          <ac:inkMkLst>
            <pc:docMk/>
            <pc:sldMk cId="2926356692" sldId="269"/>
            <ac:inkMk id="35" creationId="{DB4A91E9-12A7-6AA8-A2EE-E51BC24C64C3}"/>
          </ac:inkMkLst>
        </pc:inkChg>
        <pc:cxnChg chg="add del mod">
          <ac:chgData name="Apoorva Mishra" userId="c8224ba02605307d" providerId="LiveId" clId="{379AB0AB-2F8F-457E-A778-A9B067043356}" dt="2023-01-24T07:13:07.789" v="29328" actId="478"/>
          <ac:cxnSpMkLst>
            <pc:docMk/>
            <pc:sldMk cId="2926356692" sldId="269"/>
            <ac:cxnSpMk id="17" creationId="{5B12FE40-500B-98BE-E64B-4C4521A926A0}"/>
          </ac:cxnSpMkLst>
        </pc:cxnChg>
        <pc:cxnChg chg="add del mod">
          <ac:chgData name="Apoorva Mishra" userId="c8224ba02605307d" providerId="LiveId" clId="{379AB0AB-2F8F-457E-A778-A9B067043356}" dt="2023-01-24T07:13:09.233" v="29329" actId="478"/>
          <ac:cxnSpMkLst>
            <pc:docMk/>
            <pc:sldMk cId="2926356692" sldId="269"/>
            <ac:cxnSpMk id="26" creationId="{9719B898-B9FB-9413-9CEC-09C4CABBD185}"/>
          </ac:cxnSpMkLst>
        </pc:cxnChg>
      </pc:sldChg>
      <pc:sldChg chg="addSp delSp modSp del mod modAnim">
        <pc:chgData name="Apoorva Mishra" userId="c8224ba02605307d" providerId="LiveId" clId="{379AB0AB-2F8F-457E-A778-A9B067043356}" dt="2023-01-21T16:03:53.811" v="24511" actId="47"/>
        <pc:sldMkLst>
          <pc:docMk/>
          <pc:sldMk cId="2408423873" sldId="270"/>
        </pc:sldMkLst>
        <pc:spChg chg="mod">
          <ac:chgData name="Apoorva Mishra" userId="c8224ba02605307d" providerId="LiveId" clId="{379AB0AB-2F8F-457E-A778-A9B067043356}" dt="2023-01-19T10:23:44.248" v="18229" actId="113"/>
          <ac:spMkLst>
            <pc:docMk/>
            <pc:sldMk cId="2408423873" sldId="270"/>
            <ac:spMk id="2" creationId="{094A1687-E97E-BE10-74C5-12190ACA1786}"/>
          </ac:spMkLst>
        </pc:spChg>
        <pc:spChg chg="del">
          <ac:chgData name="Apoorva Mishra" userId="c8224ba02605307d" providerId="LiveId" clId="{379AB0AB-2F8F-457E-A778-A9B067043356}" dt="2023-01-12T21:40:32.512" v="4331" actId="478"/>
          <ac:spMkLst>
            <pc:docMk/>
            <pc:sldMk cId="2408423873" sldId="270"/>
            <ac:spMk id="3" creationId="{DB0F0193-E62B-BD55-21AE-C44931688401}"/>
          </ac:spMkLst>
        </pc:spChg>
        <pc:spChg chg="del">
          <ac:chgData name="Apoorva Mishra" userId="c8224ba02605307d" providerId="LiveId" clId="{379AB0AB-2F8F-457E-A778-A9B067043356}" dt="2023-01-12T21:40:14.637" v="4327" actId="478"/>
          <ac:spMkLst>
            <pc:docMk/>
            <pc:sldMk cId="2408423873" sldId="270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1T16:03:48.584" v="24507" actId="478"/>
          <ac:spMkLst>
            <pc:docMk/>
            <pc:sldMk cId="2408423873" sldId="270"/>
            <ac:spMk id="8" creationId="{1BEB8EFA-8139-A9C9-DFFE-6A8DC41E0C35}"/>
          </ac:spMkLst>
        </pc:spChg>
        <pc:spChg chg="add del mod">
          <ac:chgData name="Apoorva Mishra" userId="c8224ba02605307d" providerId="LiveId" clId="{379AB0AB-2F8F-457E-A778-A9B067043356}" dt="2023-01-21T16:03:45.933" v="24504" actId="478"/>
          <ac:spMkLst>
            <pc:docMk/>
            <pc:sldMk cId="2408423873" sldId="270"/>
            <ac:spMk id="12" creationId="{5A319C14-7478-676E-1E54-A77B2E314433}"/>
          </ac:spMkLst>
        </pc:spChg>
        <pc:spChg chg="add del mod">
          <ac:chgData name="Apoorva Mishra" userId="c8224ba02605307d" providerId="LiveId" clId="{379AB0AB-2F8F-457E-A778-A9B067043356}" dt="2023-01-14T18:01:29.592" v="12243"/>
          <ac:spMkLst>
            <pc:docMk/>
            <pc:sldMk cId="2408423873" sldId="270"/>
            <ac:spMk id="13" creationId="{8162620A-0F84-DF76-B435-362872B85A0A}"/>
          </ac:spMkLst>
        </pc:spChg>
        <pc:spChg chg="add mod">
          <ac:chgData name="Apoorva Mishra" userId="c8224ba02605307d" providerId="LiveId" clId="{379AB0AB-2F8F-457E-A778-A9B067043356}" dt="2023-01-21T16:03:51.661" v="24510" actId="6549"/>
          <ac:spMkLst>
            <pc:docMk/>
            <pc:sldMk cId="2408423873" sldId="270"/>
            <ac:spMk id="14" creationId="{FD94696D-BAA7-AEB7-70E5-60DB10AF2933}"/>
          </ac:spMkLst>
        </pc:spChg>
        <pc:spChg chg="add mod">
          <ac:chgData name="Apoorva Mishra" userId="c8224ba02605307d" providerId="LiveId" clId="{379AB0AB-2F8F-457E-A778-A9B067043356}" dt="2023-01-21T16:03:49.898" v="24508" actId="6549"/>
          <ac:spMkLst>
            <pc:docMk/>
            <pc:sldMk cId="2408423873" sldId="270"/>
            <ac:spMk id="15" creationId="{E2911B34-D035-7665-A8FF-7C9830E329BE}"/>
          </ac:spMkLst>
        </pc:spChg>
        <pc:picChg chg="add del mod">
          <ac:chgData name="Apoorva Mishra" userId="c8224ba02605307d" providerId="LiveId" clId="{379AB0AB-2F8F-457E-A778-A9B067043356}" dt="2023-01-14T18:01:29.580" v="12241" actId="478"/>
          <ac:picMkLst>
            <pc:docMk/>
            <pc:sldMk cId="2408423873" sldId="270"/>
            <ac:picMk id="2" creationId="{87A59313-BDED-A9F6-33B9-231A2ABBEFA1}"/>
          </ac:picMkLst>
        </pc:picChg>
        <pc:picChg chg="add del mod ord">
          <ac:chgData name="Apoorva Mishra" userId="c8224ba02605307d" providerId="LiveId" clId="{379AB0AB-2F8F-457E-A778-A9B067043356}" dt="2023-01-21T16:03:42.720" v="24502" actId="478"/>
          <ac:picMkLst>
            <pc:docMk/>
            <pc:sldMk cId="2408423873" sldId="270"/>
            <ac:picMk id="5" creationId="{C5839FFF-3F20-5E04-B51B-CBC2FD28A79A}"/>
          </ac:picMkLst>
        </pc:picChg>
        <pc:picChg chg="add del mod">
          <ac:chgData name="Apoorva Mishra" userId="c8224ba02605307d" providerId="LiveId" clId="{379AB0AB-2F8F-457E-A778-A9B067043356}" dt="2023-01-14T17:57:41.616" v="11946" actId="478"/>
          <ac:picMkLst>
            <pc:docMk/>
            <pc:sldMk cId="2408423873" sldId="270"/>
            <ac:picMk id="6" creationId="{87F55F9C-C676-38FA-CC53-D4EEC74E1B4F}"/>
          </ac:picMkLst>
        </pc:picChg>
        <pc:picChg chg="add del mod">
          <ac:chgData name="Apoorva Mishra" userId="c8224ba02605307d" providerId="LiveId" clId="{379AB0AB-2F8F-457E-A778-A9B067043356}" dt="2023-01-21T16:03:50.817" v="24509" actId="478"/>
          <ac:picMkLst>
            <pc:docMk/>
            <pc:sldMk cId="2408423873" sldId="270"/>
            <ac:picMk id="9" creationId="{33B3E726-7C12-9838-4F6F-13FE4ABB2079}"/>
          </ac:picMkLst>
        </pc:picChg>
        <pc:picChg chg="add del mod">
          <ac:chgData name="Apoorva Mishra" userId="c8224ba02605307d" providerId="LiveId" clId="{379AB0AB-2F8F-457E-A778-A9B067043356}" dt="2023-01-21T16:03:46.686" v="24505" actId="478"/>
          <ac:picMkLst>
            <pc:docMk/>
            <pc:sldMk cId="2408423873" sldId="270"/>
            <ac:picMk id="10" creationId="{B51845FB-656F-88F8-DD90-C513783D3DDF}"/>
          </ac:picMkLst>
        </pc:picChg>
      </pc:sldChg>
      <pc:sldChg chg="addSp delSp modSp mod ord">
        <pc:chgData name="Apoorva Mishra" userId="c8224ba02605307d" providerId="LiveId" clId="{379AB0AB-2F8F-457E-A778-A9B067043356}" dt="2023-02-09T18:11:39.581" v="39770" actId="1076"/>
        <pc:sldMkLst>
          <pc:docMk/>
          <pc:sldMk cId="2758138626" sldId="271"/>
        </pc:sldMkLst>
        <pc:spChg chg="mod">
          <ac:chgData name="Apoorva Mishra" userId="c8224ba02605307d" providerId="LiveId" clId="{379AB0AB-2F8F-457E-A778-A9B067043356}" dt="2023-01-25T04:15:32.655" v="35518" actId="403"/>
          <ac:spMkLst>
            <pc:docMk/>
            <pc:sldMk cId="2758138626" sldId="271"/>
            <ac:spMk id="2" creationId="{DB3112FF-5569-6DD8-BA0B-EBDA84373C0F}"/>
          </ac:spMkLst>
        </pc:spChg>
        <pc:spChg chg="add del mod">
          <ac:chgData name="Apoorva Mishra" userId="c8224ba02605307d" providerId="LiveId" clId="{379AB0AB-2F8F-457E-A778-A9B067043356}" dt="2023-01-24T19:32:02.953" v="35036" actId="27636"/>
          <ac:spMkLst>
            <pc:docMk/>
            <pc:sldMk cId="2758138626" sldId="271"/>
            <ac:spMk id="3" creationId="{DB0F0193-E62B-BD55-21AE-C44931688401}"/>
          </ac:spMkLst>
        </pc:spChg>
        <pc:spChg chg="del">
          <ac:chgData name="Apoorva Mishra" userId="c8224ba02605307d" providerId="LiveId" clId="{379AB0AB-2F8F-457E-A778-A9B067043356}" dt="2023-01-24T16:18:08.737" v="34499" actId="478"/>
          <ac:spMkLst>
            <pc:docMk/>
            <pc:sldMk cId="2758138626" sldId="271"/>
            <ac:spMk id="4" creationId="{A67D1A7F-2BFF-2198-56F9-438240789FAE}"/>
          </ac:spMkLst>
        </pc:spChg>
        <pc:spChg chg="mod">
          <ac:chgData name="Apoorva Mishra" userId="c8224ba02605307d" providerId="LiveId" clId="{379AB0AB-2F8F-457E-A778-A9B067043356}" dt="2023-02-09T18:11:39.581" v="39770" actId="1076"/>
          <ac:spMkLst>
            <pc:docMk/>
            <pc:sldMk cId="2758138626" sldId="271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2-09T10:30:47.636" v="39768" actId="20577"/>
          <ac:spMkLst>
            <pc:docMk/>
            <pc:sldMk cId="2758138626" sldId="271"/>
            <ac:spMk id="9" creationId="{5F531113-ABDF-95E1-6809-0D03F092A3C9}"/>
          </ac:spMkLst>
        </pc:spChg>
        <pc:spChg chg="add del mod">
          <ac:chgData name="Apoorva Mishra" userId="c8224ba02605307d" providerId="LiveId" clId="{379AB0AB-2F8F-457E-A778-A9B067043356}" dt="2023-01-23T05:43:51.212" v="28612" actId="478"/>
          <ac:spMkLst>
            <pc:docMk/>
            <pc:sldMk cId="2758138626" sldId="271"/>
            <ac:spMk id="10" creationId="{91556610-3D79-AA36-CBD7-639C7B89F922}"/>
          </ac:spMkLst>
        </pc:spChg>
        <pc:graphicFrameChg chg="add del modGraphic">
          <ac:chgData name="Apoorva Mishra" userId="c8224ba02605307d" providerId="LiveId" clId="{379AB0AB-2F8F-457E-A778-A9B067043356}" dt="2023-01-24T19:16:48.919" v="34954" actId="27309"/>
          <ac:graphicFrameMkLst>
            <pc:docMk/>
            <pc:sldMk cId="2758138626" sldId="271"/>
            <ac:graphicFrameMk id="5" creationId="{ABB9A0D4-A652-BD86-2095-058D8E178B3C}"/>
          </ac:graphicFrameMkLst>
        </pc:graphicFrameChg>
        <pc:picChg chg="add del mod ord">
          <ac:chgData name="Apoorva Mishra" userId="c8224ba02605307d" providerId="LiveId" clId="{379AB0AB-2F8F-457E-A778-A9B067043356}" dt="2023-01-20T14:23:14.609" v="19088" actId="478"/>
          <ac:picMkLst>
            <pc:docMk/>
            <pc:sldMk cId="2758138626" sldId="271"/>
            <ac:picMk id="5" creationId="{29C8F90B-C984-F93B-1EB8-354CDE0F3B6D}"/>
          </ac:picMkLst>
        </pc:picChg>
        <pc:picChg chg="add del mod">
          <ac:chgData name="Apoorva Mishra" userId="c8224ba02605307d" providerId="LiveId" clId="{379AB0AB-2F8F-457E-A778-A9B067043356}" dt="2023-01-24T13:58:39.311" v="33797" actId="478"/>
          <ac:picMkLst>
            <pc:docMk/>
            <pc:sldMk cId="2758138626" sldId="271"/>
            <ac:picMk id="5" creationId="{CA124488-6581-A491-930B-4429B0D4DD71}"/>
          </ac:picMkLst>
        </pc:picChg>
        <pc:picChg chg="add del mod">
          <ac:chgData name="Apoorva Mishra" userId="c8224ba02605307d" providerId="LiveId" clId="{379AB0AB-2F8F-457E-A778-A9B067043356}" dt="2023-01-24T13:58:40.105" v="33798" actId="478"/>
          <ac:picMkLst>
            <pc:docMk/>
            <pc:sldMk cId="2758138626" sldId="271"/>
            <ac:picMk id="7" creationId="{E788DFFF-B02F-4F60-83E3-E1FE86D2AA47}"/>
          </ac:picMkLst>
        </pc:picChg>
        <pc:picChg chg="add del mod">
          <ac:chgData name="Apoorva Mishra" userId="c8224ba02605307d" providerId="LiveId" clId="{379AB0AB-2F8F-457E-A778-A9B067043356}" dt="2023-01-20T14:23:17.711" v="19090" actId="478"/>
          <ac:picMkLst>
            <pc:docMk/>
            <pc:sldMk cId="2758138626" sldId="271"/>
            <ac:picMk id="8" creationId="{DC6BF063-25F5-D87C-9033-971A3ADE0E40}"/>
          </ac:picMkLst>
        </pc:picChg>
        <pc:picChg chg="add del mod">
          <ac:chgData name="Apoorva Mishra" userId="c8224ba02605307d" providerId="LiveId" clId="{379AB0AB-2F8F-457E-A778-A9B067043356}" dt="2023-02-09T18:11:33.958" v="39769" actId="478"/>
          <ac:picMkLst>
            <pc:docMk/>
            <pc:sldMk cId="2758138626" sldId="271"/>
            <ac:picMk id="8" creationId="{E49CFA09-B876-D0A7-5CFF-36DC6FAEA86B}"/>
          </ac:picMkLst>
        </pc:picChg>
        <pc:picChg chg="add del mod">
          <ac:chgData name="Apoorva Mishra" userId="c8224ba02605307d" providerId="LiveId" clId="{379AB0AB-2F8F-457E-A778-A9B067043356}" dt="2023-01-20T14:24:51.810" v="19164" actId="478"/>
          <ac:picMkLst>
            <pc:docMk/>
            <pc:sldMk cId="2758138626" sldId="271"/>
            <ac:picMk id="9" creationId="{1BFCDF7F-9BBB-0453-8D42-A4DC91DA60A6}"/>
          </ac:picMkLst>
        </pc:picChg>
        <pc:picChg chg="add del mod">
          <ac:chgData name="Apoorva Mishra" userId="c8224ba02605307d" providerId="LiveId" clId="{379AB0AB-2F8F-457E-A778-A9B067043356}" dt="2023-01-20T14:31:03.861" v="19506" actId="21"/>
          <ac:picMkLst>
            <pc:docMk/>
            <pc:sldMk cId="2758138626" sldId="271"/>
            <ac:picMk id="10" creationId="{3655BEC3-71DF-4175-2126-B165FCEC6749}"/>
          </ac:picMkLst>
        </pc:picChg>
        <pc:picChg chg="add del mod">
          <ac:chgData name="Apoorva Mishra" userId="c8224ba02605307d" providerId="LiveId" clId="{379AB0AB-2F8F-457E-A778-A9B067043356}" dt="2023-01-24T16:26:04.670" v="34685" actId="478"/>
          <ac:picMkLst>
            <pc:docMk/>
            <pc:sldMk cId="2758138626" sldId="271"/>
            <ac:picMk id="11" creationId="{2BE5B4F2-237F-DDB0-2842-83CCA1CFE88E}"/>
          </ac:picMkLst>
        </pc:picChg>
        <pc:picChg chg="add del mod">
          <ac:chgData name="Apoorva Mishra" userId="c8224ba02605307d" providerId="LiveId" clId="{379AB0AB-2F8F-457E-A778-A9B067043356}" dt="2023-01-20T14:31:17.771" v="19510" actId="21"/>
          <ac:picMkLst>
            <pc:docMk/>
            <pc:sldMk cId="2758138626" sldId="271"/>
            <ac:picMk id="12" creationId="{D0B5B95A-CE28-CDFF-60A7-E635EA82D563}"/>
          </ac:picMkLst>
        </pc:picChg>
        <pc:picChg chg="add mod">
          <ac:chgData name="Apoorva Mishra" userId="c8224ba02605307d" providerId="LiveId" clId="{379AB0AB-2F8F-457E-A778-A9B067043356}" dt="2023-01-24T19:31:07.979" v="35004" actId="14100"/>
          <ac:picMkLst>
            <pc:docMk/>
            <pc:sldMk cId="2758138626" sldId="271"/>
            <ac:picMk id="13" creationId="{DD382F59-90EF-BF3F-AE32-877DD0EDEDD9}"/>
          </ac:picMkLst>
        </pc:picChg>
        <pc:picChg chg="add del mod">
          <ac:chgData name="Apoorva Mishra" userId="c8224ba02605307d" providerId="LiveId" clId="{379AB0AB-2F8F-457E-A778-A9B067043356}" dt="2023-01-20T14:27:11.013" v="19171" actId="21"/>
          <ac:picMkLst>
            <pc:docMk/>
            <pc:sldMk cId="2758138626" sldId="271"/>
            <ac:picMk id="14" creationId="{90843786-37C5-20E2-8C46-9E0325BF535E}"/>
          </ac:picMkLst>
        </pc:picChg>
        <pc:picChg chg="add del mod">
          <ac:chgData name="Apoorva Mishra" userId="c8224ba02605307d" providerId="LiveId" clId="{379AB0AB-2F8F-457E-A778-A9B067043356}" dt="2023-01-23T05:43:55.683" v="28614" actId="478"/>
          <ac:picMkLst>
            <pc:docMk/>
            <pc:sldMk cId="2758138626" sldId="271"/>
            <ac:picMk id="15" creationId="{26BB04AD-F064-F9DC-C35C-3BD0367E9B74}"/>
          </ac:picMkLst>
        </pc:picChg>
        <pc:picChg chg="add del mod">
          <ac:chgData name="Apoorva Mishra" userId="c8224ba02605307d" providerId="LiveId" clId="{379AB0AB-2F8F-457E-A778-A9B067043356}" dt="2023-01-24T16:35:07.196" v="34727" actId="478"/>
          <ac:picMkLst>
            <pc:docMk/>
            <pc:sldMk cId="2758138626" sldId="271"/>
            <ac:picMk id="1026" creationId="{E118E62F-3C94-E263-7196-9FEF510A54E3}"/>
          </ac:picMkLst>
        </pc:picChg>
        <pc:picChg chg="del">
          <ac:chgData name="Apoorva Mishra" userId="c8224ba02605307d" providerId="LiveId" clId="{379AB0AB-2F8F-457E-A778-A9B067043356}" dt="2023-01-23T05:43:29.705" v="28603" actId="478"/>
          <ac:picMkLst>
            <pc:docMk/>
            <pc:sldMk cId="2758138626" sldId="271"/>
            <ac:picMk id="2052" creationId="{6FA1DFA8-AC1A-9B45-9A33-41688CFAC86B}"/>
          </ac:picMkLst>
        </pc:picChg>
      </pc:sldChg>
      <pc:sldChg chg="addSp delSp modSp del mod ord">
        <pc:chgData name="Apoorva Mishra" userId="c8224ba02605307d" providerId="LiveId" clId="{379AB0AB-2F8F-457E-A778-A9B067043356}" dt="2023-01-24T11:57:45.355" v="32863" actId="47"/>
        <pc:sldMkLst>
          <pc:docMk/>
          <pc:sldMk cId="1842731016" sldId="272"/>
        </pc:sldMkLst>
        <pc:spChg chg="mod">
          <ac:chgData name="Apoorva Mishra" userId="c8224ba02605307d" providerId="LiveId" clId="{379AB0AB-2F8F-457E-A778-A9B067043356}" dt="2023-01-19T10:24:11.155" v="18243" actId="1076"/>
          <ac:spMkLst>
            <pc:docMk/>
            <pc:sldMk cId="1842731016" sldId="272"/>
            <ac:spMk id="3" creationId="{0923D911-2199-8358-4463-2E9F1F3ED9A9}"/>
          </ac:spMkLst>
        </pc:spChg>
        <pc:spChg chg="del">
          <ac:chgData name="Apoorva Mishra" userId="c8224ba02605307d" providerId="LiveId" clId="{379AB0AB-2F8F-457E-A778-A9B067043356}" dt="2023-01-13T03:57:35.477" v="5257" actId="22"/>
          <ac:spMkLst>
            <pc:docMk/>
            <pc:sldMk cId="1842731016" sldId="272"/>
            <ac:spMk id="3" creationId="{DB0F0193-E62B-BD55-21AE-C44931688401}"/>
          </ac:spMkLst>
        </pc:spChg>
        <pc:spChg chg="add mod">
          <ac:chgData name="Apoorva Mishra" userId="c8224ba02605307d" providerId="LiveId" clId="{379AB0AB-2F8F-457E-A778-A9B067043356}" dt="2023-01-23T05:45:27.582" v="28729" actId="207"/>
          <ac:spMkLst>
            <pc:docMk/>
            <pc:sldMk cId="1842731016" sldId="272"/>
            <ac:spMk id="6" creationId="{1B26A889-3B7E-CB1C-57CA-703B2C398EF7}"/>
          </ac:spMkLst>
        </pc:spChg>
        <pc:spChg chg="del mod">
          <ac:chgData name="Apoorva Mishra" userId="c8224ba02605307d" providerId="LiveId" clId="{379AB0AB-2F8F-457E-A778-A9B067043356}" dt="2023-01-22T12:02:08.160" v="27700" actId="478"/>
          <ac:spMkLst>
            <pc:docMk/>
            <pc:sldMk cId="1842731016" sldId="272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20T14:28:21.104" v="19184" actId="478"/>
          <ac:spMkLst>
            <pc:docMk/>
            <pc:sldMk cId="1842731016" sldId="272"/>
            <ac:spMk id="8" creationId="{041BC445-09CF-FA50-F593-B08A2B3B75AA}"/>
          </ac:spMkLst>
        </pc:spChg>
        <pc:spChg chg="add del mod">
          <ac:chgData name="Apoorva Mishra" userId="c8224ba02605307d" providerId="LiveId" clId="{379AB0AB-2F8F-457E-A778-A9B067043356}" dt="2023-01-22T12:02:13.285" v="27701" actId="478"/>
          <ac:spMkLst>
            <pc:docMk/>
            <pc:sldMk cId="1842731016" sldId="272"/>
            <ac:spMk id="9" creationId="{FA348890-294B-CC34-6564-A9D9ED48B791}"/>
          </ac:spMkLst>
        </pc:spChg>
        <pc:spChg chg="add mod">
          <ac:chgData name="Apoorva Mishra" userId="c8224ba02605307d" providerId="LiveId" clId="{379AB0AB-2F8F-457E-A778-A9B067043356}" dt="2023-01-22T13:49:58.754" v="28394" actId="1076"/>
          <ac:spMkLst>
            <pc:docMk/>
            <pc:sldMk cId="1842731016" sldId="272"/>
            <ac:spMk id="10" creationId="{96C2D6AF-502F-F715-F65E-26ABD971DD75}"/>
          </ac:spMkLst>
        </pc:spChg>
        <pc:spChg chg="add del mod ord">
          <ac:chgData name="Apoorva Mishra" userId="c8224ba02605307d" providerId="LiveId" clId="{379AB0AB-2F8F-457E-A778-A9B067043356}" dt="2023-01-22T12:02:01.790" v="27698" actId="478"/>
          <ac:spMkLst>
            <pc:docMk/>
            <pc:sldMk cId="1842731016" sldId="272"/>
            <ac:spMk id="11" creationId="{7BA3CBE9-27B7-F825-2EE8-C9BB334FADDF}"/>
          </ac:spMkLst>
        </pc:spChg>
        <pc:spChg chg="add mod">
          <ac:chgData name="Apoorva Mishra" userId="c8224ba02605307d" providerId="LiveId" clId="{379AB0AB-2F8F-457E-A778-A9B067043356}" dt="2023-01-22T13:48:51.420" v="28373" actId="1076"/>
          <ac:spMkLst>
            <pc:docMk/>
            <pc:sldMk cId="1842731016" sldId="272"/>
            <ac:spMk id="17" creationId="{39A5717F-D131-CB40-BA0A-C542C5A4E0DF}"/>
          </ac:spMkLst>
        </pc:spChg>
        <pc:spChg chg="add mod">
          <ac:chgData name="Apoorva Mishra" userId="c8224ba02605307d" providerId="LiveId" clId="{379AB0AB-2F8F-457E-A778-A9B067043356}" dt="2023-01-22T13:51:02.520" v="28426" actId="1076"/>
          <ac:spMkLst>
            <pc:docMk/>
            <pc:sldMk cId="1842731016" sldId="272"/>
            <ac:spMk id="19" creationId="{E356967D-E353-0CBE-B06C-02EC7F9C5FB6}"/>
          </ac:spMkLst>
        </pc:spChg>
        <pc:picChg chg="add del mod">
          <ac:chgData name="Apoorva Mishra" userId="c8224ba02605307d" providerId="LiveId" clId="{379AB0AB-2F8F-457E-A778-A9B067043356}" dt="2023-01-20T14:28:58.033" v="19194" actId="478"/>
          <ac:picMkLst>
            <pc:docMk/>
            <pc:sldMk cId="1842731016" sldId="272"/>
            <ac:picMk id="2" creationId="{B3AF5028-BDC8-7188-B4FC-4B46805E7D35}"/>
          </ac:picMkLst>
        </pc:picChg>
        <pc:picChg chg="add mod">
          <ac:chgData name="Apoorva Mishra" userId="c8224ba02605307d" providerId="LiveId" clId="{379AB0AB-2F8F-457E-A778-A9B067043356}" dt="2023-01-22T14:20:44.475" v="28501" actId="1076"/>
          <ac:picMkLst>
            <pc:docMk/>
            <pc:sldMk cId="1842731016" sldId="272"/>
            <ac:picMk id="7" creationId="{BAF08C36-A905-4CDA-904D-DFA4733EAB22}"/>
          </ac:picMkLst>
        </pc:picChg>
        <pc:picChg chg="add del mod">
          <ac:chgData name="Apoorva Mishra" userId="c8224ba02605307d" providerId="LiveId" clId="{379AB0AB-2F8F-457E-A778-A9B067043356}" dt="2023-01-20T14:27:22.332" v="19175" actId="478"/>
          <ac:picMkLst>
            <pc:docMk/>
            <pc:sldMk cId="1842731016" sldId="272"/>
            <ac:picMk id="7" creationId="{E3B0CA61-3CE1-73CD-5379-0DEBE28F84C6}"/>
          </ac:picMkLst>
        </pc:picChg>
        <pc:picChg chg="add del mod">
          <ac:chgData name="Apoorva Mishra" userId="c8224ba02605307d" providerId="LiveId" clId="{379AB0AB-2F8F-457E-A778-A9B067043356}" dt="2023-01-22T13:46:52.850" v="28347" actId="21"/>
          <ac:picMkLst>
            <pc:docMk/>
            <pc:sldMk cId="1842731016" sldId="272"/>
            <ac:picMk id="9" creationId="{4499CD83-B01D-9C0C-639D-365966268351}"/>
          </ac:picMkLst>
        </pc:picChg>
        <pc:picChg chg="add del mod ord">
          <ac:chgData name="Apoorva Mishra" userId="c8224ba02605307d" providerId="LiveId" clId="{379AB0AB-2F8F-457E-A778-A9B067043356}" dt="2023-01-20T14:27:14.579" v="19172" actId="478"/>
          <ac:picMkLst>
            <pc:docMk/>
            <pc:sldMk cId="1842731016" sldId="272"/>
            <ac:picMk id="9" creationId="{50FD93A0-7F1B-2DCC-FDA6-1F2D78D7D565}"/>
          </ac:picMkLst>
        </pc:picChg>
        <pc:picChg chg="add mod modCrop">
          <ac:chgData name="Apoorva Mishra" userId="c8224ba02605307d" providerId="LiveId" clId="{379AB0AB-2F8F-457E-A778-A9B067043356}" dt="2023-01-22T14:20:58.973" v="28504" actId="1076"/>
          <ac:picMkLst>
            <pc:docMk/>
            <pc:sldMk cId="1842731016" sldId="272"/>
            <ac:picMk id="11" creationId="{A2761279-9DD3-3EE2-453C-39B71BF284A5}"/>
          </ac:picMkLst>
        </pc:picChg>
        <pc:picChg chg="add mod ord">
          <ac:chgData name="Apoorva Mishra" userId="c8224ba02605307d" providerId="LiveId" clId="{379AB0AB-2F8F-457E-A778-A9B067043356}" dt="2023-01-22T13:49:55.539" v="28393" actId="14100"/>
          <ac:picMkLst>
            <pc:docMk/>
            <pc:sldMk cId="1842731016" sldId="272"/>
            <ac:picMk id="12" creationId="{566D72DC-CEF0-2246-C0D9-FF7C4228BF59}"/>
          </ac:picMkLst>
        </pc:picChg>
        <pc:picChg chg="add del mod">
          <ac:chgData name="Apoorva Mishra" userId="c8224ba02605307d" providerId="LiveId" clId="{379AB0AB-2F8F-457E-A778-A9B067043356}" dt="2023-01-22T13:47:13.414" v="28355" actId="21"/>
          <ac:picMkLst>
            <pc:docMk/>
            <pc:sldMk cId="1842731016" sldId="272"/>
            <ac:picMk id="13" creationId="{5F32843E-E3DB-8019-D4DD-4C60CA6BDB00}"/>
          </ac:picMkLst>
        </pc:picChg>
        <pc:picChg chg="add mod ord">
          <ac:chgData name="Apoorva Mishra" userId="c8224ba02605307d" providerId="LiveId" clId="{379AB0AB-2F8F-457E-A778-A9B067043356}" dt="2023-01-22T13:44:24.370" v="28266" actId="14100"/>
          <ac:picMkLst>
            <pc:docMk/>
            <pc:sldMk cId="1842731016" sldId="272"/>
            <ac:picMk id="14" creationId="{A12054EE-E78D-2D0B-7A59-EBFB1E550AFC}"/>
          </ac:picMkLst>
        </pc:picChg>
        <pc:picChg chg="add del mod">
          <ac:chgData name="Apoorva Mishra" userId="c8224ba02605307d" providerId="LiveId" clId="{379AB0AB-2F8F-457E-A778-A9B067043356}" dt="2023-01-22T13:22:53.558" v="28157" actId="21"/>
          <ac:picMkLst>
            <pc:docMk/>
            <pc:sldMk cId="1842731016" sldId="272"/>
            <ac:picMk id="15" creationId="{45AED281-B1ED-A7A2-7598-6E4658AA1BCD}"/>
          </ac:picMkLst>
        </pc:picChg>
        <pc:picChg chg="add del mod">
          <ac:chgData name="Apoorva Mishra" userId="c8224ba02605307d" providerId="LiveId" clId="{379AB0AB-2F8F-457E-A778-A9B067043356}" dt="2023-01-22T13:23:35.322" v="28168" actId="21"/>
          <ac:picMkLst>
            <pc:docMk/>
            <pc:sldMk cId="1842731016" sldId="272"/>
            <ac:picMk id="16" creationId="{4AC35A48-98BE-F2C3-EA67-520C12A7CB7B}"/>
          </ac:picMkLst>
        </pc:picChg>
        <pc:picChg chg="add del mod">
          <ac:chgData name="Apoorva Mishra" userId="c8224ba02605307d" providerId="LiveId" clId="{379AB0AB-2F8F-457E-A778-A9B067043356}" dt="2023-01-22T14:20:51.926" v="28503" actId="478"/>
          <ac:picMkLst>
            <pc:docMk/>
            <pc:sldMk cId="1842731016" sldId="272"/>
            <ac:picMk id="20" creationId="{EB1D25E2-0FA4-C47B-4703-B05010417511}"/>
          </ac:picMkLst>
        </pc:picChg>
        <pc:picChg chg="del">
          <ac:chgData name="Apoorva Mishra" userId="c8224ba02605307d" providerId="LiveId" clId="{379AB0AB-2F8F-457E-A778-A9B067043356}" dt="2023-01-13T03:57:42.541" v="5260" actId="478"/>
          <ac:picMkLst>
            <pc:docMk/>
            <pc:sldMk cId="1842731016" sldId="272"/>
            <ac:picMk id="2052" creationId="{6FA1DFA8-AC1A-9B45-9A33-41688CFAC86B}"/>
          </ac:picMkLst>
        </pc:picChg>
        <pc:cxnChg chg="add del mod">
          <ac:chgData name="Apoorva Mishra" userId="c8224ba02605307d" providerId="LiveId" clId="{379AB0AB-2F8F-457E-A778-A9B067043356}" dt="2023-01-22T13:44:13.958" v="28263" actId="478"/>
          <ac:cxnSpMkLst>
            <pc:docMk/>
            <pc:sldMk cId="1842731016" sldId="272"/>
            <ac:cxnSpMk id="2" creationId="{9825D4D0-C184-9B5F-CBB8-B3CD65E8F386}"/>
          </ac:cxnSpMkLst>
        </pc:cxnChg>
      </pc:sldChg>
      <pc:sldChg chg="addSp delSp modSp del mod delAnim modAnim">
        <pc:chgData name="Apoorva Mishra" userId="c8224ba02605307d" providerId="LiveId" clId="{379AB0AB-2F8F-457E-A778-A9B067043356}" dt="2023-01-22T13:45:08.753" v="28276" actId="47"/>
        <pc:sldMkLst>
          <pc:docMk/>
          <pc:sldMk cId="467677526" sldId="273"/>
        </pc:sldMkLst>
        <pc:spChg chg="mod">
          <ac:chgData name="Apoorva Mishra" userId="c8224ba02605307d" providerId="LiveId" clId="{379AB0AB-2F8F-457E-A778-A9B067043356}" dt="2023-01-20T13:54:29.943" v="18657" actId="207"/>
          <ac:spMkLst>
            <pc:docMk/>
            <pc:sldMk cId="467677526" sldId="273"/>
            <ac:spMk id="2" creationId="{63E22AC8-8081-4488-DBE5-10529B13A64A}"/>
          </ac:spMkLst>
        </pc:spChg>
        <pc:spChg chg="del">
          <ac:chgData name="Apoorva Mishra" userId="c8224ba02605307d" providerId="LiveId" clId="{379AB0AB-2F8F-457E-A778-A9B067043356}" dt="2023-01-13T04:09:53.057" v="6568" actId="478"/>
          <ac:spMkLst>
            <pc:docMk/>
            <pc:sldMk cId="467677526" sldId="273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20T14:06:34.144" v="18870" actId="115"/>
          <ac:spMkLst>
            <pc:docMk/>
            <pc:sldMk cId="467677526" sldId="273"/>
            <ac:spMk id="6" creationId="{6D41B8F4-C2DA-47CC-FE71-81B8BDD08BE7}"/>
          </ac:spMkLst>
        </pc:spChg>
        <pc:spChg chg="add mod ord">
          <ac:chgData name="Apoorva Mishra" userId="c8224ba02605307d" providerId="LiveId" clId="{379AB0AB-2F8F-457E-A778-A9B067043356}" dt="2023-01-20T14:02:02.779" v="18787" actId="1076"/>
          <ac:spMkLst>
            <pc:docMk/>
            <pc:sldMk cId="467677526" sldId="273"/>
            <ac:spMk id="14" creationId="{3881E2CC-6D76-CD4F-ED3D-CFA21BECDF16}"/>
          </ac:spMkLst>
        </pc:spChg>
        <pc:spChg chg="add del mod">
          <ac:chgData name="Apoorva Mishra" userId="c8224ba02605307d" providerId="LiveId" clId="{379AB0AB-2F8F-457E-A778-A9B067043356}" dt="2023-01-20T13:56:37.892" v="18701" actId="478"/>
          <ac:spMkLst>
            <pc:docMk/>
            <pc:sldMk cId="467677526" sldId="273"/>
            <ac:spMk id="16" creationId="{265B54B8-1C0F-3847-C93E-E0B5B6BAABF1}"/>
          </ac:spMkLst>
        </pc:spChg>
        <pc:spChg chg="add mod ord">
          <ac:chgData name="Apoorva Mishra" userId="c8224ba02605307d" providerId="LiveId" clId="{379AB0AB-2F8F-457E-A778-A9B067043356}" dt="2023-01-20T14:06:27.750" v="18866" actId="255"/>
          <ac:spMkLst>
            <pc:docMk/>
            <pc:sldMk cId="467677526" sldId="273"/>
            <ac:spMk id="17" creationId="{F9530F01-8351-D906-CF99-4362B17B48EC}"/>
          </ac:spMkLst>
        </pc:spChg>
        <pc:spChg chg="add del mod">
          <ac:chgData name="Apoorva Mishra" userId="c8224ba02605307d" providerId="LiveId" clId="{379AB0AB-2F8F-457E-A778-A9B067043356}" dt="2023-01-20T13:56:59.549" v="18708"/>
          <ac:spMkLst>
            <pc:docMk/>
            <pc:sldMk cId="467677526" sldId="273"/>
            <ac:spMk id="18" creationId="{E8D2E89F-5F58-E4EF-9107-6FB3ABCFBE06}"/>
          </ac:spMkLst>
        </pc:spChg>
        <pc:spChg chg="add mod ord">
          <ac:chgData name="Apoorva Mishra" userId="c8224ba02605307d" providerId="LiveId" clId="{379AB0AB-2F8F-457E-A778-A9B067043356}" dt="2023-01-20T14:02:21.111" v="18790" actId="1076"/>
          <ac:spMkLst>
            <pc:docMk/>
            <pc:sldMk cId="467677526" sldId="273"/>
            <ac:spMk id="19" creationId="{1D30C2A5-5FCE-713D-6267-C58A57A54907}"/>
          </ac:spMkLst>
        </pc:spChg>
        <pc:spChg chg="add mod ord">
          <ac:chgData name="Apoorva Mishra" userId="c8224ba02605307d" providerId="LiveId" clId="{379AB0AB-2F8F-457E-A778-A9B067043356}" dt="2023-01-20T14:05:51.298" v="18839" actId="1076"/>
          <ac:spMkLst>
            <pc:docMk/>
            <pc:sldMk cId="467677526" sldId="273"/>
            <ac:spMk id="21" creationId="{D024D1DA-F3EE-98D6-B25F-1783A60E0D11}"/>
          </ac:spMkLst>
        </pc:spChg>
        <pc:spChg chg="add del mod">
          <ac:chgData name="Apoorva Mishra" userId="c8224ba02605307d" providerId="LiveId" clId="{379AB0AB-2F8F-457E-A778-A9B067043356}" dt="2023-01-20T14:01:34.759" v="18781" actId="478"/>
          <ac:spMkLst>
            <pc:docMk/>
            <pc:sldMk cId="467677526" sldId="273"/>
            <ac:spMk id="26" creationId="{0C614D1D-A719-9B8E-25B5-664B036143C4}"/>
          </ac:spMkLst>
        </pc:spChg>
        <pc:spChg chg="add del mod ord">
          <ac:chgData name="Apoorva Mishra" userId="c8224ba02605307d" providerId="LiveId" clId="{379AB0AB-2F8F-457E-A778-A9B067043356}" dt="2023-01-20T14:01:57.637" v="18786" actId="478"/>
          <ac:spMkLst>
            <pc:docMk/>
            <pc:sldMk cId="467677526" sldId="273"/>
            <ac:spMk id="27" creationId="{CB1A8C55-3649-1A08-6BD4-57E8407FA97D}"/>
          </ac:spMkLst>
        </pc:spChg>
        <pc:picChg chg="add del mod">
          <ac:chgData name="Apoorva Mishra" userId="c8224ba02605307d" providerId="LiveId" clId="{379AB0AB-2F8F-457E-A778-A9B067043356}" dt="2023-01-13T04:11:54.669" v="6597" actId="478"/>
          <ac:picMkLst>
            <pc:docMk/>
            <pc:sldMk cId="467677526" sldId="273"/>
            <ac:picMk id="2" creationId="{EFB0FF55-88FD-5ED7-4598-9C599644F99E}"/>
          </ac:picMkLst>
        </pc:picChg>
        <pc:picChg chg="add del">
          <ac:chgData name="Apoorva Mishra" userId="c8224ba02605307d" providerId="LiveId" clId="{379AB0AB-2F8F-457E-A778-A9B067043356}" dt="2023-01-20T13:51:34.748" v="18628" actId="478"/>
          <ac:picMkLst>
            <pc:docMk/>
            <pc:sldMk cId="467677526" sldId="273"/>
            <ac:picMk id="5" creationId="{28D5ED52-94EF-318D-1B07-0ABDDC41D7F4}"/>
          </ac:picMkLst>
        </pc:picChg>
        <pc:picChg chg="add del mod">
          <ac:chgData name="Apoorva Mishra" userId="c8224ba02605307d" providerId="LiveId" clId="{379AB0AB-2F8F-457E-A778-A9B067043356}" dt="2023-01-19T17:13:29.027" v="18403" actId="478"/>
          <ac:picMkLst>
            <pc:docMk/>
            <pc:sldMk cId="467677526" sldId="273"/>
            <ac:picMk id="5" creationId="{AE17A586-FA30-2984-32E3-46585DA4290B}"/>
          </ac:picMkLst>
        </pc:picChg>
        <pc:picChg chg="add del mod">
          <ac:chgData name="Apoorva Mishra" userId="c8224ba02605307d" providerId="LiveId" clId="{379AB0AB-2F8F-457E-A778-A9B067043356}" dt="2023-01-19T09:06:03.024" v="17911" actId="478"/>
          <ac:picMkLst>
            <pc:docMk/>
            <pc:sldMk cId="467677526" sldId="273"/>
            <ac:picMk id="7" creationId="{CCA80D5E-572F-16E7-94EF-54C3930EFB8A}"/>
          </ac:picMkLst>
        </pc:picChg>
        <pc:picChg chg="add del mod">
          <ac:chgData name="Apoorva Mishra" userId="c8224ba02605307d" providerId="LiveId" clId="{379AB0AB-2F8F-457E-A778-A9B067043356}" dt="2023-01-20T13:53:42.561" v="18647" actId="478"/>
          <ac:picMkLst>
            <pc:docMk/>
            <pc:sldMk cId="467677526" sldId="273"/>
            <ac:picMk id="8" creationId="{7D1A9E6C-1B86-19F4-7848-8633D983C330}"/>
          </ac:picMkLst>
        </pc:picChg>
        <pc:picChg chg="add del mod">
          <ac:chgData name="Apoorva Mishra" userId="c8224ba02605307d" providerId="LiveId" clId="{379AB0AB-2F8F-457E-A778-A9B067043356}" dt="2023-01-19T09:06:04.384" v="17912" actId="478"/>
          <ac:picMkLst>
            <pc:docMk/>
            <pc:sldMk cId="467677526" sldId="273"/>
            <ac:picMk id="9" creationId="{0B938C3D-88A7-A310-C6C8-CB4BD0C1C774}"/>
          </ac:picMkLst>
        </pc:picChg>
        <pc:picChg chg="add del mod">
          <ac:chgData name="Apoorva Mishra" userId="c8224ba02605307d" providerId="LiveId" clId="{379AB0AB-2F8F-457E-A778-A9B067043356}" dt="2023-01-20T13:56:08.640" v="18696" actId="478"/>
          <ac:picMkLst>
            <pc:docMk/>
            <pc:sldMk cId="467677526" sldId="273"/>
            <ac:picMk id="10" creationId="{D60E7A85-DDA9-E298-DF2C-340097C75506}"/>
          </ac:picMkLst>
        </pc:picChg>
        <pc:picChg chg="add del mod">
          <ac:chgData name="Apoorva Mishra" userId="c8224ba02605307d" providerId="LiveId" clId="{379AB0AB-2F8F-457E-A778-A9B067043356}" dt="2023-01-19T09:06:05.240" v="17913" actId="478"/>
          <ac:picMkLst>
            <pc:docMk/>
            <pc:sldMk cId="467677526" sldId="273"/>
            <ac:picMk id="11" creationId="{31D2A805-AC8D-C339-A47B-3DC97E6550E3}"/>
          </ac:picMkLst>
        </pc:picChg>
        <pc:picChg chg="add mod">
          <ac:chgData name="Apoorva Mishra" userId="c8224ba02605307d" providerId="LiveId" clId="{379AB0AB-2F8F-457E-A778-A9B067043356}" dt="2023-01-20T14:00:34.321" v="18766" actId="1076"/>
          <ac:picMkLst>
            <pc:docMk/>
            <pc:sldMk cId="467677526" sldId="273"/>
            <ac:picMk id="11" creationId="{4149C091-C125-310E-6D26-FACBDAE4865A}"/>
          </ac:picMkLst>
        </pc:picChg>
        <pc:picChg chg="add del mod ord">
          <ac:chgData name="Apoorva Mishra" userId="c8224ba02605307d" providerId="LiveId" clId="{379AB0AB-2F8F-457E-A778-A9B067043356}" dt="2023-01-20T13:59:06.212" v="18750" actId="478"/>
          <ac:picMkLst>
            <pc:docMk/>
            <pc:sldMk cId="467677526" sldId="273"/>
            <ac:picMk id="13" creationId="{56C6A0F4-3578-3669-426A-4B055D4355A2}"/>
          </ac:picMkLst>
        </pc:picChg>
        <pc:picChg chg="add del mod">
          <ac:chgData name="Apoorva Mishra" userId="c8224ba02605307d" providerId="LiveId" clId="{379AB0AB-2F8F-457E-A778-A9B067043356}" dt="2023-01-19T09:06:06.132" v="17914" actId="478"/>
          <ac:picMkLst>
            <pc:docMk/>
            <pc:sldMk cId="467677526" sldId="273"/>
            <ac:picMk id="13" creationId="{C44414BE-AB14-B980-3B5C-48C18DEC4954}"/>
          </ac:picMkLst>
        </pc:picChg>
        <pc:picChg chg="add del mod">
          <ac:chgData name="Apoorva Mishra" userId="c8224ba02605307d" providerId="LiveId" clId="{379AB0AB-2F8F-457E-A778-A9B067043356}" dt="2023-01-13T04:18:37.001" v="6694"/>
          <ac:picMkLst>
            <pc:docMk/>
            <pc:sldMk cId="467677526" sldId="273"/>
            <ac:picMk id="15" creationId="{806BF048-9232-C8B3-FC46-E99B3D2C0D36}"/>
          </ac:picMkLst>
        </pc:picChg>
        <pc:picChg chg="add del mod">
          <ac:chgData name="Apoorva Mishra" userId="c8224ba02605307d" providerId="LiveId" clId="{379AB0AB-2F8F-457E-A778-A9B067043356}" dt="2023-01-20T13:56:29.304" v="18699" actId="478"/>
          <ac:picMkLst>
            <pc:docMk/>
            <pc:sldMk cId="467677526" sldId="273"/>
            <ac:picMk id="15" creationId="{CC616042-3104-5E87-F467-827A434EBD77}"/>
          </ac:picMkLst>
        </pc:picChg>
        <pc:picChg chg="add del mod">
          <ac:chgData name="Apoorva Mishra" userId="c8224ba02605307d" providerId="LiveId" clId="{379AB0AB-2F8F-457E-A778-A9B067043356}" dt="2023-01-13T04:18:37.001" v="6694"/>
          <ac:picMkLst>
            <pc:docMk/>
            <pc:sldMk cId="467677526" sldId="273"/>
            <ac:picMk id="16" creationId="{537F5D46-8E5C-42F1-C6E7-86FFC168C23C}"/>
          </ac:picMkLst>
        </pc:picChg>
        <pc:picChg chg="add del mod">
          <ac:chgData name="Apoorva Mishra" userId="c8224ba02605307d" providerId="LiveId" clId="{379AB0AB-2F8F-457E-A778-A9B067043356}" dt="2023-01-19T17:12:15.763" v="18402" actId="478"/>
          <ac:picMkLst>
            <pc:docMk/>
            <pc:sldMk cId="467677526" sldId="273"/>
            <ac:picMk id="17" creationId="{D6D4A36B-4084-73B6-8C1D-3E782F0360EF}"/>
          </ac:picMkLst>
        </pc:picChg>
        <pc:picChg chg="add del mod">
          <ac:chgData name="Apoorva Mishra" userId="c8224ba02605307d" providerId="LiveId" clId="{379AB0AB-2F8F-457E-A778-A9B067043356}" dt="2023-01-19T17:11:40.810" v="18394" actId="478"/>
          <ac:picMkLst>
            <pc:docMk/>
            <pc:sldMk cId="467677526" sldId="273"/>
            <ac:picMk id="18" creationId="{4F22EE3D-B082-8227-80F4-64BC5184F0CA}"/>
          </ac:picMkLst>
        </pc:picChg>
        <pc:picChg chg="add del mod">
          <ac:chgData name="Apoorva Mishra" userId="c8224ba02605307d" providerId="LiveId" clId="{379AB0AB-2F8F-457E-A778-A9B067043356}" dt="2023-01-19T18:05:25.110" v="18499" actId="478"/>
          <ac:picMkLst>
            <pc:docMk/>
            <pc:sldMk cId="467677526" sldId="273"/>
            <ac:picMk id="19" creationId="{8A73276B-5E8C-91BC-CF3B-3521A0D91BD3}"/>
          </ac:picMkLst>
        </pc:picChg>
        <pc:picChg chg="add del mod">
          <ac:chgData name="Apoorva Mishra" userId="c8224ba02605307d" providerId="LiveId" clId="{379AB0AB-2F8F-457E-A778-A9B067043356}" dt="2023-01-19T18:05:50.846" v="18508" actId="478"/>
          <ac:picMkLst>
            <pc:docMk/>
            <pc:sldMk cId="467677526" sldId="273"/>
            <ac:picMk id="20" creationId="{F8348068-732A-2065-F5AF-9DA1DD98CCDA}"/>
          </ac:picMkLst>
        </pc:picChg>
        <pc:picChg chg="add del mod">
          <ac:chgData name="Apoorva Mishra" userId="c8224ba02605307d" providerId="LiveId" clId="{379AB0AB-2F8F-457E-A778-A9B067043356}" dt="2023-01-22T13:40:18.099" v="28207" actId="21"/>
          <ac:picMkLst>
            <pc:docMk/>
            <pc:sldMk cId="467677526" sldId="273"/>
            <ac:picMk id="22" creationId="{8E5CF92A-E540-F646-600B-E66934DD74DA}"/>
          </ac:picMkLst>
        </pc:picChg>
        <pc:picChg chg="add del mod">
          <ac:chgData name="Apoorva Mishra" userId="c8224ba02605307d" providerId="LiveId" clId="{379AB0AB-2F8F-457E-A778-A9B067043356}" dt="2023-01-20T13:51:54.827" v="18631" actId="478"/>
          <ac:picMkLst>
            <pc:docMk/>
            <pc:sldMk cId="467677526" sldId="273"/>
            <ac:picMk id="23" creationId="{0048EC23-5A7F-D587-AAED-74F0D03B79CD}"/>
          </ac:picMkLst>
        </pc:picChg>
        <pc:picChg chg="add del mod">
          <ac:chgData name="Apoorva Mishra" userId="c8224ba02605307d" providerId="LiveId" clId="{379AB0AB-2F8F-457E-A778-A9B067043356}" dt="2023-01-20T13:52:55.690" v="18636" actId="478"/>
          <ac:picMkLst>
            <pc:docMk/>
            <pc:sldMk cId="467677526" sldId="273"/>
            <ac:picMk id="25" creationId="{EF1380AA-0B7C-7FA3-29BF-943553A6AA2B}"/>
          </ac:picMkLst>
        </pc:picChg>
        <pc:picChg chg="add del mod ord">
          <ac:chgData name="Apoorva Mishra" userId="c8224ba02605307d" providerId="LiveId" clId="{379AB0AB-2F8F-457E-A778-A9B067043356}" dt="2023-01-20T14:03:53.607" v="18819" actId="478"/>
          <ac:picMkLst>
            <pc:docMk/>
            <pc:sldMk cId="467677526" sldId="273"/>
            <ac:picMk id="28" creationId="{8F74B4FF-36AB-49DB-6A69-49230E716953}"/>
          </ac:picMkLst>
        </pc:picChg>
        <pc:picChg chg="add del mod">
          <ac:chgData name="Apoorva Mishra" userId="c8224ba02605307d" providerId="LiveId" clId="{379AB0AB-2F8F-457E-A778-A9B067043356}" dt="2023-01-20T14:03:53.024" v="18818" actId="478"/>
          <ac:picMkLst>
            <pc:docMk/>
            <pc:sldMk cId="467677526" sldId="273"/>
            <ac:picMk id="30" creationId="{AF6C77E3-0ACA-8290-EE50-616BC27C63B6}"/>
          </ac:picMkLst>
        </pc:picChg>
        <pc:picChg chg="add del mod ord">
          <ac:chgData name="Apoorva Mishra" userId="c8224ba02605307d" providerId="LiveId" clId="{379AB0AB-2F8F-457E-A778-A9B067043356}" dt="2023-01-22T13:42:55.391" v="28238" actId="21"/>
          <ac:picMkLst>
            <pc:docMk/>
            <pc:sldMk cId="467677526" sldId="273"/>
            <ac:picMk id="32" creationId="{21A48540-99A3-8A62-B77D-FEA91B828C0B}"/>
          </ac:picMkLst>
        </pc:picChg>
        <pc:picChg chg="add del mod ord">
          <ac:chgData name="Apoorva Mishra" userId="c8224ba02605307d" providerId="LiveId" clId="{379AB0AB-2F8F-457E-A778-A9B067043356}" dt="2023-01-22T13:42:34.971" v="28233" actId="21"/>
          <ac:picMkLst>
            <pc:docMk/>
            <pc:sldMk cId="467677526" sldId="273"/>
            <ac:picMk id="34" creationId="{97246C40-5CC1-5834-9479-C39FB58AD236}"/>
          </ac:picMkLst>
        </pc:picChg>
        <pc:picChg chg="del mod">
          <ac:chgData name="Apoorva Mishra" userId="c8224ba02605307d" providerId="LiveId" clId="{379AB0AB-2F8F-457E-A778-A9B067043356}" dt="2023-01-20T14:00:48.657" v="18769" actId="478"/>
          <ac:picMkLst>
            <pc:docMk/>
            <pc:sldMk cId="467677526" sldId="273"/>
            <ac:picMk id="2052" creationId="{6FA1DFA8-AC1A-9B45-9A33-41688CFAC86B}"/>
          </ac:picMkLst>
        </pc:picChg>
      </pc:sldChg>
      <pc:sldChg chg="addSp delSp modSp del mod ord">
        <pc:chgData name="Apoorva Mishra" userId="c8224ba02605307d" providerId="LiveId" clId="{379AB0AB-2F8F-457E-A778-A9B067043356}" dt="2023-01-24T11:57:47.237" v="32864" actId="47"/>
        <pc:sldMkLst>
          <pc:docMk/>
          <pc:sldMk cId="46962543" sldId="274"/>
        </pc:sldMkLst>
        <pc:spChg chg="add del mod">
          <ac:chgData name="Apoorva Mishra" userId="c8224ba02605307d" providerId="LiveId" clId="{379AB0AB-2F8F-457E-A778-A9B067043356}" dt="2023-01-22T13:45:24.258" v="28278" actId="478"/>
          <ac:spMkLst>
            <pc:docMk/>
            <pc:sldMk cId="46962543" sldId="274"/>
            <ac:spMk id="2" creationId="{E2586BEE-C23F-EBA1-7180-853144DAC404}"/>
          </ac:spMkLst>
        </pc:spChg>
        <pc:spChg chg="add mod">
          <ac:chgData name="Apoorva Mishra" userId="c8224ba02605307d" providerId="LiveId" clId="{379AB0AB-2F8F-457E-A778-A9B067043356}" dt="2023-01-20T14:35:52.218" v="20008" actId="21"/>
          <ac:spMkLst>
            <pc:docMk/>
            <pc:sldMk cId="46962543" sldId="274"/>
            <ac:spMk id="3" creationId="{42163F74-4CE3-1894-E105-DA3E30D15A2C}"/>
          </ac:spMkLst>
        </pc:spChg>
        <pc:spChg chg="del">
          <ac:chgData name="Apoorva Mishra" userId="c8224ba02605307d" providerId="LiveId" clId="{379AB0AB-2F8F-457E-A778-A9B067043356}" dt="2023-01-13T04:13:26.696" v="6630" actId="478"/>
          <ac:spMkLst>
            <pc:docMk/>
            <pc:sldMk cId="46962543" sldId="274"/>
            <ac:spMk id="3" creationId="{DB0F0193-E62B-BD55-21AE-C44931688401}"/>
          </ac:spMkLst>
        </pc:spChg>
        <pc:spChg chg="mod">
          <ac:chgData name="Apoorva Mishra" userId="c8224ba02605307d" providerId="LiveId" clId="{379AB0AB-2F8F-457E-A778-A9B067043356}" dt="2023-01-19T10:24:34.619" v="18257" actId="1076"/>
          <ac:spMkLst>
            <pc:docMk/>
            <pc:sldMk cId="46962543" sldId="274"/>
            <ac:spMk id="5" creationId="{073E46F2-033D-DDD1-B78E-9A0C43311968}"/>
          </ac:spMkLst>
        </pc:spChg>
        <pc:spChg chg="del">
          <ac:chgData name="Apoorva Mishra" userId="c8224ba02605307d" providerId="LiveId" clId="{379AB0AB-2F8F-457E-A778-A9B067043356}" dt="2023-01-13T04:13:14.184" v="6628" actId="478"/>
          <ac:spMkLst>
            <pc:docMk/>
            <pc:sldMk cId="46962543" sldId="274"/>
            <ac:spMk id="6" creationId="{6D41B8F4-C2DA-47CC-FE71-81B8BDD08BE7}"/>
          </ac:spMkLst>
        </pc:spChg>
        <pc:spChg chg="add del mod">
          <ac:chgData name="Apoorva Mishra" userId="c8224ba02605307d" providerId="LiveId" clId="{379AB0AB-2F8F-457E-A778-A9B067043356}" dt="2023-01-19T18:16:53.242" v="18535" actId="478"/>
          <ac:spMkLst>
            <pc:docMk/>
            <pc:sldMk cId="46962543" sldId="274"/>
            <ac:spMk id="6" creationId="{F70BE5F1-A00D-4FAE-09DA-A8AC6634CA56}"/>
          </ac:spMkLst>
        </pc:spChg>
        <pc:spChg chg="add mod">
          <ac:chgData name="Apoorva Mishra" userId="c8224ba02605307d" providerId="LiveId" clId="{379AB0AB-2F8F-457E-A778-A9B067043356}" dt="2023-01-20T14:36:32.857" v="20015" actId="21"/>
          <ac:spMkLst>
            <pc:docMk/>
            <pc:sldMk cId="46962543" sldId="274"/>
            <ac:spMk id="6" creationId="{FA42D38D-226B-5761-B3D6-11ABCE3FF7B5}"/>
          </ac:spMkLst>
        </pc:spChg>
        <pc:spChg chg="add del mod">
          <ac:chgData name="Apoorva Mishra" userId="c8224ba02605307d" providerId="LiveId" clId="{379AB0AB-2F8F-457E-A778-A9B067043356}" dt="2023-01-22T13:43:28.112" v="28246" actId="21"/>
          <ac:spMkLst>
            <pc:docMk/>
            <pc:sldMk cId="46962543" sldId="274"/>
            <ac:spMk id="7" creationId="{587D8319-DC7B-2B65-6A5B-E0A8636E9841}"/>
          </ac:spMkLst>
        </pc:spChg>
        <pc:spChg chg="add del">
          <ac:chgData name="Apoorva Mishra" userId="c8224ba02605307d" providerId="LiveId" clId="{379AB0AB-2F8F-457E-A778-A9B067043356}" dt="2023-01-19T18:17:36.701" v="18581"/>
          <ac:spMkLst>
            <pc:docMk/>
            <pc:sldMk cId="46962543" sldId="274"/>
            <ac:spMk id="8" creationId="{3636DE8D-5549-00F6-E6A4-766396ED464E}"/>
          </ac:spMkLst>
        </pc:spChg>
        <pc:spChg chg="add mod">
          <ac:chgData name="Apoorva Mishra" userId="c8224ba02605307d" providerId="LiveId" clId="{379AB0AB-2F8F-457E-A778-A9B067043356}" dt="2023-01-19T18:17:42.934" v="18583" actId="21"/>
          <ac:spMkLst>
            <pc:docMk/>
            <pc:sldMk cId="46962543" sldId="274"/>
            <ac:spMk id="9" creationId="{5C2DBE91-8118-75FF-8AC7-56574BB64419}"/>
          </ac:spMkLst>
        </pc:spChg>
        <pc:spChg chg="add mod">
          <ac:chgData name="Apoorva Mishra" userId="c8224ba02605307d" providerId="LiveId" clId="{379AB0AB-2F8F-457E-A778-A9B067043356}" dt="2023-01-22T13:51:29.403" v="28451" actId="1076"/>
          <ac:spMkLst>
            <pc:docMk/>
            <pc:sldMk cId="46962543" sldId="274"/>
            <ac:spMk id="14" creationId="{AA713F39-5B1D-6F21-4B04-C94C53328484}"/>
          </ac:spMkLst>
        </pc:spChg>
        <pc:spChg chg="add mod">
          <ac:chgData name="Apoorva Mishra" userId="c8224ba02605307d" providerId="LiveId" clId="{379AB0AB-2F8F-457E-A778-A9B067043356}" dt="2023-01-22T13:51:22.907" v="28450" actId="1076"/>
          <ac:spMkLst>
            <pc:docMk/>
            <pc:sldMk cId="46962543" sldId="274"/>
            <ac:spMk id="15" creationId="{99A05B07-B49B-7CA4-0541-82734732D3A5}"/>
          </ac:spMkLst>
        </pc:spChg>
        <pc:spChg chg="add del mod">
          <ac:chgData name="Apoorva Mishra" userId="c8224ba02605307d" providerId="LiveId" clId="{379AB0AB-2F8F-457E-A778-A9B067043356}" dt="2023-01-22T13:45:21.495" v="28277" actId="478"/>
          <ac:spMkLst>
            <pc:docMk/>
            <pc:sldMk cId="46962543" sldId="274"/>
            <ac:spMk id="16" creationId="{D1BC5ADB-0C8E-5CBE-534D-0EB57BB57144}"/>
          </ac:spMkLst>
        </pc:spChg>
        <pc:spChg chg="add mod">
          <ac:chgData name="Apoorva Mishra" userId="c8224ba02605307d" providerId="LiveId" clId="{379AB0AB-2F8F-457E-A778-A9B067043356}" dt="2023-01-22T13:46:46.048" v="28346" actId="1076"/>
          <ac:spMkLst>
            <pc:docMk/>
            <pc:sldMk cId="46962543" sldId="274"/>
            <ac:spMk id="17" creationId="{9BF77081-8F78-8C0D-33EC-A3193388377D}"/>
          </ac:spMkLst>
        </pc:spChg>
        <pc:spChg chg="add mod">
          <ac:chgData name="Apoorva Mishra" userId="c8224ba02605307d" providerId="LiveId" clId="{379AB0AB-2F8F-457E-A778-A9B067043356}" dt="2023-01-13T04:30:37.032" v="7492" actId="1076"/>
          <ac:spMkLst>
            <pc:docMk/>
            <pc:sldMk cId="46962543" sldId="274"/>
            <ac:spMk id="22" creationId="{C324C322-27DD-8C91-4EBF-6FAE5D52B624}"/>
          </ac:spMkLst>
        </pc:spChg>
        <pc:spChg chg="add mod">
          <ac:chgData name="Apoorva Mishra" userId="c8224ba02605307d" providerId="LiveId" clId="{379AB0AB-2F8F-457E-A778-A9B067043356}" dt="2023-01-13T04:30:53.544" v="7497" actId="1076"/>
          <ac:spMkLst>
            <pc:docMk/>
            <pc:sldMk cId="46962543" sldId="274"/>
            <ac:spMk id="23" creationId="{67D5E7FC-E098-C086-3F7A-478186D248FE}"/>
          </ac:spMkLst>
        </pc:spChg>
        <pc:picChg chg="add del mod">
          <ac:chgData name="Apoorva Mishra" userId="c8224ba02605307d" providerId="LiveId" clId="{379AB0AB-2F8F-457E-A778-A9B067043356}" dt="2023-01-24T08:43:00.685" v="32226" actId="21"/>
          <ac:picMkLst>
            <pc:docMk/>
            <pc:sldMk cId="46962543" sldId="274"/>
            <ac:picMk id="2" creationId="{67011D43-C00A-8B80-E61D-1E41426F295F}"/>
          </ac:picMkLst>
        </pc:picChg>
        <pc:picChg chg="add del mod modCrop">
          <ac:chgData name="Apoorva Mishra" userId="c8224ba02605307d" providerId="LiveId" clId="{379AB0AB-2F8F-457E-A778-A9B067043356}" dt="2023-01-19T18:14:47.659" v="18526" actId="478"/>
          <ac:picMkLst>
            <pc:docMk/>
            <pc:sldMk cId="46962543" sldId="274"/>
            <ac:picMk id="3" creationId="{CD32B160-4610-9BD4-1816-EC30D98397B1}"/>
          </ac:picMkLst>
        </pc:picChg>
        <pc:picChg chg="add del mod">
          <ac:chgData name="Apoorva Mishra" userId="c8224ba02605307d" providerId="LiveId" clId="{379AB0AB-2F8F-457E-A778-A9B067043356}" dt="2023-01-13T04:19:49.141" v="6714" actId="21"/>
          <ac:picMkLst>
            <pc:docMk/>
            <pc:sldMk cId="46962543" sldId="274"/>
            <ac:picMk id="7" creationId="{37F1F135-0D64-AFD3-EDD5-E8F3F2100239}"/>
          </ac:picMkLst>
        </pc:picChg>
        <pc:picChg chg="add mod">
          <ac:chgData name="Apoorva Mishra" userId="c8224ba02605307d" providerId="LiveId" clId="{379AB0AB-2F8F-457E-A778-A9B067043356}" dt="2023-01-22T13:47:09.368" v="28354" actId="14100"/>
          <ac:picMkLst>
            <pc:docMk/>
            <pc:sldMk cId="46962543" sldId="274"/>
            <ac:picMk id="8" creationId="{87F5F73F-4607-D893-F883-0185BFDDEE42}"/>
          </ac:picMkLst>
        </pc:picChg>
        <pc:picChg chg="add del mod">
          <ac:chgData name="Apoorva Mishra" userId="c8224ba02605307d" providerId="LiveId" clId="{379AB0AB-2F8F-457E-A778-A9B067043356}" dt="2023-01-13T04:20:40.151" v="6727" actId="21"/>
          <ac:picMkLst>
            <pc:docMk/>
            <pc:sldMk cId="46962543" sldId="274"/>
            <ac:picMk id="9" creationId="{B193BED2-A950-B342-FC6B-AE2791F8A04F}"/>
          </ac:picMkLst>
        </pc:picChg>
        <pc:picChg chg="add mod">
          <ac:chgData name="Apoorva Mishra" userId="c8224ba02605307d" providerId="LiveId" clId="{379AB0AB-2F8F-457E-A778-A9B067043356}" dt="2023-01-20T14:38:04.522" v="20025" actId="1076"/>
          <ac:picMkLst>
            <pc:docMk/>
            <pc:sldMk cId="46962543" sldId="274"/>
            <ac:picMk id="10" creationId="{AAC15E74-AFAD-BFB1-ECDC-8FA8D2F5228F}"/>
          </ac:picMkLst>
        </pc:picChg>
        <pc:picChg chg="add mod">
          <ac:chgData name="Apoorva Mishra" userId="c8224ba02605307d" providerId="LiveId" clId="{379AB0AB-2F8F-457E-A778-A9B067043356}" dt="2023-01-22T13:47:59.516" v="28364" actId="14100"/>
          <ac:picMkLst>
            <pc:docMk/>
            <pc:sldMk cId="46962543" sldId="274"/>
            <ac:picMk id="11" creationId="{134A56D3-EF1C-E47B-BDE4-D941218CB751}"/>
          </ac:picMkLst>
        </pc:picChg>
        <pc:picChg chg="add del mod">
          <ac:chgData name="Apoorva Mishra" userId="c8224ba02605307d" providerId="LiveId" clId="{379AB0AB-2F8F-457E-A778-A9B067043356}" dt="2023-01-13T04:18:47.828" v="6698" actId="21"/>
          <ac:picMkLst>
            <pc:docMk/>
            <pc:sldMk cId="46962543" sldId="274"/>
            <ac:picMk id="11" creationId="{586A509C-7197-64E5-56CD-672AC7FB9FE2}"/>
          </ac:picMkLst>
        </pc:picChg>
        <pc:picChg chg="add mod">
          <ac:chgData name="Apoorva Mishra" userId="c8224ba02605307d" providerId="LiveId" clId="{379AB0AB-2F8F-457E-A778-A9B067043356}" dt="2023-01-20T14:52:06.500" v="20525" actId="14100"/>
          <ac:picMkLst>
            <pc:docMk/>
            <pc:sldMk cId="46962543" sldId="274"/>
            <ac:picMk id="12" creationId="{9E4B4A9B-7A13-E1D5-AE53-B0D0D965FC69}"/>
          </ac:picMkLst>
        </pc:picChg>
        <pc:picChg chg="add del mod">
          <ac:chgData name="Apoorva Mishra" userId="c8224ba02605307d" providerId="LiveId" clId="{379AB0AB-2F8F-457E-A778-A9B067043356}" dt="2023-01-13T04:18:43.276" v="6696" actId="21"/>
          <ac:picMkLst>
            <pc:docMk/>
            <pc:sldMk cId="46962543" sldId="274"/>
            <ac:picMk id="13" creationId="{A71DE7FD-41A3-6FB0-6781-4E9EC8664299}"/>
          </ac:picMkLst>
        </pc:picChg>
        <pc:picChg chg="add del mod ord modCrop">
          <ac:chgData name="Apoorva Mishra" userId="c8224ba02605307d" providerId="LiveId" clId="{379AB0AB-2F8F-457E-A778-A9B067043356}" dt="2023-01-19T18:14:48.979" v="18527" actId="478"/>
          <ac:picMkLst>
            <pc:docMk/>
            <pc:sldMk cId="46962543" sldId="274"/>
            <ac:picMk id="15" creationId="{76BA6111-B668-15EE-2802-B4E4DD1F6D8C}"/>
          </ac:picMkLst>
        </pc:picChg>
        <pc:picChg chg="add mod">
          <ac:chgData name="Apoorva Mishra" userId="c8224ba02605307d" providerId="LiveId" clId="{379AB0AB-2F8F-457E-A778-A9B067043356}" dt="2023-01-22T13:45:57.216" v="28281" actId="1076"/>
          <ac:picMkLst>
            <pc:docMk/>
            <pc:sldMk cId="46962543" sldId="274"/>
            <ac:picMk id="19" creationId="{C0DF0DFA-FA95-A945-D098-DFC64EF9556D}"/>
          </ac:picMkLst>
        </pc:picChg>
        <pc:picChg chg="add mod">
          <ac:chgData name="Apoorva Mishra" userId="c8224ba02605307d" providerId="LiveId" clId="{379AB0AB-2F8F-457E-A778-A9B067043356}" dt="2023-01-13T04:30:50.526" v="7496" actId="1076"/>
          <ac:picMkLst>
            <pc:docMk/>
            <pc:sldMk cId="46962543" sldId="274"/>
            <ac:picMk id="21" creationId="{CC6373BC-4031-6798-87FB-A18A0FD34A73}"/>
          </ac:picMkLst>
        </pc:picChg>
        <pc:picChg chg="add del mod">
          <ac:chgData name="Apoorva Mishra" userId="c8224ba02605307d" providerId="LiveId" clId="{379AB0AB-2F8F-457E-A778-A9B067043356}" dt="2023-01-20T14:37:46.870" v="20019" actId="478"/>
          <ac:picMkLst>
            <pc:docMk/>
            <pc:sldMk cId="46962543" sldId="274"/>
            <ac:picMk id="25" creationId="{79F84EC3-ACEA-67F2-47DB-4F61F1A52EFB}"/>
          </ac:picMkLst>
        </pc:picChg>
        <pc:picChg chg="add del mod">
          <ac:chgData name="Apoorva Mishra" userId="c8224ba02605307d" providerId="LiveId" clId="{379AB0AB-2F8F-457E-A778-A9B067043356}" dt="2023-01-20T14:51:57.005" v="20521" actId="478"/>
          <ac:picMkLst>
            <pc:docMk/>
            <pc:sldMk cId="46962543" sldId="274"/>
            <ac:picMk id="27" creationId="{9F09D1D3-BC6C-95FF-46CA-E35E9964731D}"/>
          </ac:picMkLst>
        </pc:picChg>
        <pc:picChg chg="add del mod">
          <ac:chgData name="Apoorva Mishra" userId="c8224ba02605307d" providerId="LiveId" clId="{379AB0AB-2F8F-457E-A778-A9B067043356}" dt="2023-01-23T05:44:01.979" v="28616" actId="478"/>
          <ac:picMkLst>
            <pc:docMk/>
            <pc:sldMk cId="46962543" sldId="274"/>
            <ac:picMk id="28" creationId="{E09E0006-A4B2-4B1B-9C70-D50098CAEBFA}"/>
          </ac:picMkLst>
        </pc:picChg>
        <pc:picChg chg="del mod">
          <ac:chgData name="Apoorva Mishra" userId="c8224ba02605307d" providerId="LiveId" clId="{379AB0AB-2F8F-457E-A778-A9B067043356}" dt="2023-01-22T13:46:59.232" v="28351" actId="478"/>
          <ac:picMkLst>
            <pc:docMk/>
            <pc:sldMk cId="46962543" sldId="274"/>
            <ac:picMk id="2052" creationId="{6FA1DFA8-AC1A-9B45-9A33-41688CFAC86B}"/>
          </ac:picMkLst>
        </pc:picChg>
      </pc:sldChg>
      <pc:sldChg chg="addSp delSp modSp del mod ord modAnim">
        <pc:chgData name="Apoorva Mishra" userId="c8224ba02605307d" providerId="LiveId" clId="{379AB0AB-2F8F-457E-A778-A9B067043356}" dt="2023-01-22T12:37:11.466" v="28010" actId="47"/>
        <pc:sldMkLst>
          <pc:docMk/>
          <pc:sldMk cId="2681876323" sldId="275"/>
        </pc:sldMkLst>
        <pc:spChg chg="add mod">
          <ac:chgData name="Apoorva Mishra" userId="c8224ba02605307d" providerId="LiveId" clId="{379AB0AB-2F8F-457E-A778-A9B067043356}" dt="2023-01-20T21:45:26.318" v="22336" actId="27636"/>
          <ac:spMkLst>
            <pc:docMk/>
            <pc:sldMk cId="2681876323" sldId="275"/>
            <ac:spMk id="2" creationId="{27384634-F1F7-7AE4-49AD-FA557713B6CE}"/>
          </ac:spMkLst>
        </pc:spChg>
        <pc:spChg chg="mod">
          <ac:chgData name="Apoorva Mishra" userId="c8224ba02605307d" providerId="LiveId" clId="{379AB0AB-2F8F-457E-A778-A9B067043356}" dt="2023-01-19T10:24:53.340" v="18266" actId="1076"/>
          <ac:spMkLst>
            <pc:docMk/>
            <pc:sldMk cId="2681876323" sldId="275"/>
            <ac:spMk id="3" creationId="{32768A09-3873-7241-7123-154AC77C5257}"/>
          </ac:spMkLst>
        </pc:spChg>
        <pc:spChg chg="del mod">
          <ac:chgData name="Apoorva Mishra" userId="c8224ba02605307d" providerId="LiveId" clId="{379AB0AB-2F8F-457E-A778-A9B067043356}" dt="2023-01-13T04:34:10.949" v="7549" actId="478"/>
          <ac:spMkLst>
            <pc:docMk/>
            <pc:sldMk cId="2681876323" sldId="275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2T12:19:44.953" v="27976" actId="21"/>
          <ac:spMkLst>
            <pc:docMk/>
            <pc:sldMk cId="2681876323" sldId="275"/>
            <ac:spMk id="6" creationId="{5822D3DA-A628-987A-321A-4D5538A8A5D3}"/>
          </ac:spMkLst>
        </pc:spChg>
        <pc:spChg chg="del">
          <ac:chgData name="Apoorva Mishra" userId="c8224ba02605307d" providerId="LiveId" clId="{379AB0AB-2F8F-457E-A778-A9B067043356}" dt="2023-01-13T04:32:51.305" v="7507" actId="478"/>
          <ac:spMkLst>
            <pc:docMk/>
            <pc:sldMk cId="2681876323" sldId="275"/>
            <ac:spMk id="6" creationId="{6D41B8F4-C2DA-47CC-FE71-81B8BDD08BE7}"/>
          </ac:spMkLst>
        </pc:spChg>
        <pc:spChg chg="add mod">
          <ac:chgData name="Apoorva Mishra" userId="c8224ba02605307d" providerId="LiveId" clId="{379AB0AB-2F8F-457E-A778-A9B067043356}" dt="2023-01-22T12:21:16.438" v="28003" actId="113"/>
          <ac:spMkLst>
            <pc:docMk/>
            <pc:sldMk cId="2681876323" sldId="275"/>
            <ac:spMk id="8" creationId="{BD47F022-61DD-971C-C9ED-D1CAFFC16FAE}"/>
          </ac:spMkLst>
        </pc:spChg>
        <pc:spChg chg="add mod">
          <ac:chgData name="Apoorva Mishra" userId="c8224ba02605307d" providerId="LiveId" clId="{379AB0AB-2F8F-457E-A778-A9B067043356}" dt="2023-01-22T12:21:02.130" v="28001" actId="1076"/>
          <ac:spMkLst>
            <pc:docMk/>
            <pc:sldMk cId="2681876323" sldId="275"/>
            <ac:spMk id="11" creationId="{3F7D7FF6-38B3-B406-85CF-B1CE9F8553E0}"/>
          </ac:spMkLst>
        </pc:spChg>
        <pc:spChg chg="add mod">
          <ac:chgData name="Apoorva Mishra" userId="c8224ba02605307d" providerId="LiveId" clId="{379AB0AB-2F8F-457E-A778-A9B067043356}" dt="2023-01-22T12:12:13.571" v="27920" actId="207"/>
          <ac:spMkLst>
            <pc:docMk/>
            <pc:sldMk cId="2681876323" sldId="275"/>
            <ac:spMk id="12" creationId="{D691B829-AC8E-2D70-5505-2C052880B449}"/>
          </ac:spMkLst>
        </pc:spChg>
        <pc:spChg chg="add del mod">
          <ac:chgData name="Apoorva Mishra" userId="c8224ba02605307d" providerId="LiveId" clId="{379AB0AB-2F8F-457E-A778-A9B067043356}" dt="2023-01-20T20:56:48.355" v="21077" actId="478"/>
          <ac:spMkLst>
            <pc:docMk/>
            <pc:sldMk cId="2681876323" sldId="275"/>
            <ac:spMk id="14" creationId="{D4EC73BA-7A30-4A3F-1F45-E615B6E3C157}"/>
          </ac:spMkLst>
        </pc:spChg>
        <pc:spChg chg="add del mod ord">
          <ac:chgData name="Apoorva Mishra" userId="c8224ba02605307d" providerId="LiveId" clId="{379AB0AB-2F8F-457E-A778-A9B067043356}" dt="2023-01-20T20:56:49.430" v="21078" actId="478"/>
          <ac:spMkLst>
            <pc:docMk/>
            <pc:sldMk cId="2681876323" sldId="275"/>
            <ac:spMk id="15" creationId="{76A9DD40-22FC-B0F9-6C74-AB810F2F8A81}"/>
          </ac:spMkLst>
        </pc:spChg>
        <pc:picChg chg="add del mod">
          <ac:chgData name="Apoorva Mishra" userId="c8224ba02605307d" providerId="LiveId" clId="{379AB0AB-2F8F-457E-A778-A9B067043356}" dt="2023-01-22T12:19:33.338" v="27973" actId="478"/>
          <ac:picMkLst>
            <pc:docMk/>
            <pc:sldMk cId="2681876323" sldId="275"/>
            <ac:picMk id="5" creationId="{7613D0ED-DFC6-77CD-1AE1-1540EA42E9B0}"/>
          </ac:picMkLst>
        </pc:picChg>
        <pc:picChg chg="add del mod">
          <ac:chgData name="Apoorva Mishra" userId="c8224ba02605307d" providerId="LiveId" clId="{379AB0AB-2F8F-457E-A778-A9B067043356}" dt="2023-01-20T20:59:11.513" v="21127" actId="478"/>
          <ac:picMkLst>
            <pc:docMk/>
            <pc:sldMk cId="2681876323" sldId="275"/>
            <ac:picMk id="5" creationId="{C9D9895C-88BB-364A-CAC3-7DE982CA4491}"/>
          </ac:picMkLst>
        </pc:picChg>
        <pc:picChg chg="add del">
          <ac:chgData name="Apoorva Mishra" userId="c8224ba02605307d" providerId="LiveId" clId="{379AB0AB-2F8F-457E-A778-A9B067043356}" dt="2023-01-13T04:34:14.286" v="7551" actId="478"/>
          <ac:picMkLst>
            <pc:docMk/>
            <pc:sldMk cId="2681876323" sldId="275"/>
            <ac:picMk id="7" creationId="{3316CA5A-AB27-8966-739C-40219502CD3C}"/>
          </ac:picMkLst>
        </pc:picChg>
        <pc:picChg chg="add mod">
          <ac:chgData name="Apoorva Mishra" userId="c8224ba02605307d" providerId="LiveId" clId="{379AB0AB-2F8F-457E-A778-A9B067043356}" dt="2023-01-22T12:20:47.619" v="27997" actId="14100"/>
          <ac:picMkLst>
            <pc:docMk/>
            <pc:sldMk cId="2681876323" sldId="275"/>
            <ac:picMk id="7" creationId="{5380CB80-5C58-0251-9968-F58A321912D1}"/>
          </ac:picMkLst>
        </pc:picChg>
        <pc:picChg chg="add mod">
          <ac:chgData name="Apoorva Mishra" userId="c8224ba02605307d" providerId="LiveId" clId="{379AB0AB-2F8F-457E-A778-A9B067043356}" dt="2023-01-22T12:20:56.164" v="28000" actId="14100"/>
          <ac:picMkLst>
            <pc:docMk/>
            <pc:sldMk cId="2681876323" sldId="275"/>
            <ac:picMk id="10" creationId="{67BF2325-A13E-B1D7-7AF0-DFFEEB765C25}"/>
          </ac:picMkLst>
        </pc:picChg>
        <pc:picChg chg="add del mod">
          <ac:chgData name="Apoorva Mishra" userId="c8224ba02605307d" providerId="LiveId" clId="{379AB0AB-2F8F-457E-A778-A9B067043356}" dt="2023-01-13T04:54:45.811" v="8476" actId="478"/>
          <ac:picMkLst>
            <pc:docMk/>
            <pc:sldMk cId="2681876323" sldId="275"/>
            <ac:picMk id="10" creationId="{87AF4A63-E915-059B-4E6A-65ACF13A16C4}"/>
          </ac:picMkLst>
        </pc:picChg>
        <pc:picChg chg="add del mod">
          <ac:chgData name="Apoorva Mishra" userId="c8224ba02605307d" providerId="LiveId" clId="{379AB0AB-2F8F-457E-A778-A9B067043356}" dt="2023-01-20T21:01:36.216" v="21128" actId="478"/>
          <ac:picMkLst>
            <pc:docMk/>
            <pc:sldMk cId="2681876323" sldId="275"/>
            <ac:picMk id="13" creationId="{11008BBD-4484-9A10-94C6-2AD34A1A5126}"/>
          </ac:picMkLst>
        </pc:picChg>
        <pc:picChg chg="mod">
          <ac:chgData name="Apoorva Mishra" userId="c8224ba02605307d" providerId="LiveId" clId="{379AB0AB-2F8F-457E-A778-A9B067043356}" dt="2023-01-22T12:11:20.932" v="27918" actId="1076"/>
          <ac:picMkLst>
            <pc:docMk/>
            <pc:sldMk cId="2681876323" sldId="275"/>
            <ac:picMk id="2052" creationId="{6FA1DFA8-AC1A-9B45-9A33-41688CFAC86B}"/>
          </ac:picMkLst>
        </pc:picChg>
      </pc:sldChg>
      <pc:sldChg chg="addSp delSp modSp new del mod">
        <pc:chgData name="Apoorva Mishra" userId="c8224ba02605307d" providerId="LiveId" clId="{379AB0AB-2F8F-457E-A778-A9B067043356}" dt="2023-01-22T12:37:13.724" v="28011" actId="47"/>
        <pc:sldMkLst>
          <pc:docMk/>
          <pc:sldMk cId="2813355819" sldId="276"/>
        </pc:sldMkLst>
        <pc:spChg chg="del">
          <ac:chgData name="Apoorva Mishra" userId="c8224ba02605307d" providerId="LiveId" clId="{379AB0AB-2F8F-457E-A778-A9B067043356}" dt="2023-01-13T04:43:35.003" v="7722" actId="478"/>
          <ac:spMkLst>
            <pc:docMk/>
            <pc:sldMk cId="2813355819" sldId="276"/>
            <ac:spMk id="2" creationId="{441F389C-9006-5CD2-D229-1283B29F69E5}"/>
          </ac:spMkLst>
        </pc:spChg>
        <pc:spChg chg="mod">
          <ac:chgData name="Apoorva Mishra" userId="c8224ba02605307d" providerId="LiveId" clId="{379AB0AB-2F8F-457E-A778-A9B067043356}" dt="2023-01-19T10:25:05.206" v="18273" actId="1076"/>
          <ac:spMkLst>
            <pc:docMk/>
            <pc:sldMk cId="2813355819" sldId="276"/>
            <ac:spMk id="2" creationId="{B2BB212F-00A4-F942-58CB-2373D5D21166}"/>
          </ac:spMkLst>
        </pc:spChg>
        <pc:spChg chg="del mod">
          <ac:chgData name="Apoorva Mishra" userId="c8224ba02605307d" providerId="LiveId" clId="{379AB0AB-2F8F-457E-A778-A9B067043356}" dt="2023-01-20T21:04:02.634" v="21179" actId="478"/>
          <ac:spMkLst>
            <pc:docMk/>
            <pc:sldMk cId="2813355819" sldId="276"/>
            <ac:spMk id="3" creationId="{4C640BC1-2E9B-D237-5D1A-54CA93206883}"/>
          </ac:spMkLst>
        </pc:spChg>
        <pc:spChg chg="add mod">
          <ac:chgData name="Apoorva Mishra" userId="c8224ba02605307d" providerId="LiveId" clId="{379AB0AB-2F8F-457E-A778-A9B067043356}" dt="2023-01-22T12:19:54.324" v="27980" actId="1076"/>
          <ac:spMkLst>
            <pc:docMk/>
            <pc:sldMk cId="2813355819" sldId="276"/>
            <ac:spMk id="3" creationId="{5F645CA0-1507-6EF0-65F8-E4C5738243CB}"/>
          </ac:spMkLst>
        </pc:spChg>
        <pc:spChg chg="add del mod">
          <ac:chgData name="Apoorva Mishra" userId="c8224ba02605307d" providerId="LiveId" clId="{379AB0AB-2F8F-457E-A778-A9B067043356}" dt="2023-01-20T21:03:33.489" v="21149" actId="478"/>
          <ac:spMkLst>
            <pc:docMk/>
            <pc:sldMk cId="2813355819" sldId="276"/>
            <ac:spMk id="4" creationId="{38EA797B-AEEF-7F76-CD5B-22DB2D72CF8D}"/>
          </ac:spMkLst>
        </pc:spChg>
        <pc:spChg chg="add del mod">
          <ac:chgData name="Apoorva Mishra" userId="c8224ba02605307d" providerId="LiveId" clId="{379AB0AB-2F8F-457E-A778-A9B067043356}" dt="2023-01-20T21:04:06.133" v="21180" actId="478"/>
          <ac:spMkLst>
            <pc:docMk/>
            <pc:sldMk cId="2813355819" sldId="276"/>
            <ac:spMk id="6" creationId="{337AC47E-3BBE-DEDE-2B74-70B6BC16642C}"/>
          </ac:spMkLst>
        </pc:spChg>
        <pc:spChg chg="add mod">
          <ac:chgData name="Apoorva Mishra" userId="c8224ba02605307d" providerId="LiveId" clId="{379AB0AB-2F8F-457E-A778-A9B067043356}" dt="2023-01-22T12:19:26.225" v="27966" actId="1076"/>
          <ac:spMkLst>
            <pc:docMk/>
            <pc:sldMk cId="2813355819" sldId="276"/>
            <ac:spMk id="7" creationId="{2AA859EF-FB4E-B63F-EFC6-6718E2F31E7B}"/>
          </ac:spMkLst>
        </pc:spChg>
        <pc:spChg chg="add del mod">
          <ac:chgData name="Apoorva Mishra" userId="c8224ba02605307d" providerId="LiveId" clId="{379AB0AB-2F8F-457E-A778-A9B067043356}" dt="2023-01-13T04:52:25.152" v="8362" actId="478"/>
          <ac:spMkLst>
            <pc:docMk/>
            <pc:sldMk cId="2813355819" sldId="276"/>
            <ac:spMk id="8" creationId="{505E8C42-7A26-1AC8-3B14-52DE4D9F914C}"/>
          </ac:spMkLst>
        </pc:spChg>
        <pc:spChg chg="add del mod">
          <ac:chgData name="Apoorva Mishra" userId="c8224ba02605307d" providerId="LiveId" clId="{379AB0AB-2F8F-457E-A778-A9B067043356}" dt="2023-01-14T16:45:47.148" v="10824" actId="478"/>
          <ac:spMkLst>
            <pc:docMk/>
            <pc:sldMk cId="2813355819" sldId="276"/>
            <ac:spMk id="9" creationId="{BC8C1772-3839-FE74-14E6-DC15E9EFE053}"/>
          </ac:spMkLst>
        </pc:spChg>
        <pc:spChg chg="add mod">
          <ac:chgData name="Apoorva Mishra" userId="c8224ba02605307d" providerId="LiveId" clId="{379AB0AB-2F8F-457E-A778-A9B067043356}" dt="2023-01-22T12:19:25.246" v="27962" actId="1076"/>
          <ac:spMkLst>
            <pc:docMk/>
            <pc:sldMk cId="2813355819" sldId="276"/>
            <ac:spMk id="14" creationId="{04C1D7D5-386C-9578-2D12-E789817B4921}"/>
          </ac:spMkLst>
        </pc:spChg>
        <pc:spChg chg="add mod">
          <ac:chgData name="Apoorva Mishra" userId="c8224ba02605307d" providerId="LiveId" clId="{379AB0AB-2F8F-457E-A778-A9B067043356}" dt="2023-01-22T12:19:24.761" v="27960" actId="1076"/>
          <ac:spMkLst>
            <pc:docMk/>
            <pc:sldMk cId="2813355819" sldId="276"/>
            <ac:spMk id="15" creationId="{B30C95DE-6FEC-AE3F-0CA5-9C613E7A52A1}"/>
          </ac:spMkLst>
        </pc:spChg>
        <pc:spChg chg="add del mod">
          <ac:chgData name="Apoorva Mishra" userId="c8224ba02605307d" providerId="LiveId" clId="{379AB0AB-2F8F-457E-A778-A9B067043356}" dt="2023-01-22T12:17:47.382" v="27929" actId="21"/>
          <ac:spMkLst>
            <pc:docMk/>
            <pc:sldMk cId="2813355819" sldId="276"/>
            <ac:spMk id="18" creationId="{715EE194-FFB3-5667-9140-5263509A036E}"/>
          </ac:spMkLst>
        </pc:spChg>
        <pc:spChg chg="add del mod">
          <ac:chgData name="Apoorva Mishra" userId="c8224ba02605307d" providerId="LiveId" clId="{379AB0AB-2F8F-457E-A778-A9B067043356}" dt="2023-01-20T21:10:20.398" v="21262"/>
          <ac:spMkLst>
            <pc:docMk/>
            <pc:sldMk cId="2813355819" sldId="276"/>
            <ac:spMk id="19" creationId="{B20F8047-4D06-42E1-2662-59361CF0A27B}"/>
          </ac:spMkLst>
        </pc:spChg>
        <pc:spChg chg="add mod">
          <ac:chgData name="Apoorva Mishra" userId="c8224ba02605307d" providerId="LiveId" clId="{379AB0AB-2F8F-457E-A778-A9B067043356}" dt="2023-01-22T12:20:24.317" v="27991" actId="1076"/>
          <ac:spMkLst>
            <pc:docMk/>
            <pc:sldMk cId="2813355819" sldId="276"/>
            <ac:spMk id="22" creationId="{C0D212DB-FC4D-7893-C191-0E25907F61A5}"/>
          </ac:spMkLst>
        </pc:spChg>
        <pc:graphicFrameChg chg="add del mod">
          <ac:chgData name="Apoorva Mishra" userId="c8224ba02605307d" providerId="LiveId" clId="{379AB0AB-2F8F-457E-A778-A9B067043356}" dt="2023-01-20T21:13:10.507" v="21294"/>
          <ac:graphicFrameMkLst>
            <pc:docMk/>
            <pc:sldMk cId="2813355819" sldId="276"/>
            <ac:graphicFrameMk id="20" creationId="{5CFE8BD6-7801-8C96-A425-12215D1A2428}"/>
          </ac:graphicFrameMkLst>
        </pc:graphicFrameChg>
        <pc:graphicFrameChg chg="add del mod modGraphic">
          <ac:chgData name="Apoorva Mishra" userId="c8224ba02605307d" providerId="LiveId" clId="{379AB0AB-2F8F-457E-A778-A9B067043356}" dt="2023-01-20T21:14:58.453" v="21325" actId="478"/>
          <ac:graphicFrameMkLst>
            <pc:docMk/>
            <pc:sldMk cId="2813355819" sldId="276"/>
            <ac:graphicFrameMk id="21" creationId="{8AD77D24-66A9-7670-6F31-56F5F48A542C}"/>
          </ac:graphicFrameMkLst>
        </pc:graphicFrameChg>
        <pc:picChg chg="add del mod">
          <ac:chgData name="Apoorva Mishra" userId="c8224ba02605307d" providerId="LiveId" clId="{379AB0AB-2F8F-457E-A778-A9B067043356}" dt="2023-01-14T16:40:58.998" v="10641" actId="478"/>
          <ac:picMkLst>
            <pc:docMk/>
            <pc:sldMk cId="2813355819" sldId="276"/>
            <ac:picMk id="6" creationId="{C3909F75-5ACD-3B46-9576-6D5D2500BF60}"/>
          </ac:picMkLst>
        </pc:picChg>
        <pc:picChg chg="add mod">
          <ac:chgData name="Apoorva Mishra" userId="c8224ba02605307d" providerId="LiveId" clId="{379AB0AB-2F8F-457E-A778-A9B067043356}" dt="2023-01-22T12:19:25.964" v="27965" actId="1076"/>
          <ac:picMkLst>
            <pc:docMk/>
            <pc:sldMk cId="2813355819" sldId="276"/>
            <ac:picMk id="9" creationId="{A82C984A-AD1D-8F9D-3847-BF0B19C3D598}"/>
          </ac:picMkLst>
        </pc:picChg>
        <pc:picChg chg="add del mod">
          <ac:chgData name="Apoorva Mishra" userId="c8224ba02605307d" providerId="LiveId" clId="{379AB0AB-2F8F-457E-A778-A9B067043356}" dt="2023-01-20T20:58:27.955" v="21120" actId="21"/>
          <ac:picMkLst>
            <pc:docMk/>
            <pc:sldMk cId="2813355819" sldId="276"/>
            <ac:picMk id="11" creationId="{1307A257-0F56-9C33-6E4E-CB8D1C23FF9D}"/>
          </ac:picMkLst>
        </pc:picChg>
        <pc:picChg chg="add mod">
          <ac:chgData name="Apoorva Mishra" userId="c8224ba02605307d" providerId="LiveId" clId="{379AB0AB-2F8F-457E-A778-A9B067043356}" dt="2023-01-22T12:19:25.402" v="27963" actId="1076"/>
          <ac:picMkLst>
            <pc:docMk/>
            <pc:sldMk cId="2813355819" sldId="276"/>
            <ac:picMk id="12" creationId="{6046E5F1-1789-C3CF-AD16-AC02B532F54B}"/>
          </ac:picMkLst>
        </pc:picChg>
        <pc:picChg chg="add del mod">
          <ac:chgData name="Apoorva Mishra" userId="c8224ba02605307d" providerId="LiveId" clId="{379AB0AB-2F8F-457E-A778-A9B067043356}" dt="2023-01-22T12:20:01.490" v="27982" actId="14100"/>
          <ac:picMkLst>
            <pc:docMk/>
            <pc:sldMk cId="2813355819" sldId="276"/>
            <ac:picMk id="13" creationId="{55D3D0CB-5FEA-3B8E-80F8-5830957851BC}"/>
          </ac:picMkLst>
        </pc:picChg>
        <pc:picChg chg="add mod">
          <ac:chgData name="Apoorva Mishra" userId="c8224ba02605307d" providerId="LiveId" clId="{379AB0AB-2F8F-457E-A778-A9B067043356}" dt="2023-01-20T21:12:53.884" v="21290" actId="1076"/>
          <ac:picMkLst>
            <pc:docMk/>
            <pc:sldMk cId="2813355819" sldId="276"/>
            <ac:picMk id="17" creationId="{8CFBEF20-91CC-7787-EE5B-0D49D9B28A03}"/>
          </ac:picMkLst>
        </pc:picChg>
      </pc:sldChg>
      <pc:sldChg chg="addSp delSp modSp new mod ord modAnim">
        <pc:chgData name="Apoorva Mishra" userId="c8224ba02605307d" providerId="LiveId" clId="{379AB0AB-2F8F-457E-A778-A9B067043356}" dt="2023-02-09T09:51:59.473" v="39722" actId="115"/>
        <pc:sldMkLst>
          <pc:docMk/>
          <pc:sldMk cId="372629522" sldId="277"/>
        </pc:sldMkLst>
        <pc:spChg chg="add del mod">
          <ac:chgData name="Apoorva Mishra" userId="c8224ba02605307d" providerId="LiveId" clId="{379AB0AB-2F8F-457E-A778-A9B067043356}" dt="2023-02-09T09:51:59.473" v="39722" actId="115"/>
          <ac:spMkLst>
            <pc:docMk/>
            <pc:sldMk cId="372629522" sldId="277"/>
            <ac:spMk id="2" creationId="{F3753FB4-2A53-B112-E379-ECDAAC5D26B7}"/>
          </ac:spMkLst>
        </pc:spChg>
        <pc:spChg chg="mod">
          <ac:chgData name="Apoorva Mishra" userId="c8224ba02605307d" providerId="LiveId" clId="{379AB0AB-2F8F-457E-A778-A9B067043356}" dt="2023-01-25T04:15:49.182" v="35522" actId="207"/>
          <ac:spMkLst>
            <pc:docMk/>
            <pc:sldMk cId="372629522" sldId="277"/>
            <ac:spMk id="3" creationId="{9DDA5F6C-9758-67EF-D180-FDF4B33B7C81}"/>
          </ac:spMkLst>
        </pc:spChg>
        <pc:spChg chg="del mod">
          <ac:chgData name="Apoorva Mishra" userId="c8224ba02605307d" providerId="LiveId" clId="{379AB0AB-2F8F-457E-A778-A9B067043356}" dt="2023-01-13T05:02:59.556" v="8641" actId="478"/>
          <ac:spMkLst>
            <pc:docMk/>
            <pc:sldMk cId="372629522" sldId="277"/>
            <ac:spMk id="3" creationId="{F5C50383-1D49-5DB3-041A-B9984990D4F2}"/>
          </ac:spMkLst>
        </pc:spChg>
        <pc:spChg chg="add del mod">
          <ac:chgData name="Apoorva Mishra" userId="c8224ba02605307d" providerId="LiveId" clId="{379AB0AB-2F8F-457E-A778-A9B067043356}" dt="2023-01-13T05:03:28.797" v="8655" actId="478"/>
          <ac:spMkLst>
            <pc:docMk/>
            <pc:sldMk cId="372629522" sldId="277"/>
            <ac:spMk id="7" creationId="{7DF2DE01-570F-87BF-4D15-402D9F659719}"/>
          </ac:spMkLst>
        </pc:spChg>
        <pc:spChg chg="add del mod">
          <ac:chgData name="Apoorva Mishra" userId="c8224ba02605307d" providerId="LiveId" clId="{379AB0AB-2F8F-457E-A778-A9B067043356}" dt="2023-01-24T12:14:52.107" v="33411" actId="478"/>
          <ac:spMkLst>
            <pc:docMk/>
            <pc:sldMk cId="372629522" sldId="277"/>
            <ac:spMk id="8" creationId="{5A14A664-0FDA-A462-EE20-2F76633F7F1E}"/>
          </ac:spMkLst>
        </pc:spChg>
        <pc:spChg chg="add del mod">
          <ac:chgData name="Apoorva Mishra" userId="c8224ba02605307d" providerId="LiveId" clId="{379AB0AB-2F8F-457E-A778-A9B067043356}" dt="2023-01-13T05:05:40.542" v="8687"/>
          <ac:spMkLst>
            <pc:docMk/>
            <pc:sldMk cId="372629522" sldId="277"/>
            <ac:spMk id="8" creationId="{F23A388D-EC78-6DB0-7582-4131DE67268F}"/>
          </ac:spMkLst>
        </pc:spChg>
        <pc:spChg chg="add mod">
          <ac:chgData name="Apoorva Mishra" userId="c8224ba02605307d" providerId="LiveId" clId="{379AB0AB-2F8F-457E-A778-A9B067043356}" dt="2023-02-08T11:10:54.009" v="37709" actId="14100"/>
          <ac:spMkLst>
            <pc:docMk/>
            <pc:sldMk cId="372629522" sldId="277"/>
            <ac:spMk id="9" creationId="{74FB545D-AE40-EF79-BA42-5B7DB3397E42}"/>
          </ac:spMkLst>
        </pc:spChg>
        <pc:spChg chg="add mod ord">
          <ac:chgData name="Apoorva Mishra" userId="c8224ba02605307d" providerId="LiveId" clId="{379AB0AB-2F8F-457E-A778-A9B067043356}" dt="2023-01-22T11:13:00.604" v="26965" actId="1076"/>
          <ac:spMkLst>
            <pc:docMk/>
            <pc:sldMk cId="372629522" sldId="277"/>
            <ac:spMk id="10" creationId="{7C78FD06-3246-BB94-10CD-0B6F845C35E8}"/>
          </ac:spMkLst>
        </pc:spChg>
        <pc:spChg chg="add del mod">
          <ac:chgData name="Apoorva Mishra" userId="c8224ba02605307d" providerId="LiveId" clId="{379AB0AB-2F8F-457E-A778-A9B067043356}" dt="2023-01-14T17:08:26.276" v="11623" actId="478"/>
          <ac:spMkLst>
            <pc:docMk/>
            <pc:sldMk cId="372629522" sldId="277"/>
            <ac:spMk id="11" creationId="{0034A087-3E0A-0059-7F98-9DEF39F4DE3A}"/>
          </ac:spMkLst>
        </pc:spChg>
        <pc:spChg chg="mod">
          <ac:chgData name="Apoorva Mishra" userId="c8224ba02605307d" providerId="LiveId" clId="{379AB0AB-2F8F-457E-A778-A9B067043356}" dt="2023-01-14T17:08:54.836" v="11628"/>
          <ac:spMkLst>
            <pc:docMk/>
            <pc:sldMk cId="372629522" sldId="277"/>
            <ac:spMk id="13" creationId="{0820CDD1-9B17-1A5E-9400-3B1C75A5306D}"/>
          </ac:spMkLst>
        </pc:spChg>
        <pc:spChg chg="mod">
          <ac:chgData name="Apoorva Mishra" userId="c8224ba02605307d" providerId="LiveId" clId="{379AB0AB-2F8F-457E-A778-A9B067043356}" dt="2023-01-14T17:10:03.654" v="11642" actId="1076"/>
          <ac:spMkLst>
            <pc:docMk/>
            <pc:sldMk cId="372629522" sldId="277"/>
            <ac:spMk id="14" creationId="{88E70C85-E1AC-EC0C-F1E3-AC2B91E6348C}"/>
          </ac:spMkLst>
        </pc:spChg>
        <pc:spChg chg="add del mod">
          <ac:chgData name="Apoorva Mishra" userId="c8224ba02605307d" providerId="LiveId" clId="{379AB0AB-2F8F-457E-A778-A9B067043356}" dt="2023-01-22T11:01:16.323" v="26768" actId="478"/>
          <ac:spMkLst>
            <pc:docMk/>
            <pc:sldMk cId="372629522" sldId="277"/>
            <ac:spMk id="15" creationId="{7AADB865-2C85-52C3-403C-46EB372516A5}"/>
          </ac:spMkLst>
        </pc:spChg>
        <pc:spChg chg="add del mod">
          <ac:chgData name="Apoorva Mishra" userId="c8224ba02605307d" providerId="LiveId" clId="{379AB0AB-2F8F-457E-A778-A9B067043356}" dt="2023-01-22T11:04:01.367" v="26786"/>
          <ac:spMkLst>
            <pc:docMk/>
            <pc:sldMk cId="372629522" sldId="277"/>
            <ac:spMk id="17" creationId="{1295749B-339A-F21C-4C7D-36A531707B48}"/>
          </ac:spMkLst>
        </pc:spChg>
        <pc:spChg chg="add mod">
          <ac:chgData name="Apoorva Mishra" userId="c8224ba02605307d" providerId="LiveId" clId="{379AB0AB-2F8F-457E-A778-A9B067043356}" dt="2023-01-22T13:08:40.914" v="28140" actId="1076"/>
          <ac:spMkLst>
            <pc:docMk/>
            <pc:sldMk cId="372629522" sldId="277"/>
            <ac:spMk id="18" creationId="{F50BE7A3-C520-542A-DAE8-8F2E56D76914}"/>
          </ac:spMkLst>
        </pc:spChg>
        <pc:grpChg chg="add del mod">
          <ac:chgData name="Apoorva Mishra" userId="c8224ba02605307d" providerId="LiveId" clId="{379AB0AB-2F8F-457E-A778-A9B067043356}" dt="2023-01-22T11:00:55.346" v="26767" actId="478"/>
          <ac:grpSpMkLst>
            <pc:docMk/>
            <pc:sldMk cId="372629522" sldId="277"/>
            <ac:grpSpMk id="12" creationId="{F8012EC2-652F-FCB8-BF1A-7704C47ABECB}"/>
          </ac:grpSpMkLst>
        </pc:grpChg>
        <pc:graphicFrameChg chg="add del mod modGraphic">
          <ac:chgData name="Apoorva Mishra" userId="c8224ba02605307d" providerId="LiveId" clId="{379AB0AB-2F8F-457E-A778-A9B067043356}" dt="2023-01-22T11:09:57.938" v="26838" actId="478"/>
          <ac:graphicFrameMkLst>
            <pc:docMk/>
            <pc:sldMk cId="372629522" sldId="277"/>
            <ac:graphicFrameMk id="5" creationId="{3A04AF5E-5AE1-9250-759F-6014EEF94991}"/>
          </ac:graphicFrameMkLst>
        </pc:graphicFrameChg>
        <pc:picChg chg="add del mod">
          <ac:chgData name="Apoorva Mishra" userId="c8224ba02605307d" providerId="LiveId" clId="{379AB0AB-2F8F-457E-A778-A9B067043356}" dt="2023-01-24T12:15:48.548" v="33432" actId="478"/>
          <ac:picMkLst>
            <pc:docMk/>
            <pc:sldMk cId="372629522" sldId="277"/>
            <ac:picMk id="4" creationId="{94FB6824-C808-5015-A42D-E3718AC2100D}"/>
          </ac:picMkLst>
        </pc:picChg>
        <pc:picChg chg="add del mod">
          <ac:chgData name="Apoorva Mishra" userId="c8224ba02605307d" providerId="LiveId" clId="{379AB0AB-2F8F-457E-A778-A9B067043356}" dt="2023-01-22T11:08:56.970" v="26818"/>
          <ac:picMkLst>
            <pc:docMk/>
            <pc:sldMk cId="372629522" sldId="277"/>
            <ac:picMk id="6" creationId="{861B388C-0AA2-8A16-DA3C-A0F6DA23FC4F}"/>
          </ac:picMkLst>
        </pc:picChg>
      </pc:sldChg>
      <pc:sldChg chg="addSp delSp modSp new del mod ord">
        <pc:chgData name="Apoorva Mishra" userId="c8224ba02605307d" providerId="LiveId" clId="{379AB0AB-2F8F-457E-A778-A9B067043356}" dt="2023-01-15T08:55:56.546" v="14210" actId="47"/>
        <pc:sldMkLst>
          <pc:docMk/>
          <pc:sldMk cId="556345664" sldId="278"/>
        </pc:sldMkLst>
        <pc:spChg chg="del">
          <ac:chgData name="Apoorva Mishra" userId="c8224ba02605307d" providerId="LiveId" clId="{379AB0AB-2F8F-457E-A778-A9B067043356}" dt="2023-01-13T05:12:33.478" v="9198" actId="478"/>
          <ac:spMkLst>
            <pc:docMk/>
            <pc:sldMk cId="556345664" sldId="278"/>
            <ac:spMk id="2" creationId="{42A5E1C2-72C2-A7C3-773B-3194CD66AC6A}"/>
          </ac:spMkLst>
        </pc:spChg>
        <pc:spChg chg="del mod">
          <ac:chgData name="Apoorva Mishra" userId="c8224ba02605307d" providerId="LiveId" clId="{379AB0AB-2F8F-457E-A778-A9B067043356}" dt="2023-01-15T05:44:40.428" v="12663" actId="478"/>
          <ac:spMkLst>
            <pc:docMk/>
            <pc:sldMk cId="556345664" sldId="278"/>
            <ac:spMk id="3" creationId="{37D9EB73-38EB-E8B1-AE02-5B3CEEDE6A41}"/>
          </ac:spMkLst>
        </pc:spChg>
        <pc:spChg chg="add mod">
          <ac:chgData name="Apoorva Mishra" userId="c8224ba02605307d" providerId="LiveId" clId="{379AB0AB-2F8F-457E-A778-A9B067043356}" dt="2023-01-13T05:12:24.044" v="9196"/>
          <ac:spMkLst>
            <pc:docMk/>
            <pc:sldMk cId="556345664" sldId="278"/>
            <ac:spMk id="5" creationId="{3E603E77-1453-4BDE-3E90-84C12C28DEB3}"/>
          </ac:spMkLst>
        </pc:spChg>
        <pc:spChg chg="add mod">
          <ac:chgData name="Apoorva Mishra" userId="c8224ba02605307d" providerId="LiveId" clId="{379AB0AB-2F8F-457E-A778-A9B067043356}" dt="2023-01-13T05:12:53.928" v="9206" actId="20577"/>
          <ac:spMkLst>
            <pc:docMk/>
            <pc:sldMk cId="556345664" sldId="278"/>
            <ac:spMk id="6" creationId="{D786BF7A-737F-12E5-C669-07FD7838F28D}"/>
          </ac:spMkLst>
        </pc:spChg>
        <pc:spChg chg="add mod topLvl">
          <ac:chgData name="Apoorva Mishra" userId="c8224ba02605307d" providerId="LiveId" clId="{379AB0AB-2F8F-457E-A778-A9B067043356}" dt="2023-01-14T17:09:24.347" v="11635" actId="21"/>
          <ac:spMkLst>
            <pc:docMk/>
            <pc:sldMk cId="556345664" sldId="278"/>
            <ac:spMk id="8" creationId="{86DC5839-9162-B96B-4A23-164A03E0C41F}"/>
          </ac:spMkLst>
        </pc:spChg>
        <pc:spChg chg="add del mod topLvl">
          <ac:chgData name="Apoorva Mishra" userId="c8224ba02605307d" providerId="LiveId" clId="{379AB0AB-2F8F-457E-A778-A9B067043356}" dt="2023-01-14T17:09:24.347" v="11635" actId="21"/>
          <ac:spMkLst>
            <pc:docMk/>
            <pc:sldMk cId="556345664" sldId="278"/>
            <ac:spMk id="9" creationId="{B845C50E-BD13-ED48-B288-244D6B441F48}"/>
          </ac:spMkLst>
        </pc:spChg>
        <pc:spChg chg="add del mod">
          <ac:chgData name="Apoorva Mishra" userId="c8224ba02605307d" providerId="LiveId" clId="{379AB0AB-2F8F-457E-A778-A9B067043356}" dt="2023-01-14T17:12:32.399" v="11733" actId="21"/>
          <ac:spMkLst>
            <pc:docMk/>
            <pc:sldMk cId="556345664" sldId="278"/>
            <ac:spMk id="11" creationId="{E386ECE8-C4E7-047B-CCCF-690994C96854}"/>
          </ac:spMkLst>
        </pc:spChg>
        <pc:spChg chg="add mod">
          <ac:chgData name="Apoorva Mishra" userId="c8224ba02605307d" providerId="LiveId" clId="{379AB0AB-2F8F-457E-A778-A9B067043356}" dt="2023-01-15T08:55:48.209" v="14209"/>
          <ac:spMkLst>
            <pc:docMk/>
            <pc:sldMk cId="556345664" sldId="278"/>
            <ac:spMk id="12" creationId="{8E07DA17-4295-D5D6-5E30-275FD3EC1757}"/>
          </ac:spMkLst>
        </pc:spChg>
        <pc:grpChg chg="add del mod">
          <ac:chgData name="Apoorva Mishra" userId="c8224ba02605307d" providerId="LiveId" clId="{379AB0AB-2F8F-457E-A778-A9B067043356}" dt="2023-01-14T17:08:51.026" v="11627" actId="21"/>
          <ac:grpSpMkLst>
            <pc:docMk/>
            <pc:sldMk cId="556345664" sldId="278"/>
            <ac:grpSpMk id="4" creationId="{677104D3-A001-436F-37C5-59566F18077C}"/>
          </ac:grpSpMkLst>
        </pc:grpChg>
        <pc:grpChg chg="add del mod">
          <ac:chgData name="Apoorva Mishra" userId="c8224ba02605307d" providerId="LiveId" clId="{379AB0AB-2F8F-457E-A778-A9B067043356}" dt="2023-01-14T17:09:24.347" v="11635" actId="21"/>
          <ac:grpSpMkLst>
            <pc:docMk/>
            <pc:sldMk cId="556345664" sldId="278"/>
            <ac:grpSpMk id="7" creationId="{EC210FEC-A81D-7FB0-FA35-8BD5BA6A4E74}"/>
          </ac:grpSpMkLst>
        </pc:grpChg>
      </pc:sldChg>
      <pc:sldChg chg="addSp delSp modSp new mod">
        <pc:chgData name="Apoorva Mishra" userId="c8224ba02605307d" providerId="LiveId" clId="{379AB0AB-2F8F-457E-A778-A9B067043356}" dt="2023-02-09T18:51:56.804" v="39790" actId="113"/>
        <pc:sldMkLst>
          <pc:docMk/>
          <pc:sldMk cId="2370135630" sldId="279"/>
        </pc:sldMkLst>
        <pc:spChg chg="mod">
          <ac:chgData name="Apoorva Mishra" userId="c8224ba02605307d" providerId="LiveId" clId="{379AB0AB-2F8F-457E-A778-A9B067043356}" dt="2023-01-26T13:20:37.585" v="36003" actId="122"/>
          <ac:spMkLst>
            <pc:docMk/>
            <pc:sldMk cId="2370135630" sldId="279"/>
            <ac:spMk id="2" creationId="{90101649-A68E-8394-EA56-16B6CD8F83D9}"/>
          </ac:spMkLst>
        </pc:spChg>
        <pc:spChg chg="mod">
          <ac:chgData name="Apoorva Mishra" userId="c8224ba02605307d" providerId="LiveId" clId="{379AB0AB-2F8F-457E-A778-A9B067043356}" dt="2023-01-14T17:13:02.340" v="11742" actId="1076"/>
          <ac:spMkLst>
            <pc:docMk/>
            <pc:sldMk cId="2370135630" sldId="279"/>
            <ac:spMk id="3" creationId="{FA84C1C3-B969-5F53-9B63-143A8A292069}"/>
          </ac:spMkLst>
        </pc:spChg>
        <pc:spChg chg="mod">
          <ac:chgData name="Apoorva Mishra" userId="c8224ba02605307d" providerId="LiveId" clId="{379AB0AB-2F8F-457E-A778-A9B067043356}" dt="2023-02-09T18:51:56.804" v="39790" actId="113"/>
          <ac:spMkLst>
            <pc:docMk/>
            <pc:sldMk cId="2370135630" sldId="279"/>
            <ac:spMk id="4" creationId="{FC598610-D303-37DA-7E22-F7F30BEA4688}"/>
          </ac:spMkLst>
        </pc:spChg>
        <pc:spChg chg="add del mod">
          <ac:chgData name="Apoorva Mishra" userId="c8224ba02605307d" providerId="LiveId" clId="{379AB0AB-2F8F-457E-A778-A9B067043356}" dt="2023-01-14T17:13:04.586" v="11744"/>
          <ac:spMkLst>
            <pc:docMk/>
            <pc:sldMk cId="2370135630" sldId="279"/>
            <ac:spMk id="6" creationId="{5A7250A4-3454-FAF1-526C-27AB3D7F7345}"/>
          </ac:spMkLst>
        </pc:spChg>
        <pc:picChg chg="add mod modCrop">
          <ac:chgData name="Apoorva Mishra" userId="c8224ba02605307d" providerId="LiveId" clId="{379AB0AB-2F8F-457E-A778-A9B067043356}" dt="2023-01-15T12:57:14.472" v="14491" actId="732"/>
          <ac:picMkLst>
            <pc:docMk/>
            <pc:sldMk cId="2370135630" sldId="279"/>
            <ac:picMk id="5" creationId="{FB2C85F5-8B2B-3281-9A69-C3C5A51818BE}"/>
          </ac:picMkLst>
        </pc:picChg>
      </pc:sldChg>
      <pc:sldChg chg="new del">
        <pc:chgData name="Apoorva Mishra" userId="c8224ba02605307d" providerId="LiveId" clId="{379AB0AB-2F8F-457E-A778-A9B067043356}" dt="2023-01-13T06:50:16.097" v="10273" actId="47"/>
        <pc:sldMkLst>
          <pc:docMk/>
          <pc:sldMk cId="518113206" sldId="280"/>
        </pc:sldMkLst>
      </pc:sldChg>
      <pc:sldChg chg="new del">
        <pc:chgData name="Apoorva Mishra" userId="c8224ba02605307d" providerId="LiveId" clId="{379AB0AB-2F8F-457E-A778-A9B067043356}" dt="2023-01-13T07:02:13.173" v="10275" actId="47"/>
        <pc:sldMkLst>
          <pc:docMk/>
          <pc:sldMk cId="874903755" sldId="280"/>
        </pc:sldMkLst>
      </pc:sldChg>
      <pc:sldChg chg="new del">
        <pc:chgData name="Apoorva Mishra" userId="c8224ba02605307d" providerId="LiveId" clId="{379AB0AB-2F8F-457E-A778-A9B067043356}" dt="2023-01-15T12:55:56.475" v="14490" actId="680"/>
        <pc:sldMkLst>
          <pc:docMk/>
          <pc:sldMk cId="1797049598" sldId="280"/>
        </pc:sldMkLst>
      </pc:sldChg>
      <pc:sldChg chg="new del">
        <pc:chgData name="Apoorva Mishra" userId="c8224ba02605307d" providerId="LiveId" clId="{379AB0AB-2F8F-457E-A778-A9B067043356}" dt="2023-01-13T07:44:35.020" v="10317" actId="47"/>
        <pc:sldMkLst>
          <pc:docMk/>
          <pc:sldMk cId="2540117334" sldId="280"/>
        </pc:sldMkLst>
      </pc:sldChg>
      <pc:sldChg chg="modSp new del mod">
        <pc:chgData name="Apoorva Mishra" userId="c8224ba02605307d" providerId="LiveId" clId="{379AB0AB-2F8F-457E-A778-A9B067043356}" dt="2023-01-15T09:29:51.947" v="14439" actId="47"/>
        <pc:sldMkLst>
          <pc:docMk/>
          <pc:sldMk cId="3294049518" sldId="280"/>
        </pc:sldMkLst>
        <pc:spChg chg="mod">
          <ac:chgData name="Apoorva Mishra" userId="c8224ba02605307d" providerId="LiveId" clId="{379AB0AB-2F8F-457E-A778-A9B067043356}" dt="2023-01-15T09:18:09.785" v="14438" actId="122"/>
          <ac:spMkLst>
            <pc:docMk/>
            <pc:sldMk cId="3294049518" sldId="280"/>
            <ac:spMk id="2" creationId="{CE1356AF-B5CD-4B61-54B2-8F23DDB31260}"/>
          </ac:spMkLst>
        </pc:spChg>
      </pc:sldChg>
      <pc:sldChg chg="addSp delSp modSp new mod modAnim">
        <pc:chgData name="Apoorva Mishra" userId="c8224ba02605307d" providerId="LiveId" clId="{379AB0AB-2F8F-457E-A778-A9B067043356}" dt="2023-02-09T19:17:50.248" v="40164" actId="9405"/>
        <pc:sldMkLst>
          <pc:docMk/>
          <pc:sldMk cId="3949242206" sldId="280"/>
        </pc:sldMkLst>
        <pc:spChg chg="mod">
          <ac:chgData name="Apoorva Mishra" userId="c8224ba02605307d" providerId="LiveId" clId="{379AB0AB-2F8F-457E-A778-A9B067043356}" dt="2023-01-19T10:20:03.959" v="18137" actId="1076"/>
          <ac:spMkLst>
            <pc:docMk/>
            <pc:sldMk cId="3949242206" sldId="280"/>
            <ac:spMk id="2" creationId="{ACCCA2BD-FD1D-2467-E4EE-2A205ADE5EA8}"/>
          </ac:spMkLst>
        </pc:spChg>
        <pc:spChg chg="del">
          <ac:chgData name="Apoorva Mishra" userId="c8224ba02605307d" providerId="LiveId" clId="{379AB0AB-2F8F-457E-A778-A9B067043356}" dt="2023-01-17T19:22:08.954" v="14539" actId="478"/>
          <ac:spMkLst>
            <pc:docMk/>
            <pc:sldMk cId="3949242206" sldId="280"/>
            <ac:spMk id="2" creationId="{F5061A13-C3D3-35B2-29D1-964CB16FB322}"/>
          </ac:spMkLst>
        </pc:spChg>
        <pc:spChg chg="del">
          <ac:chgData name="Apoorva Mishra" userId="c8224ba02605307d" providerId="LiveId" clId="{379AB0AB-2F8F-457E-A778-A9B067043356}" dt="2023-01-17T19:22:27.789" v="14541" actId="478"/>
          <ac:spMkLst>
            <pc:docMk/>
            <pc:sldMk cId="3949242206" sldId="280"/>
            <ac:spMk id="3" creationId="{9E7ED3A1-979C-510B-AE4C-616DB488F7EA}"/>
          </ac:spMkLst>
        </pc:spChg>
        <pc:spChg chg="add mod">
          <ac:chgData name="Apoorva Mishra" userId="c8224ba02605307d" providerId="LiveId" clId="{379AB0AB-2F8F-457E-A778-A9B067043356}" dt="2023-02-09T19:14:35.310" v="40138" actId="207"/>
          <ac:spMkLst>
            <pc:docMk/>
            <pc:sldMk cId="3949242206" sldId="280"/>
            <ac:spMk id="6" creationId="{E04C58CD-4831-FB8A-B500-25D62640B972}"/>
          </ac:spMkLst>
        </pc:spChg>
        <pc:spChg chg="add mod">
          <ac:chgData name="Apoorva Mishra" userId="c8224ba02605307d" providerId="LiveId" clId="{379AB0AB-2F8F-457E-A778-A9B067043356}" dt="2023-01-26T15:03:20.210" v="37285" actId="1076"/>
          <ac:spMkLst>
            <pc:docMk/>
            <pc:sldMk cId="3949242206" sldId="280"/>
            <ac:spMk id="7" creationId="{06EDA651-D254-4CC2-BEB0-5F730AA601EA}"/>
          </ac:spMkLst>
        </pc:spChg>
        <pc:graphicFrameChg chg="add del mod modGraphic">
          <ac:chgData name="Apoorva Mishra" userId="c8224ba02605307d" providerId="LiveId" clId="{379AB0AB-2F8F-457E-A778-A9B067043356}" dt="2023-02-09T19:16:40.102" v="40153" actId="1076"/>
          <ac:graphicFrameMkLst>
            <pc:docMk/>
            <pc:sldMk cId="3949242206" sldId="280"/>
            <ac:graphicFrameMk id="4" creationId="{2D277BEE-E93B-2373-0257-97C48329D39B}"/>
          </ac:graphicFrameMkLst>
        </pc:graphicFrameChg>
        <pc:picChg chg="add mod">
          <ac:chgData name="Apoorva Mishra" userId="c8224ba02605307d" providerId="LiveId" clId="{379AB0AB-2F8F-457E-A778-A9B067043356}" dt="2023-02-09T19:16:58.323" v="40155" actId="1076"/>
          <ac:picMkLst>
            <pc:docMk/>
            <pc:sldMk cId="3949242206" sldId="280"/>
            <ac:picMk id="3" creationId="{5E8CA4E4-63FE-D00A-A555-026668D03182}"/>
          </ac:picMkLst>
        </pc:picChg>
        <pc:picChg chg="add del mod">
          <ac:chgData name="Apoorva Mishra" userId="c8224ba02605307d" providerId="LiveId" clId="{379AB0AB-2F8F-457E-A778-A9B067043356}" dt="2023-01-23T08:15:57.411" v="28810" actId="478"/>
          <ac:picMkLst>
            <pc:docMk/>
            <pc:sldMk cId="3949242206" sldId="280"/>
            <ac:picMk id="8" creationId="{D800716C-E38F-9E8B-E6D3-BAE330CFB6DC}"/>
          </ac:picMkLst>
        </pc:picChg>
        <pc:inkChg chg="add">
          <ac:chgData name="Apoorva Mishra" userId="c8224ba02605307d" providerId="LiveId" clId="{379AB0AB-2F8F-457E-A778-A9B067043356}" dt="2023-02-09T19:17:17.502" v="40156" actId="9405"/>
          <ac:inkMkLst>
            <pc:docMk/>
            <pc:sldMk cId="3949242206" sldId="280"/>
            <ac:inkMk id="5" creationId="{7FDFDEBC-7131-A308-ABD7-49C106B28E49}"/>
          </ac:inkMkLst>
        </pc:inkChg>
        <pc:inkChg chg="add">
          <ac:chgData name="Apoorva Mishra" userId="c8224ba02605307d" providerId="LiveId" clId="{379AB0AB-2F8F-457E-A778-A9B067043356}" dt="2023-02-09T19:17:18.091" v="40157" actId="9405"/>
          <ac:inkMkLst>
            <pc:docMk/>
            <pc:sldMk cId="3949242206" sldId="280"/>
            <ac:inkMk id="8" creationId="{2CF4C033-C9B0-9ABA-D546-CFB10E6A8C6E}"/>
          </ac:inkMkLst>
        </pc:inkChg>
        <pc:inkChg chg="add">
          <ac:chgData name="Apoorva Mishra" userId="c8224ba02605307d" providerId="LiveId" clId="{379AB0AB-2F8F-457E-A778-A9B067043356}" dt="2023-02-09T19:17:27.330" v="40158" actId="9405"/>
          <ac:inkMkLst>
            <pc:docMk/>
            <pc:sldMk cId="3949242206" sldId="280"/>
            <ac:inkMk id="9" creationId="{84CA0C9B-710D-1389-0ABE-7ECC3A005B0F}"/>
          </ac:inkMkLst>
        </pc:inkChg>
        <pc:inkChg chg="add">
          <ac:chgData name="Apoorva Mishra" userId="c8224ba02605307d" providerId="LiveId" clId="{379AB0AB-2F8F-457E-A778-A9B067043356}" dt="2023-02-09T19:17:28.222" v="40159" actId="9405"/>
          <ac:inkMkLst>
            <pc:docMk/>
            <pc:sldMk cId="3949242206" sldId="280"/>
            <ac:inkMk id="10" creationId="{664C2867-D9D7-4A01-E8D5-C923D83E3781}"/>
          </ac:inkMkLst>
        </pc:inkChg>
        <pc:inkChg chg="add">
          <ac:chgData name="Apoorva Mishra" userId="c8224ba02605307d" providerId="LiveId" clId="{379AB0AB-2F8F-457E-A778-A9B067043356}" dt="2023-02-09T19:17:31.891" v="40160" actId="9405"/>
          <ac:inkMkLst>
            <pc:docMk/>
            <pc:sldMk cId="3949242206" sldId="280"/>
            <ac:inkMk id="11" creationId="{C6E74838-85C0-2524-FD4E-A6F269ABD388}"/>
          </ac:inkMkLst>
        </pc:inkChg>
        <pc:inkChg chg="add">
          <ac:chgData name="Apoorva Mishra" userId="c8224ba02605307d" providerId="LiveId" clId="{379AB0AB-2F8F-457E-A778-A9B067043356}" dt="2023-02-09T19:17:34.764" v="40161" actId="9405"/>
          <ac:inkMkLst>
            <pc:docMk/>
            <pc:sldMk cId="3949242206" sldId="280"/>
            <ac:inkMk id="12" creationId="{4245FC97-614B-7468-6293-DBAB518B8C7E}"/>
          </ac:inkMkLst>
        </pc:inkChg>
        <pc:inkChg chg="add">
          <ac:chgData name="Apoorva Mishra" userId="c8224ba02605307d" providerId="LiveId" clId="{379AB0AB-2F8F-457E-A778-A9B067043356}" dt="2023-02-09T19:17:35.498" v="40162" actId="9405"/>
          <ac:inkMkLst>
            <pc:docMk/>
            <pc:sldMk cId="3949242206" sldId="280"/>
            <ac:inkMk id="13" creationId="{C65902AB-7129-46CA-B6D1-4CB33426E391}"/>
          </ac:inkMkLst>
        </pc:inkChg>
        <pc:inkChg chg="add">
          <ac:chgData name="Apoorva Mishra" userId="c8224ba02605307d" providerId="LiveId" clId="{379AB0AB-2F8F-457E-A778-A9B067043356}" dt="2023-02-09T19:17:42.817" v="40163" actId="9405"/>
          <ac:inkMkLst>
            <pc:docMk/>
            <pc:sldMk cId="3949242206" sldId="280"/>
            <ac:inkMk id="14" creationId="{6285E5B0-A18E-18CB-E396-AC23DE3A49CA}"/>
          </ac:inkMkLst>
        </pc:inkChg>
        <pc:inkChg chg="add">
          <ac:chgData name="Apoorva Mishra" userId="c8224ba02605307d" providerId="LiveId" clId="{379AB0AB-2F8F-457E-A778-A9B067043356}" dt="2023-02-09T19:17:50.248" v="40164" actId="9405"/>
          <ac:inkMkLst>
            <pc:docMk/>
            <pc:sldMk cId="3949242206" sldId="280"/>
            <ac:inkMk id="15" creationId="{5AAFE266-E850-677A-C760-31D1B7340E99}"/>
          </ac:inkMkLst>
        </pc:inkChg>
      </pc:sldChg>
      <pc:sldChg chg="addSp delSp modSp new del mod">
        <pc:chgData name="Apoorva Mishra" userId="c8224ba02605307d" providerId="LiveId" clId="{379AB0AB-2F8F-457E-A778-A9B067043356}" dt="2023-01-26T15:03:52.126" v="37287" actId="47"/>
        <pc:sldMkLst>
          <pc:docMk/>
          <pc:sldMk cId="542992943" sldId="281"/>
        </pc:sldMkLst>
        <pc:spChg chg="del">
          <ac:chgData name="Apoorva Mishra" userId="c8224ba02605307d" providerId="LiveId" clId="{379AB0AB-2F8F-457E-A778-A9B067043356}" dt="2023-01-17T19:56:09.981" v="15995" actId="478"/>
          <ac:spMkLst>
            <pc:docMk/>
            <pc:sldMk cId="542992943" sldId="281"/>
            <ac:spMk id="2" creationId="{03F1BD0F-7089-2421-EA3B-1C6FDC410D1D}"/>
          </ac:spMkLst>
        </pc:spChg>
        <pc:spChg chg="add mod">
          <ac:chgData name="Apoorva Mishra" userId="c8224ba02605307d" providerId="LiveId" clId="{379AB0AB-2F8F-457E-A778-A9B067043356}" dt="2023-01-25T08:55:47.181" v="35802" actId="1076"/>
          <ac:spMkLst>
            <pc:docMk/>
            <pc:sldMk cId="542992943" sldId="281"/>
            <ac:spMk id="3" creationId="{48626826-7CF6-0FC4-BF94-732F16A4BB61}"/>
          </ac:spMkLst>
        </pc:spChg>
        <pc:spChg chg="del">
          <ac:chgData name="Apoorva Mishra" userId="c8224ba02605307d" providerId="LiveId" clId="{379AB0AB-2F8F-457E-A778-A9B067043356}" dt="2023-01-17T19:56:12.671" v="15996" actId="478"/>
          <ac:spMkLst>
            <pc:docMk/>
            <pc:sldMk cId="542992943" sldId="281"/>
            <ac:spMk id="3" creationId="{D487BBBA-23CE-0657-9B8A-6AAF16A0DE73}"/>
          </ac:spMkLst>
        </pc:spChg>
        <pc:spChg chg="add del mod">
          <ac:chgData name="Apoorva Mishra" userId="c8224ba02605307d" providerId="LiveId" clId="{379AB0AB-2F8F-457E-A778-A9B067043356}" dt="2023-01-25T08:54:05.119" v="35696" actId="21"/>
          <ac:spMkLst>
            <pc:docMk/>
            <pc:sldMk cId="542992943" sldId="281"/>
            <ac:spMk id="4" creationId="{23FE058D-23E6-677C-42C1-8C273330DD87}"/>
          </ac:spMkLst>
        </pc:spChg>
        <pc:spChg chg="add del mod">
          <ac:chgData name="Apoorva Mishra" userId="c8224ba02605307d" providerId="LiveId" clId="{379AB0AB-2F8F-457E-A778-A9B067043356}" dt="2023-01-22T14:25:19.297" v="28507" actId="478"/>
          <ac:spMkLst>
            <pc:docMk/>
            <pc:sldMk cId="542992943" sldId="281"/>
            <ac:spMk id="4" creationId="{DE0DE465-21DF-6B1A-6707-AF63987EB472}"/>
          </ac:spMkLst>
        </pc:spChg>
        <pc:spChg chg="mod">
          <ac:chgData name="Apoorva Mishra" userId="c8224ba02605307d" providerId="LiveId" clId="{379AB0AB-2F8F-457E-A778-A9B067043356}" dt="2023-01-25T04:12:29.426" v="35440" actId="207"/>
          <ac:spMkLst>
            <pc:docMk/>
            <pc:sldMk cId="542992943" sldId="281"/>
            <ac:spMk id="6" creationId="{2B24AC8B-4C14-0F56-3ED8-1A8A03ACE426}"/>
          </ac:spMkLst>
        </pc:spChg>
        <pc:spChg chg="add mod">
          <ac:chgData name="Apoorva Mishra" userId="c8224ba02605307d" providerId="LiveId" clId="{379AB0AB-2F8F-457E-A778-A9B067043356}" dt="2023-01-25T08:55:36.824" v="35797" actId="20577"/>
          <ac:spMkLst>
            <pc:docMk/>
            <pc:sldMk cId="542992943" sldId="281"/>
            <ac:spMk id="7" creationId="{97AC3853-5131-85FE-96C9-93E53C04FCA1}"/>
          </ac:spMkLst>
        </pc:spChg>
        <pc:picChg chg="add del mod">
          <ac:chgData name="Apoorva Mishra" userId="c8224ba02605307d" providerId="LiveId" clId="{379AB0AB-2F8F-457E-A778-A9B067043356}" dt="2023-01-21T16:44:55.846" v="24659"/>
          <ac:picMkLst>
            <pc:docMk/>
            <pc:sldMk cId="542992943" sldId="281"/>
            <ac:picMk id="3" creationId="{33F13497-2949-A019-8375-2D1CA4C11288}"/>
          </ac:picMkLst>
        </pc:picChg>
        <pc:picChg chg="add del mod">
          <ac:chgData name="Apoorva Mishra" userId="c8224ba02605307d" providerId="LiveId" clId="{379AB0AB-2F8F-457E-A778-A9B067043356}" dt="2023-01-22T14:25:15.137" v="28505" actId="478"/>
          <ac:picMkLst>
            <pc:docMk/>
            <pc:sldMk cId="542992943" sldId="281"/>
            <ac:picMk id="5" creationId="{9EEF767F-668F-CBDA-A997-781008C6392A}"/>
          </ac:picMkLst>
        </pc:picChg>
        <pc:picChg chg="add mod">
          <ac:chgData name="Apoorva Mishra" userId="c8224ba02605307d" providerId="LiveId" clId="{379AB0AB-2F8F-457E-A778-A9B067043356}" dt="2023-01-25T08:54:40.762" v="35702" actId="14100"/>
          <ac:picMkLst>
            <pc:docMk/>
            <pc:sldMk cId="542992943" sldId="281"/>
            <ac:picMk id="5" creationId="{CB9C9B07-6F33-2C3B-0097-313B8CF9B4BE}"/>
          </ac:picMkLst>
        </pc:picChg>
        <pc:picChg chg="add del mod">
          <ac:chgData name="Apoorva Mishra" userId="c8224ba02605307d" providerId="LiveId" clId="{379AB0AB-2F8F-457E-A778-A9B067043356}" dt="2023-01-22T14:25:20.404" v="28508" actId="478"/>
          <ac:picMkLst>
            <pc:docMk/>
            <pc:sldMk cId="542992943" sldId="281"/>
            <ac:picMk id="7" creationId="{37AD13B7-0E46-B41F-6C6D-B44118CAB1EA}"/>
          </ac:picMkLst>
        </pc:picChg>
        <pc:picChg chg="add del mod">
          <ac:chgData name="Apoorva Mishra" userId="c8224ba02605307d" providerId="LiveId" clId="{379AB0AB-2F8F-457E-A778-A9B067043356}" dt="2023-01-22T14:29:16.045" v="28517" actId="478"/>
          <ac:picMkLst>
            <pc:docMk/>
            <pc:sldMk cId="542992943" sldId="281"/>
            <ac:picMk id="8" creationId="{F1920C13-D570-A99D-E47E-1607D94C6518}"/>
          </ac:picMkLst>
        </pc:picChg>
        <pc:picChg chg="add del mod modCrop">
          <ac:chgData name="Apoorva Mishra" userId="c8224ba02605307d" providerId="LiveId" clId="{379AB0AB-2F8F-457E-A778-A9B067043356}" dt="2023-01-17T20:24:09.714" v="16019" actId="478"/>
          <ac:picMkLst>
            <pc:docMk/>
            <pc:sldMk cId="542992943" sldId="281"/>
            <ac:picMk id="9" creationId="{399B084D-7DFC-676F-73AA-3F8A9A6BE9D5}"/>
          </ac:picMkLst>
        </pc:picChg>
        <pc:picChg chg="add del mod modCrop">
          <ac:chgData name="Apoorva Mishra" userId="c8224ba02605307d" providerId="LiveId" clId="{379AB0AB-2F8F-457E-A778-A9B067043356}" dt="2023-01-17T20:24:10.969" v="16020" actId="478"/>
          <ac:picMkLst>
            <pc:docMk/>
            <pc:sldMk cId="542992943" sldId="281"/>
            <ac:picMk id="11" creationId="{89A09612-8A83-A85A-5F67-BF0D3C879EE6}"/>
          </ac:picMkLst>
        </pc:picChg>
        <pc:picChg chg="add del mod">
          <ac:chgData name="Apoorva Mishra" userId="c8224ba02605307d" providerId="LiveId" clId="{379AB0AB-2F8F-457E-A778-A9B067043356}" dt="2023-01-22T14:33:49.336" v="28534" actId="478"/>
          <ac:picMkLst>
            <pc:docMk/>
            <pc:sldMk cId="542992943" sldId="281"/>
            <ac:picMk id="12" creationId="{B4A86EB3-B1E9-5CC4-9EE6-68B1F74416B2}"/>
          </ac:picMkLst>
        </pc:picChg>
        <pc:picChg chg="add del mod">
          <ac:chgData name="Apoorva Mishra" userId="c8224ba02605307d" providerId="LiveId" clId="{379AB0AB-2F8F-457E-A778-A9B067043356}" dt="2023-01-25T08:52:03.488" v="35589" actId="21"/>
          <ac:picMkLst>
            <pc:docMk/>
            <pc:sldMk cId="542992943" sldId="281"/>
            <ac:picMk id="13" creationId="{98A233C0-8CBB-246A-79B8-9CCE0F2ECD74}"/>
          </ac:picMkLst>
        </pc:picChg>
        <pc:picChg chg="add del mod">
          <ac:chgData name="Apoorva Mishra" userId="c8224ba02605307d" providerId="LiveId" clId="{379AB0AB-2F8F-457E-A778-A9B067043356}" dt="2023-01-25T08:52:03.488" v="35589" actId="21"/>
          <ac:picMkLst>
            <pc:docMk/>
            <pc:sldMk cId="542992943" sldId="281"/>
            <ac:picMk id="15" creationId="{FE22FBAD-9EE8-9FEB-E4CE-DC59AB2D5FB4}"/>
          </ac:picMkLst>
        </pc:picChg>
        <pc:picChg chg="add del mod">
          <ac:chgData name="Apoorva Mishra" userId="c8224ba02605307d" providerId="LiveId" clId="{379AB0AB-2F8F-457E-A778-A9B067043356}" dt="2023-01-25T08:54:05.119" v="35696" actId="21"/>
          <ac:picMkLst>
            <pc:docMk/>
            <pc:sldMk cId="542992943" sldId="281"/>
            <ac:picMk id="18" creationId="{3C843182-DF2F-D4E4-7B9C-046A6EDC8AFE}"/>
          </ac:picMkLst>
        </pc:picChg>
        <pc:picChg chg="add mod">
          <ac:chgData name="Apoorva Mishra" userId="c8224ba02605307d" providerId="LiveId" clId="{379AB0AB-2F8F-457E-A778-A9B067043356}" dt="2023-01-25T08:54:31.001" v="35700" actId="1076"/>
          <ac:picMkLst>
            <pc:docMk/>
            <pc:sldMk cId="542992943" sldId="281"/>
            <ac:picMk id="20" creationId="{AB8273EF-A621-7299-D2C9-708B1A418EB1}"/>
          </ac:picMkLst>
        </pc:picChg>
        <pc:cxnChg chg="add del mod">
          <ac:chgData name="Apoorva Mishra" userId="c8224ba02605307d" providerId="LiveId" clId="{379AB0AB-2F8F-457E-A778-A9B067043356}" dt="2023-01-25T08:52:24.322" v="35597" actId="478"/>
          <ac:cxnSpMkLst>
            <pc:docMk/>
            <pc:sldMk cId="542992943" sldId="281"/>
            <ac:cxnSpMk id="2" creationId="{FD3FCCF5-B4A9-3E20-7365-8AB54A20E58C}"/>
          </ac:cxnSpMkLst>
        </pc:cxnChg>
        <pc:cxnChg chg="add del mod">
          <ac:chgData name="Apoorva Mishra" userId="c8224ba02605307d" providerId="LiveId" clId="{379AB0AB-2F8F-457E-A778-A9B067043356}" dt="2023-01-25T08:52:25.929" v="35598" actId="478"/>
          <ac:cxnSpMkLst>
            <pc:docMk/>
            <pc:sldMk cId="542992943" sldId="281"/>
            <ac:cxnSpMk id="9" creationId="{DEBD32DA-4F33-1399-FED6-CD90615685BA}"/>
          </ac:cxnSpMkLst>
        </pc:cxnChg>
        <pc:cxnChg chg="add del mod">
          <ac:chgData name="Apoorva Mishra" userId="c8224ba02605307d" providerId="LiveId" clId="{379AB0AB-2F8F-457E-A778-A9B067043356}" dt="2023-01-25T08:52:26.911" v="35599" actId="478"/>
          <ac:cxnSpMkLst>
            <pc:docMk/>
            <pc:sldMk cId="542992943" sldId="281"/>
            <ac:cxnSpMk id="17" creationId="{259906AF-EB9D-8FEC-3FE8-D44968A429A9}"/>
          </ac:cxnSpMkLst>
        </pc:cxnChg>
      </pc:sldChg>
      <pc:sldChg chg="addSp delSp modSp new del mod delAnim modAnim">
        <pc:chgData name="Apoorva Mishra" userId="c8224ba02605307d" providerId="LiveId" clId="{379AB0AB-2F8F-457E-A778-A9B067043356}" dt="2023-01-22T08:26:33.078" v="26181" actId="47"/>
        <pc:sldMkLst>
          <pc:docMk/>
          <pc:sldMk cId="57074742" sldId="282"/>
        </pc:sldMkLst>
        <pc:spChg chg="del mod ord">
          <ac:chgData name="Apoorva Mishra" userId="c8224ba02605307d" providerId="LiveId" clId="{379AB0AB-2F8F-457E-A778-A9B067043356}" dt="2023-01-22T07:48:46.158" v="26123" actId="478"/>
          <ac:spMkLst>
            <pc:docMk/>
            <pc:sldMk cId="57074742" sldId="282"/>
            <ac:spMk id="2" creationId="{8ABAC798-61E7-99A5-B6F4-99EF4FC97351}"/>
          </ac:spMkLst>
        </pc:spChg>
        <pc:spChg chg="add del mod">
          <ac:chgData name="Apoorva Mishra" userId="c8224ba02605307d" providerId="LiveId" clId="{379AB0AB-2F8F-457E-A778-A9B067043356}" dt="2023-01-22T08:26:28.913" v="26180" actId="478"/>
          <ac:spMkLst>
            <pc:docMk/>
            <pc:sldMk cId="57074742" sldId="282"/>
            <ac:spMk id="3" creationId="{17D201A8-7F34-CAC8-1D7C-E9AF2923D882}"/>
          </ac:spMkLst>
        </pc:spChg>
        <pc:spChg chg="del mod ord">
          <ac:chgData name="Apoorva Mishra" userId="c8224ba02605307d" providerId="LiveId" clId="{379AB0AB-2F8F-457E-A778-A9B067043356}" dt="2023-01-19T10:37:57.943" v="18288" actId="478"/>
          <ac:spMkLst>
            <pc:docMk/>
            <pc:sldMk cId="57074742" sldId="282"/>
            <ac:spMk id="3" creationId="{AEEAFD48-ECA3-FECC-4AF7-9E3F52CFC712}"/>
          </ac:spMkLst>
        </pc:spChg>
        <pc:spChg chg="add mod">
          <ac:chgData name="Apoorva Mishra" userId="c8224ba02605307d" providerId="LiveId" clId="{379AB0AB-2F8F-457E-A778-A9B067043356}" dt="2023-01-22T08:26:22.650" v="26179" actId="1076"/>
          <ac:spMkLst>
            <pc:docMk/>
            <pc:sldMk cId="57074742" sldId="282"/>
            <ac:spMk id="5" creationId="{DAF9580B-0B54-B12B-2BBD-C27B08FFD705}"/>
          </ac:spMkLst>
        </pc:spChg>
        <pc:spChg chg="add mod">
          <ac:chgData name="Apoorva Mishra" userId="c8224ba02605307d" providerId="LiveId" clId="{379AB0AB-2F8F-457E-A778-A9B067043356}" dt="2023-01-19T10:22:46.914" v="18205" actId="1076"/>
          <ac:spMkLst>
            <pc:docMk/>
            <pc:sldMk cId="57074742" sldId="282"/>
            <ac:spMk id="6" creationId="{69256F46-8DD9-E419-0A1A-F8F747695EA9}"/>
          </ac:spMkLst>
        </pc:spChg>
        <pc:spChg chg="mod">
          <ac:chgData name="Apoorva Mishra" userId="c8224ba02605307d" providerId="LiveId" clId="{379AB0AB-2F8F-457E-A778-A9B067043356}" dt="2023-01-19T10:22:40.933" v="18204" actId="113"/>
          <ac:spMkLst>
            <pc:docMk/>
            <pc:sldMk cId="57074742" sldId="282"/>
            <ac:spMk id="8" creationId="{FC7EDD3F-4D36-2814-EE7C-85BFA202767A}"/>
          </ac:spMkLst>
        </pc:spChg>
        <pc:spChg chg="add mod">
          <ac:chgData name="Apoorva Mishra" userId="c8224ba02605307d" providerId="LiveId" clId="{379AB0AB-2F8F-457E-A778-A9B067043356}" dt="2023-01-22T08:26:03.830" v="26178" actId="1076"/>
          <ac:spMkLst>
            <pc:docMk/>
            <pc:sldMk cId="57074742" sldId="282"/>
            <ac:spMk id="10" creationId="{F6660D4F-48A6-7221-79DD-0195DDA0C728}"/>
          </ac:spMkLst>
        </pc:spChg>
        <pc:spChg chg="add del mod">
          <ac:chgData name="Apoorva Mishra" userId="c8224ba02605307d" providerId="LiveId" clId="{379AB0AB-2F8F-457E-A778-A9B067043356}" dt="2023-01-22T07:53:23.003" v="26127" actId="478"/>
          <ac:spMkLst>
            <pc:docMk/>
            <pc:sldMk cId="57074742" sldId="282"/>
            <ac:spMk id="13" creationId="{FF19AD81-8BA5-43BB-A478-6A89594C3AF8}"/>
          </ac:spMkLst>
        </pc:spChg>
        <pc:picChg chg="add mod">
          <ac:chgData name="Apoorva Mishra" userId="c8224ba02605307d" providerId="LiveId" clId="{379AB0AB-2F8F-457E-A778-A9B067043356}" dt="2023-01-22T08:25:58.631" v="26177" actId="1076"/>
          <ac:picMkLst>
            <pc:docMk/>
            <pc:sldMk cId="57074742" sldId="282"/>
            <ac:picMk id="4" creationId="{F72F8EF1-6907-F99E-CD7A-005BF6996FBC}"/>
          </ac:picMkLst>
        </pc:picChg>
        <pc:picChg chg="add del mod ord">
          <ac:chgData name="Apoorva Mishra" userId="c8224ba02605307d" providerId="LiveId" clId="{379AB0AB-2F8F-457E-A778-A9B067043356}" dt="2023-01-22T07:48:42.525" v="26121" actId="478"/>
          <ac:picMkLst>
            <pc:docMk/>
            <pc:sldMk cId="57074742" sldId="282"/>
            <ac:picMk id="7" creationId="{F5519C4E-DB87-A17B-E6D4-4B3B8D3BAF32}"/>
          </ac:picMkLst>
        </pc:picChg>
        <pc:picChg chg="add del mod">
          <ac:chgData name="Apoorva Mishra" userId="c8224ba02605307d" providerId="LiveId" clId="{379AB0AB-2F8F-457E-A778-A9B067043356}" dt="2023-01-22T07:48:47.398" v="26124" actId="478"/>
          <ac:picMkLst>
            <pc:docMk/>
            <pc:sldMk cId="57074742" sldId="282"/>
            <ac:picMk id="9" creationId="{FD5B11D2-E7C5-ED0A-8877-C8243C28E74E}"/>
          </ac:picMkLst>
        </pc:picChg>
        <pc:picChg chg="add del mod">
          <ac:chgData name="Apoorva Mishra" userId="c8224ba02605307d" providerId="LiveId" clId="{379AB0AB-2F8F-457E-A778-A9B067043356}" dt="2023-01-22T07:48:48.252" v="26125" actId="478"/>
          <ac:picMkLst>
            <pc:docMk/>
            <pc:sldMk cId="57074742" sldId="282"/>
            <ac:picMk id="11" creationId="{2321469B-FE80-435A-5B75-16EA75B568A8}"/>
          </ac:picMkLst>
        </pc:picChg>
      </pc:sldChg>
      <pc:sldChg chg="new del">
        <pc:chgData name="Apoorva Mishra" userId="c8224ba02605307d" providerId="LiveId" clId="{379AB0AB-2F8F-457E-A778-A9B067043356}" dt="2023-01-20T14:45:52.264" v="20518" actId="680"/>
        <pc:sldMkLst>
          <pc:docMk/>
          <pc:sldMk cId="884288353" sldId="283"/>
        </pc:sldMkLst>
      </pc:sldChg>
      <pc:sldChg chg="addSp delSp modSp new mod ord">
        <pc:chgData name="Apoorva Mishra" userId="c8224ba02605307d" providerId="LiveId" clId="{379AB0AB-2F8F-457E-A778-A9B067043356}" dt="2023-02-09T09:52:09.658" v="39724" actId="115"/>
        <pc:sldMkLst>
          <pc:docMk/>
          <pc:sldMk cId="2281524910" sldId="283"/>
        </pc:sldMkLst>
        <pc:spChg chg="del">
          <ac:chgData name="Apoorva Mishra" userId="c8224ba02605307d" providerId="LiveId" clId="{379AB0AB-2F8F-457E-A778-A9B067043356}" dt="2023-01-20T21:18:01.741" v="21578" actId="478"/>
          <ac:spMkLst>
            <pc:docMk/>
            <pc:sldMk cId="2281524910" sldId="283"/>
            <ac:spMk id="2" creationId="{FF11ACFF-BAB1-1439-B5F5-DFA979AD7219}"/>
          </ac:spMkLst>
        </pc:spChg>
        <pc:spChg chg="mod">
          <ac:chgData name="Apoorva Mishra" userId="c8224ba02605307d" providerId="LiveId" clId="{379AB0AB-2F8F-457E-A778-A9B067043356}" dt="2023-01-24T14:00:38.759" v="33822" actId="1076"/>
          <ac:spMkLst>
            <pc:docMk/>
            <pc:sldMk cId="2281524910" sldId="283"/>
            <ac:spMk id="3" creationId="{0B14CBA2-4C37-2772-6B87-6256CE4256BF}"/>
          </ac:spMkLst>
        </pc:spChg>
        <pc:spChg chg="mod">
          <ac:chgData name="Apoorva Mishra" userId="c8224ba02605307d" providerId="LiveId" clId="{379AB0AB-2F8F-457E-A778-A9B067043356}" dt="2023-01-20T21:22:49.711" v="21778" actId="1076"/>
          <ac:spMkLst>
            <pc:docMk/>
            <pc:sldMk cId="2281524910" sldId="283"/>
            <ac:spMk id="4" creationId="{12AFBF3D-F28A-9A82-1AD3-766E4F40218E}"/>
          </ac:spMkLst>
        </pc:spChg>
        <pc:spChg chg="add del mod">
          <ac:chgData name="Apoorva Mishra" userId="c8224ba02605307d" providerId="LiveId" clId="{379AB0AB-2F8F-457E-A778-A9B067043356}" dt="2023-01-20T21:46:05.443" v="22354" actId="478"/>
          <ac:spMkLst>
            <pc:docMk/>
            <pc:sldMk cId="2281524910" sldId="283"/>
            <ac:spMk id="5" creationId="{8DC564DA-4827-93E0-35CC-3009DB52507E}"/>
          </ac:spMkLst>
        </pc:spChg>
        <pc:spChg chg="add mod">
          <ac:chgData name="Apoorva Mishra" userId="c8224ba02605307d" providerId="LiveId" clId="{379AB0AB-2F8F-457E-A778-A9B067043356}" dt="2023-01-26T13:21:15.805" v="36004" actId="1076"/>
          <ac:spMkLst>
            <pc:docMk/>
            <pc:sldMk cId="2281524910" sldId="283"/>
            <ac:spMk id="8" creationId="{858D1467-98C9-A0C2-FD30-685EA030113C}"/>
          </ac:spMkLst>
        </pc:spChg>
        <pc:spChg chg="add mod">
          <ac:chgData name="Apoorva Mishra" userId="c8224ba02605307d" providerId="LiveId" clId="{379AB0AB-2F8F-457E-A778-A9B067043356}" dt="2023-02-08T10:31:47.721" v="37458" actId="403"/>
          <ac:spMkLst>
            <pc:docMk/>
            <pc:sldMk cId="2281524910" sldId="283"/>
            <ac:spMk id="9" creationId="{983C0846-1CB3-E671-EB53-F678E7A501A3}"/>
          </ac:spMkLst>
        </pc:spChg>
        <pc:spChg chg="add mod">
          <ac:chgData name="Apoorva Mishra" userId="c8224ba02605307d" providerId="LiveId" clId="{379AB0AB-2F8F-457E-A778-A9B067043356}" dt="2023-02-09T09:52:09.658" v="39724" actId="115"/>
          <ac:spMkLst>
            <pc:docMk/>
            <pc:sldMk cId="2281524910" sldId="283"/>
            <ac:spMk id="10" creationId="{15555045-6F70-F91A-4DF4-8EE47B6B57CB}"/>
          </ac:spMkLst>
        </pc:spChg>
        <pc:spChg chg="add mod">
          <ac:chgData name="Apoorva Mishra" userId="c8224ba02605307d" providerId="LiveId" clId="{379AB0AB-2F8F-457E-A778-A9B067043356}" dt="2023-01-24T14:00:28.054" v="33821" actId="1076"/>
          <ac:spMkLst>
            <pc:docMk/>
            <pc:sldMk cId="2281524910" sldId="283"/>
            <ac:spMk id="11" creationId="{3C70E6B9-8EAE-8528-862D-78D3C15542FC}"/>
          </ac:spMkLst>
        </pc:spChg>
        <pc:picChg chg="add del mod">
          <ac:chgData name="Apoorva Mishra" userId="c8224ba02605307d" providerId="LiveId" clId="{379AB0AB-2F8F-457E-A778-A9B067043356}" dt="2023-01-24T11:04:11.329" v="32327" actId="478"/>
          <ac:picMkLst>
            <pc:docMk/>
            <pc:sldMk cId="2281524910" sldId="283"/>
            <ac:picMk id="2" creationId="{B20BF2AF-F6B3-352E-1218-CC44C9760FD2}"/>
          </ac:picMkLst>
        </pc:picChg>
        <pc:picChg chg="add mod">
          <ac:chgData name="Apoorva Mishra" userId="c8224ba02605307d" providerId="LiveId" clId="{379AB0AB-2F8F-457E-A778-A9B067043356}" dt="2023-01-25T12:00:54.205" v="35847" actId="1076"/>
          <ac:picMkLst>
            <pc:docMk/>
            <pc:sldMk cId="2281524910" sldId="283"/>
            <ac:picMk id="6" creationId="{60923597-C0DA-ECFC-F708-643274234170}"/>
          </ac:picMkLst>
        </pc:picChg>
        <pc:picChg chg="add del mod">
          <ac:chgData name="Apoorva Mishra" userId="c8224ba02605307d" providerId="LiveId" clId="{379AB0AB-2F8F-457E-A778-A9B067043356}" dt="2023-01-24T11:09:42.322" v="32469" actId="478"/>
          <ac:picMkLst>
            <pc:docMk/>
            <pc:sldMk cId="2281524910" sldId="283"/>
            <ac:picMk id="7" creationId="{4B752877-AAFA-B552-D26B-A271AEC62739}"/>
          </ac:picMkLst>
        </pc:picChg>
      </pc:sldChg>
      <pc:sldChg chg="addSp delSp modSp new mod ord delAnim modAnim">
        <pc:chgData name="Apoorva Mishra" userId="c8224ba02605307d" providerId="LiveId" clId="{379AB0AB-2F8F-457E-A778-A9B067043356}" dt="2023-01-26T15:01:28.587" v="37274" actId="1076"/>
        <pc:sldMkLst>
          <pc:docMk/>
          <pc:sldMk cId="564107673" sldId="284"/>
        </pc:sldMkLst>
        <pc:spChg chg="del mod">
          <ac:chgData name="Apoorva Mishra" userId="c8224ba02605307d" providerId="LiveId" clId="{379AB0AB-2F8F-457E-A778-A9B067043356}" dt="2023-01-24T11:16:31.407" v="32778" actId="478"/>
          <ac:spMkLst>
            <pc:docMk/>
            <pc:sldMk cId="564107673" sldId="284"/>
            <ac:spMk id="2" creationId="{E573EA0B-D58F-87A8-09BE-0051CF988AF2}"/>
          </ac:spMkLst>
        </pc:spChg>
        <pc:spChg chg="add del mod">
          <ac:chgData name="Apoorva Mishra" userId="c8224ba02605307d" providerId="LiveId" clId="{379AB0AB-2F8F-457E-A778-A9B067043356}" dt="2023-01-24T19:14:47.026" v="34933" actId="478"/>
          <ac:spMkLst>
            <pc:docMk/>
            <pc:sldMk cId="564107673" sldId="284"/>
            <ac:spMk id="3" creationId="{3D248B60-D5D4-D8C4-B797-45D35E5EFB0F}"/>
          </ac:spMkLst>
        </pc:spChg>
        <pc:spChg chg="add mod">
          <ac:chgData name="Apoorva Mishra" userId="c8224ba02605307d" providerId="LiveId" clId="{379AB0AB-2F8F-457E-A778-A9B067043356}" dt="2023-01-26T15:01:14.356" v="37270" actId="1076"/>
          <ac:spMkLst>
            <pc:docMk/>
            <pc:sldMk cId="564107673" sldId="284"/>
            <ac:spMk id="3" creationId="{DBE76229-5245-0FDF-DCDE-E45D2B3AA9B0}"/>
          </ac:spMkLst>
        </pc:spChg>
        <pc:spChg chg="del">
          <ac:chgData name="Apoorva Mishra" userId="c8224ba02605307d" providerId="LiveId" clId="{379AB0AB-2F8F-457E-A778-A9B067043356}" dt="2023-01-20T21:37:11.859" v="22257" actId="22"/>
          <ac:spMkLst>
            <pc:docMk/>
            <pc:sldMk cId="564107673" sldId="284"/>
            <ac:spMk id="3" creationId="{FF136AE9-24BE-AA55-AB6E-37FB0175EB28}"/>
          </ac:spMkLst>
        </pc:spChg>
        <pc:spChg chg="mod">
          <ac:chgData name="Apoorva Mishra" userId="c8224ba02605307d" providerId="LiveId" clId="{379AB0AB-2F8F-457E-A778-A9B067043356}" dt="2023-01-23T08:16:30.674" v="28820" actId="1036"/>
          <ac:spMkLst>
            <pc:docMk/>
            <pc:sldMk cId="564107673" sldId="284"/>
            <ac:spMk id="4" creationId="{CAA3CE05-ABB5-3844-CE8C-D7F21D1CC3D6}"/>
          </ac:spMkLst>
        </pc:spChg>
        <pc:spChg chg="add del mod">
          <ac:chgData name="Apoorva Mishra" userId="c8224ba02605307d" providerId="LiveId" clId="{379AB0AB-2F8F-457E-A778-A9B067043356}" dt="2023-01-24T11:16:34.572" v="32779" actId="478"/>
          <ac:spMkLst>
            <pc:docMk/>
            <pc:sldMk cId="564107673" sldId="284"/>
            <ac:spMk id="6" creationId="{9F95E258-9E18-DE17-2A39-0A34817D3871}"/>
          </ac:spMkLst>
        </pc:spChg>
        <pc:spChg chg="add mod">
          <ac:chgData name="Apoorva Mishra" userId="c8224ba02605307d" providerId="LiveId" clId="{379AB0AB-2F8F-457E-A778-A9B067043356}" dt="2023-01-26T14:45:39.297" v="36972" actId="1076"/>
          <ac:spMkLst>
            <pc:docMk/>
            <pc:sldMk cId="564107673" sldId="284"/>
            <ac:spMk id="7" creationId="{6DB6EBF0-F4BC-0DDE-956E-846EAEAFC7B9}"/>
          </ac:spMkLst>
        </pc:spChg>
        <pc:spChg chg="add del mod ord">
          <ac:chgData name="Apoorva Mishra" userId="c8224ba02605307d" providerId="LiveId" clId="{379AB0AB-2F8F-457E-A778-A9B067043356}" dt="2023-01-24T14:12:08.492" v="34013" actId="478"/>
          <ac:spMkLst>
            <pc:docMk/>
            <pc:sldMk cId="564107673" sldId="284"/>
            <ac:spMk id="8" creationId="{948C327D-6591-E029-CFE0-2B38A90CAA29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9" creationId="{2711EE75-DB32-C82D-3044-1FFB6F5C4095}"/>
          </ac:spMkLst>
        </pc:spChg>
        <pc:spChg chg="add mod">
          <ac:chgData name="Apoorva Mishra" userId="c8224ba02605307d" providerId="LiveId" clId="{379AB0AB-2F8F-457E-A778-A9B067043356}" dt="2023-01-26T14:44:19.966" v="36946" actId="1076"/>
          <ac:spMkLst>
            <pc:docMk/>
            <pc:sldMk cId="564107673" sldId="284"/>
            <ac:spMk id="11" creationId="{B9ADD9EA-AC96-1443-7386-35F1E115B730}"/>
          </ac:spMkLst>
        </pc:spChg>
        <pc:spChg chg="add del mod">
          <ac:chgData name="Apoorva Mishra" userId="c8224ba02605307d" providerId="LiveId" clId="{379AB0AB-2F8F-457E-A778-A9B067043356}" dt="2023-01-20T21:44:00.731" v="22292" actId="22"/>
          <ac:spMkLst>
            <pc:docMk/>
            <pc:sldMk cId="564107673" sldId="284"/>
            <ac:spMk id="12" creationId="{3D230D10-9CF6-B8C0-1CEF-35BB8B63D6DB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12" creationId="{F7224C2A-8949-AF19-8232-469DC7C5F56A}"/>
          </ac:spMkLst>
        </pc:spChg>
        <pc:spChg chg="add del mod ord">
          <ac:chgData name="Apoorva Mishra" userId="c8224ba02605307d" providerId="LiveId" clId="{379AB0AB-2F8F-457E-A778-A9B067043356}" dt="2023-01-24T14:11:55.789" v="34011" actId="478"/>
          <ac:spMkLst>
            <pc:docMk/>
            <pc:sldMk cId="564107673" sldId="284"/>
            <ac:spMk id="15" creationId="{504515A9-1D21-9166-C190-530510F876D8}"/>
          </ac:spMkLst>
        </pc:spChg>
        <pc:spChg chg="add mod">
          <ac:chgData name="Apoorva Mishra" userId="c8224ba02605307d" providerId="LiveId" clId="{379AB0AB-2F8F-457E-A778-A9B067043356}" dt="2023-01-26T15:01:28.587" v="37274" actId="1076"/>
          <ac:spMkLst>
            <pc:docMk/>
            <pc:sldMk cId="564107673" sldId="284"/>
            <ac:spMk id="17" creationId="{709CD305-542E-C656-88A2-50D8F6FB1B33}"/>
          </ac:spMkLst>
        </pc:spChg>
        <pc:spChg chg="add del mod">
          <ac:chgData name="Apoorva Mishra" userId="c8224ba02605307d" providerId="LiveId" clId="{379AB0AB-2F8F-457E-A778-A9B067043356}" dt="2023-01-24T19:11:42.171" v="34771" actId="21"/>
          <ac:spMkLst>
            <pc:docMk/>
            <pc:sldMk cId="564107673" sldId="284"/>
            <ac:spMk id="19" creationId="{6293203B-F3D2-F6B7-9BCF-A01CB615811F}"/>
          </ac:spMkLst>
        </pc:spChg>
        <pc:graphicFrameChg chg="add mod modGraphic">
          <ac:chgData name="Apoorva Mishra" userId="c8224ba02605307d" providerId="LiveId" clId="{379AB0AB-2F8F-457E-A778-A9B067043356}" dt="2023-01-26T15:01:23.086" v="37273" actId="1076"/>
          <ac:graphicFrameMkLst>
            <pc:docMk/>
            <pc:sldMk cId="564107673" sldId="284"/>
            <ac:graphicFrameMk id="2" creationId="{07D36F09-D4B3-A8E3-BF11-0D9433ED57D6}"/>
          </ac:graphicFrameMkLst>
        </pc:graphicFrameChg>
        <pc:picChg chg="add del mod">
          <ac:chgData name="Apoorva Mishra" userId="c8224ba02605307d" providerId="LiveId" clId="{379AB0AB-2F8F-457E-A778-A9B067043356}" dt="2023-01-24T14:01:16.083" v="33831" actId="478"/>
          <ac:picMkLst>
            <pc:docMk/>
            <pc:sldMk cId="564107673" sldId="284"/>
            <ac:picMk id="3" creationId="{E4A4FF4F-E02D-7B60-100D-9CFDAB262E89}"/>
          </ac:picMkLst>
        </pc:picChg>
        <pc:picChg chg="add del mod ord">
          <ac:chgData name="Apoorva Mishra" userId="c8224ba02605307d" providerId="LiveId" clId="{379AB0AB-2F8F-457E-A778-A9B067043356}" dt="2023-01-20T21:43:35.503" v="22290" actId="478"/>
          <ac:picMkLst>
            <pc:docMk/>
            <pc:sldMk cId="564107673" sldId="284"/>
            <ac:picMk id="6" creationId="{D4D53984-CAB9-8CFC-F600-243E08D40D7B}"/>
          </ac:picMkLst>
        </pc:picChg>
        <pc:picChg chg="add del mod modCrop">
          <ac:chgData name="Apoorva Mishra" userId="c8224ba02605307d" providerId="LiveId" clId="{379AB0AB-2F8F-457E-A778-A9B067043356}" dt="2023-01-24T19:11:42.171" v="34771" actId="21"/>
          <ac:picMkLst>
            <pc:docMk/>
            <pc:sldMk cId="564107673" sldId="284"/>
            <ac:picMk id="10" creationId="{76F56A57-D263-3205-A34A-4C2DEAA0776E}"/>
          </ac:picMkLst>
        </pc:picChg>
        <pc:picChg chg="add mod ord modCrop">
          <ac:chgData name="Apoorva Mishra" userId="c8224ba02605307d" providerId="LiveId" clId="{379AB0AB-2F8F-457E-A778-A9B067043356}" dt="2023-01-26T14:45:34.039" v="36971" actId="14100"/>
          <ac:picMkLst>
            <pc:docMk/>
            <pc:sldMk cId="564107673" sldId="284"/>
            <ac:picMk id="14" creationId="{2D7CCE5C-8F5A-BB56-448D-FC64B5FA5F0D}"/>
          </ac:picMkLst>
        </pc:picChg>
      </pc:sldChg>
      <pc:sldChg chg="addSp delSp modSp new mod">
        <pc:chgData name="Apoorva Mishra" userId="c8224ba02605307d" providerId="LiveId" clId="{379AB0AB-2F8F-457E-A778-A9B067043356}" dt="2023-02-10T06:56:51.317" v="40302" actId="1076"/>
        <pc:sldMkLst>
          <pc:docMk/>
          <pc:sldMk cId="3499813426" sldId="285"/>
        </pc:sldMkLst>
        <pc:spChg chg="add mod">
          <ac:chgData name="Apoorva Mishra" userId="c8224ba02605307d" providerId="LiveId" clId="{379AB0AB-2F8F-457E-A778-A9B067043356}" dt="2023-01-27T07:50:05.889" v="37358" actId="208"/>
          <ac:spMkLst>
            <pc:docMk/>
            <pc:sldMk cId="3499813426" sldId="285"/>
            <ac:spMk id="2" creationId="{30D6E249-5F18-691A-0CF4-0581FD51EB45}"/>
          </ac:spMkLst>
        </pc:spChg>
        <pc:spChg chg="del mod">
          <ac:chgData name="Apoorva Mishra" userId="c8224ba02605307d" providerId="LiveId" clId="{379AB0AB-2F8F-457E-A778-A9B067043356}" dt="2023-01-22T11:27:35.266" v="27145" actId="21"/>
          <ac:spMkLst>
            <pc:docMk/>
            <pc:sldMk cId="3499813426" sldId="285"/>
            <ac:spMk id="2" creationId="{C2B1BBB9-6ED8-7929-868C-32F2DDA49909}"/>
          </ac:spMkLst>
        </pc:spChg>
        <pc:spChg chg="del mod">
          <ac:chgData name="Apoorva Mishra" userId="c8224ba02605307d" providerId="LiveId" clId="{379AB0AB-2F8F-457E-A778-A9B067043356}" dt="2023-01-21T11:42:25.322" v="22963" actId="21"/>
          <ac:spMkLst>
            <pc:docMk/>
            <pc:sldMk cId="3499813426" sldId="285"/>
            <ac:spMk id="3" creationId="{B10AB95B-679C-C513-1787-35C7271794F2}"/>
          </ac:spMkLst>
        </pc:spChg>
        <pc:spChg chg="mod">
          <ac:chgData name="Apoorva Mishra" userId="c8224ba02605307d" providerId="LiveId" clId="{379AB0AB-2F8F-457E-A778-A9B067043356}" dt="2023-01-25T04:14:51.342" v="35495" actId="403"/>
          <ac:spMkLst>
            <pc:docMk/>
            <pc:sldMk cId="3499813426" sldId="285"/>
            <ac:spMk id="4" creationId="{AA09F358-E3F9-1CE0-7C05-B93AADE1171C}"/>
          </ac:spMkLst>
        </pc:spChg>
        <pc:spChg chg="add mod">
          <ac:chgData name="Apoorva Mishra" userId="c8224ba02605307d" providerId="LiveId" clId="{379AB0AB-2F8F-457E-A778-A9B067043356}" dt="2023-02-10T06:56:51.317" v="40302" actId="1076"/>
          <ac:spMkLst>
            <pc:docMk/>
            <pc:sldMk cId="3499813426" sldId="285"/>
            <ac:spMk id="5" creationId="{69C8F6EA-8FBC-2F69-5AA6-F59FDE03C2F9}"/>
          </ac:spMkLst>
        </pc:spChg>
        <pc:spChg chg="add del mod">
          <ac:chgData name="Apoorva Mishra" userId="c8224ba02605307d" providerId="LiveId" clId="{379AB0AB-2F8F-457E-A778-A9B067043356}" dt="2023-01-24T11:01:56.345" v="32285" actId="21"/>
          <ac:spMkLst>
            <pc:docMk/>
            <pc:sldMk cId="3499813426" sldId="285"/>
            <ac:spMk id="6" creationId="{45274E21-C607-3F80-4948-15D31AEB8A7E}"/>
          </ac:spMkLst>
        </pc:spChg>
        <pc:spChg chg="add del mod">
          <ac:chgData name="Apoorva Mishra" userId="c8224ba02605307d" providerId="LiveId" clId="{379AB0AB-2F8F-457E-A778-A9B067043356}" dt="2023-01-24T08:31:20.463" v="31987" actId="478"/>
          <ac:spMkLst>
            <pc:docMk/>
            <pc:sldMk cId="3499813426" sldId="285"/>
            <ac:spMk id="7" creationId="{1BAB5749-5CCF-1D2A-27EA-A20D2C01D01F}"/>
          </ac:spMkLst>
        </pc:spChg>
        <pc:spChg chg="add del mod">
          <ac:chgData name="Apoorva Mishra" userId="c8224ba02605307d" providerId="LiveId" clId="{379AB0AB-2F8F-457E-A778-A9B067043356}" dt="2023-01-24T11:01:48.120" v="32281" actId="21"/>
          <ac:spMkLst>
            <pc:docMk/>
            <pc:sldMk cId="3499813426" sldId="285"/>
            <ac:spMk id="8" creationId="{9AFCB323-9B74-0AE1-9DC6-F8CD9EAE02AE}"/>
          </ac:spMkLst>
        </pc:spChg>
        <pc:spChg chg="add del mod">
          <ac:chgData name="Apoorva Mishra" userId="c8224ba02605307d" providerId="LiveId" clId="{379AB0AB-2F8F-457E-A778-A9B067043356}" dt="2023-01-24T08:35:03.824" v="32090"/>
          <ac:spMkLst>
            <pc:docMk/>
            <pc:sldMk cId="3499813426" sldId="285"/>
            <ac:spMk id="10" creationId="{ADF114EB-575D-C27D-1C4E-B5BE3A579A9A}"/>
          </ac:spMkLst>
        </pc:spChg>
        <pc:spChg chg="add del mod">
          <ac:chgData name="Apoorva Mishra" userId="c8224ba02605307d" providerId="LiveId" clId="{379AB0AB-2F8F-457E-A778-A9B067043356}" dt="2023-01-24T11:02:47.720" v="32304" actId="1076"/>
          <ac:spMkLst>
            <pc:docMk/>
            <pc:sldMk cId="3499813426" sldId="285"/>
            <ac:spMk id="11" creationId="{DB91D254-5CED-EDFC-20A3-C8619DDB4A08}"/>
          </ac:spMkLst>
        </pc:spChg>
        <pc:spChg chg="add mod">
          <ac:chgData name="Apoorva Mishra" userId="c8224ba02605307d" providerId="LiveId" clId="{379AB0AB-2F8F-457E-A778-A9B067043356}" dt="2023-01-24T11:02:42.263" v="32302" actId="1076"/>
          <ac:spMkLst>
            <pc:docMk/>
            <pc:sldMk cId="3499813426" sldId="285"/>
            <ac:spMk id="14" creationId="{2FEF1160-8CAB-6F0D-AFF6-88CF359D3A5D}"/>
          </ac:spMkLst>
        </pc:spChg>
        <pc:spChg chg="add mod">
          <ac:chgData name="Apoorva Mishra" userId="c8224ba02605307d" providerId="LiveId" clId="{379AB0AB-2F8F-457E-A778-A9B067043356}" dt="2023-01-24T11:02:57.069" v="32306" actId="1076"/>
          <ac:spMkLst>
            <pc:docMk/>
            <pc:sldMk cId="3499813426" sldId="285"/>
            <ac:spMk id="16" creationId="{E3C89B16-14CE-BF79-C8D3-C7126C44F69F}"/>
          </ac:spMkLst>
        </pc:spChg>
        <pc:spChg chg="add del mod">
          <ac:chgData name="Apoorva Mishra" userId="c8224ba02605307d" providerId="LiveId" clId="{379AB0AB-2F8F-457E-A778-A9B067043356}" dt="2023-01-24T11:00:51.218" v="32259" actId="478"/>
          <ac:spMkLst>
            <pc:docMk/>
            <pc:sldMk cId="3499813426" sldId="285"/>
            <ac:spMk id="17" creationId="{6444A25D-E689-2B2E-9268-3CA3BBC07D30}"/>
          </ac:spMkLst>
        </pc:spChg>
        <pc:spChg chg="add del mod">
          <ac:chgData name="Apoorva Mishra" userId="c8224ba02605307d" providerId="LiveId" clId="{379AB0AB-2F8F-457E-A778-A9B067043356}" dt="2023-01-24T08:37:13.818" v="32117"/>
          <ac:spMkLst>
            <pc:docMk/>
            <pc:sldMk cId="3499813426" sldId="285"/>
            <ac:spMk id="18" creationId="{BF789188-5576-DA3D-F12C-C46ED6CC872F}"/>
          </ac:spMkLst>
        </pc:spChg>
        <pc:spChg chg="add del mod">
          <ac:chgData name="Apoorva Mishra" userId="c8224ba02605307d" providerId="LiveId" clId="{379AB0AB-2F8F-457E-A778-A9B067043356}" dt="2023-01-24T08:38:02.985" v="32129"/>
          <ac:spMkLst>
            <pc:docMk/>
            <pc:sldMk cId="3499813426" sldId="285"/>
            <ac:spMk id="19" creationId="{4BC15C9B-4843-9533-F2CE-D65FF3344666}"/>
          </ac:spMkLst>
        </pc:spChg>
        <pc:spChg chg="add mod">
          <ac:chgData name="Apoorva Mishra" userId="c8224ba02605307d" providerId="LiveId" clId="{379AB0AB-2F8F-457E-A778-A9B067043356}" dt="2023-01-24T11:03:54.349" v="32325" actId="14100"/>
          <ac:spMkLst>
            <pc:docMk/>
            <pc:sldMk cId="3499813426" sldId="285"/>
            <ac:spMk id="20" creationId="{28BB3BE5-CB66-6A64-CF00-6DC6C54DCCED}"/>
          </ac:spMkLst>
        </pc:spChg>
        <pc:spChg chg="add del mod">
          <ac:chgData name="Apoorva Mishra" userId="c8224ba02605307d" providerId="LiveId" clId="{379AB0AB-2F8F-457E-A778-A9B067043356}" dt="2023-01-24T11:01:21.653" v="32273" actId="478"/>
          <ac:spMkLst>
            <pc:docMk/>
            <pc:sldMk cId="3499813426" sldId="285"/>
            <ac:spMk id="21" creationId="{6C38D26F-99D9-744A-91BB-E3E77AE36E21}"/>
          </ac:spMkLst>
        </pc:spChg>
        <pc:spChg chg="add del mod">
          <ac:chgData name="Apoorva Mishra" userId="c8224ba02605307d" providerId="LiveId" clId="{379AB0AB-2F8F-457E-A778-A9B067043356}" dt="2023-01-24T11:02:01.288" v="32287" actId="478"/>
          <ac:spMkLst>
            <pc:docMk/>
            <pc:sldMk cId="3499813426" sldId="285"/>
            <ac:spMk id="23" creationId="{2E0032A9-5EE1-15EA-ACE9-E1AB5B5DDC28}"/>
          </ac:spMkLst>
        </pc:spChg>
        <pc:picChg chg="add mod">
          <ac:chgData name="Apoorva Mishra" userId="c8224ba02605307d" providerId="LiveId" clId="{379AB0AB-2F8F-457E-A778-A9B067043356}" dt="2023-01-25T04:37:49.253" v="35539" actId="1076"/>
          <ac:picMkLst>
            <pc:docMk/>
            <pc:sldMk cId="3499813426" sldId="285"/>
            <ac:picMk id="3" creationId="{41C9AFD8-7F30-049D-D7EA-0EAD971D6623}"/>
          </ac:picMkLst>
        </pc:picChg>
        <pc:picChg chg="add del mod">
          <ac:chgData name="Apoorva Mishra" userId="c8224ba02605307d" providerId="LiveId" clId="{379AB0AB-2F8F-457E-A778-A9B067043356}" dt="2023-01-24T08:22:52.712" v="31635" actId="21"/>
          <ac:picMkLst>
            <pc:docMk/>
            <pc:sldMk cId="3499813426" sldId="285"/>
            <ac:picMk id="3" creationId="{E2ACD4A2-4477-AAC1-B9DA-DAA1C2909130}"/>
          </ac:picMkLst>
        </pc:picChg>
        <pc:picChg chg="add del mod ord">
          <ac:chgData name="Apoorva Mishra" userId="c8224ba02605307d" providerId="LiveId" clId="{379AB0AB-2F8F-457E-A778-A9B067043356}" dt="2023-01-25T04:37:29.003" v="35532" actId="478"/>
          <ac:picMkLst>
            <pc:docMk/>
            <pc:sldMk cId="3499813426" sldId="285"/>
            <ac:picMk id="5" creationId="{A64E94B0-2055-E28A-31AF-658D187A95E5}"/>
          </ac:picMkLst>
        </pc:picChg>
        <pc:picChg chg="add del mod">
          <ac:chgData name="Apoorva Mishra" userId="c8224ba02605307d" providerId="LiveId" clId="{379AB0AB-2F8F-457E-A778-A9B067043356}" dt="2023-01-22T11:29:37.326" v="27173" actId="478"/>
          <ac:picMkLst>
            <pc:docMk/>
            <pc:sldMk cId="3499813426" sldId="285"/>
            <ac:picMk id="8" creationId="{B5BFB2AE-B1D7-5140-B932-59EB8BD25790}"/>
          </ac:picMkLst>
        </pc:picChg>
        <pc:picChg chg="add del mod">
          <ac:chgData name="Apoorva Mishra" userId="c8224ba02605307d" providerId="LiveId" clId="{379AB0AB-2F8F-457E-A778-A9B067043356}" dt="2023-01-24T11:01:51.270" v="32283" actId="21"/>
          <ac:picMkLst>
            <pc:docMk/>
            <pc:sldMk cId="3499813426" sldId="285"/>
            <ac:picMk id="9" creationId="{4D96B68C-DC2A-DC5E-948B-5FD1C90DCC20}"/>
          </ac:picMkLst>
        </pc:picChg>
        <pc:picChg chg="add del mod">
          <ac:chgData name="Apoorva Mishra" userId="c8224ba02605307d" providerId="LiveId" clId="{379AB0AB-2F8F-457E-A778-A9B067043356}" dt="2023-01-22T09:08:36.986" v="26236" actId="478"/>
          <ac:picMkLst>
            <pc:docMk/>
            <pc:sldMk cId="3499813426" sldId="285"/>
            <ac:picMk id="10" creationId="{8352DC90-EEDD-FA55-09B3-46903EAB2940}"/>
          </ac:picMkLst>
        </pc:picChg>
        <pc:picChg chg="add del mod">
          <ac:chgData name="Apoorva Mishra" userId="c8224ba02605307d" providerId="LiveId" clId="{379AB0AB-2F8F-457E-A778-A9B067043356}" dt="2023-01-24T08:22:56.548" v="31637" actId="21"/>
          <ac:picMkLst>
            <pc:docMk/>
            <pc:sldMk cId="3499813426" sldId="285"/>
            <ac:picMk id="12" creationId="{A63C1F2A-F861-63C4-D5B5-58484AD3D143}"/>
          </ac:picMkLst>
        </pc:picChg>
        <pc:picChg chg="add del mod">
          <ac:chgData name="Apoorva Mishra" userId="c8224ba02605307d" providerId="LiveId" clId="{379AB0AB-2F8F-457E-A778-A9B067043356}" dt="2023-01-24T08:35:51.445" v="32100" actId="1076"/>
          <ac:picMkLst>
            <pc:docMk/>
            <pc:sldMk cId="3499813426" sldId="285"/>
            <ac:picMk id="13" creationId="{DD541F49-6FD9-C8FD-B843-6A44530ADDD6}"/>
          </ac:picMkLst>
        </pc:picChg>
        <pc:picChg chg="add del mod">
          <ac:chgData name="Apoorva Mishra" userId="c8224ba02605307d" providerId="LiveId" clId="{379AB0AB-2F8F-457E-A778-A9B067043356}" dt="2023-01-22T11:25:15.087" v="27116" actId="478"/>
          <ac:picMkLst>
            <pc:docMk/>
            <pc:sldMk cId="3499813426" sldId="285"/>
            <ac:picMk id="15" creationId="{B1BB2437-4F1A-50CA-E4AA-FF72E3D93729}"/>
          </ac:picMkLst>
        </pc:picChg>
        <pc:picChg chg="add del mod modCrop">
          <ac:chgData name="Apoorva Mishra" userId="c8224ba02605307d" providerId="LiveId" clId="{379AB0AB-2F8F-457E-A778-A9B067043356}" dt="2023-01-22T14:07:16.075" v="28462" actId="478"/>
          <ac:picMkLst>
            <pc:docMk/>
            <pc:sldMk cId="3499813426" sldId="285"/>
            <ac:picMk id="16" creationId="{6A52C62B-D25E-68B2-4127-030BD3420327}"/>
          </ac:picMkLst>
        </pc:picChg>
        <pc:picChg chg="add del mod">
          <ac:chgData name="Apoorva Mishra" userId="c8224ba02605307d" providerId="LiveId" clId="{379AB0AB-2F8F-457E-A778-A9B067043356}" dt="2023-01-22T09:10:59.844" v="26431" actId="478"/>
          <ac:picMkLst>
            <pc:docMk/>
            <pc:sldMk cId="3499813426" sldId="285"/>
            <ac:picMk id="17" creationId="{C570934E-41EB-3853-89C9-328C5AC386A3}"/>
          </ac:picMkLst>
        </pc:picChg>
      </pc:sldChg>
      <pc:sldChg chg="addSp modSp new del">
        <pc:chgData name="Apoorva Mishra" userId="c8224ba02605307d" providerId="LiveId" clId="{379AB0AB-2F8F-457E-A778-A9B067043356}" dt="2023-01-23T06:18:40.623" v="28739" actId="47"/>
        <pc:sldMkLst>
          <pc:docMk/>
          <pc:sldMk cId="1757890094" sldId="286"/>
        </pc:sldMkLst>
        <pc:picChg chg="add mod">
          <ac:chgData name="Apoorva Mishra" userId="c8224ba02605307d" providerId="LiveId" clId="{379AB0AB-2F8F-457E-A778-A9B067043356}" dt="2023-01-23T05:47:46.791" v="28738"/>
          <ac:picMkLst>
            <pc:docMk/>
            <pc:sldMk cId="1757890094" sldId="286"/>
            <ac:picMk id="5" creationId="{09EC6CBA-064C-7774-1008-E806E8D39429}"/>
          </ac:picMkLst>
        </pc:picChg>
      </pc:sldChg>
      <pc:sldChg chg="addSp delSp modSp new mod">
        <pc:chgData name="Apoorva Mishra" userId="c8224ba02605307d" providerId="LiveId" clId="{379AB0AB-2F8F-457E-A778-A9B067043356}" dt="2023-02-09T09:01:24.572" v="39713" actId="20577"/>
        <pc:sldMkLst>
          <pc:docMk/>
          <pc:sldMk cId="1906953073" sldId="286"/>
        </pc:sldMkLst>
        <pc:spChg chg="del mod">
          <ac:chgData name="Apoorva Mishra" userId="c8224ba02605307d" providerId="LiveId" clId="{379AB0AB-2F8F-457E-A778-A9B067043356}" dt="2023-01-24T07:17:11.883" v="29535" actId="478"/>
          <ac:spMkLst>
            <pc:docMk/>
            <pc:sldMk cId="1906953073" sldId="286"/>
            <ac:spMk id="2" creationId="{C17771E4-2D53-8A84-8D15-43F16AF2EE14}"/>
          </ac:spMkLst>
        </pc:spChg>
        <pc:spChg chg="del">
          <ac:chgData name="Apoorva Mishra" userId="c8224ba02605307d" providerId="LiveId" clId="{379AB0AB-2F8F-457E-A778-A9B067043356}" dt="2023-01-24T07:08:20.254" v="29131" actId="478"/>
          <ac:spMkLst>
            <pc:docMk/>
            <pc:sldMk cId="1906953073" sldId="286"/>
            <ac:spMk id="3" creationId="{32A1C285-DAEB-2605-C4A1-0D271355BB8E}"/>
          </ac:spMkLst>
        </pc:spChg>
        <pc:spChg chg="mod">
          <ac:chgData name="Apoorva Mishra" userId="c8224ba02605307d" providerId="LiveId" clId="{379AB0AB-2F8F-457E-A778-A9B067043356}" dt="2023-01-25T04:13:27.964" v="35459" actId="1076"/>
          <ac:spMkLst>
            <pc:docMk/>
            <pc:sldMk cId="1906953073" sldId="286"/>
            <ac:spMk id="4" creationId="{C39394AC-A5BB-DCB0-E8A2-5F928BBBD1EB}"/>
          </ac:spMkLst>
        </pc:spChg>
        <pc:spChg chg="add mod">
          <ac:chgData name="Apoorva Mishra" userId="c8224ba02605307d" providerId="LiveId" clId="{379AB0AB-2F8F-457E-A778-A9B067043356}" dt="2023-02-09T07:29:45.649" v="38256" actId="20577"/>
          <ac:spMkLst>
            <pc:docMk/>
            <pc:sldMk cId="1906953073" sldId="286"/>
            <ac:spMk id="6" creationId="{249C36E3-78B5-97EF-3680-322018A82E33}"/>
          </ac:spMkLst>
        </pc:spChg>
        <pc:spChg chg="add mod">
          <ac:chgData name="Apoorva Mishra" userId="c8224ba02605307d" providerId="LiveId" clId="{379AB0AB-2F8F-457E-A778-A9B067043356}" dt="2023-02-09T09:01:24.572" v="39713" actId="20577"/>
          <ac:spMkLst>
            <pc:docMk/>
            <pc:sldMk cId="1906953073" sldId="286"/>
            <ac:spMk id="8" creationId="{0652D677-C808-6112-89F6-B7EB5BFADC46}"/>
          </ac:spMkLst>
        </pc:spChg>
        <pc:picChg chg="add mod">
          <ac:chgData name="Apoorva Mishra" userId="c8224ba02605307d" providerId="LiveId" clId="{379AB0AB-2F8F-457E-A778-A9B067043356}" dt="2023-02-09T07:27:58.549" v="38192" actId="14100"/>
          <ac:picMkLst>
            <pc:docMk/>
            <pc:sldMk cId="1906953073" sldId="286"/>
            <ac:picMk id="3" creationId="{73476054-69CF-764F-1A86-66030799690E}"/>
          </ac:picMkLst>
        </pc:picChg>
        <pc:picChg chg="add del mod">
          <ac:chgData name="Apoorva Mishra" userId="c8224ba02605307d" providerId="LiveId" clId="{379AB0AB-2F8F-457E-A778-A9B067043356}" dt="2023-02-09T07:27:09.969" v="38163" actId="478"/>
          <ac:picMkLst>
            <pc:docMk/>
            <pc:sldMk cId="1906953073" sldId="286"/>
            <ac:picMk id="5" creationId="{2E4CCF19-4B58-A987-09FD-1699AAD48F2B}"/>
          </ac:picMkLst>
        </pc:picChg>
        <pc:picChg chg="add del mod">
          <ac:chgData name="Apoorva Mishra" userId="c8224ba02605307d" providerId="LiveId" clId="{379AB0AB-2F8F-457E-A778-A9B067043356}" dt="2023-01-24T12:35:33.737" v="33486" actId="478"/>
          <ac:picMkLst>
            <pc:docMk/>
            <pc:sldMk cId="1906953073" sldId="286"/>
            <ac:picMk id="7" creationId="{36843490-47AD-0A9D-1EE7-797DE101BC9B}"/>
          </ac:picMkLst>
        </pc:picChg>
        <pc:inkChg chg="add del mod">
          <ac:chgData name="Apoorva Mishra" userId="c8224ba02605307d" providerId="LiveId" clId="{379AB0AB-2F8F-457E-A778-A9B067043356}" dt="2023-01-24T12:35:36.032" v="33487" actId="478"/>
          <ac:inkMkLst>
            <pc:docMk/>
            <pc:sldMk cId="1906953073" sldId="286"/>
            <ac:inkMk id="9" creationId="{F5891A56-69AA-F423-80F7-253C67604B39}"/>
          </ac:inkMkLst>
        </pc:inkChg>
        <pc:inkChg chg="add del">
          <ac:chgData name="Apoorva Mishra" userId="c8224ba02605307d" providerId="LiveId" clId="{379AB0AB-2F8F-457E-A778-A9B067043356}" dt="2023-01-24T07:17:31.546" v="29539" actId="9405"/>
          <ac:inkMkLst>
            <pc:docMk/>
            <pc:sldMk cId="1906953073" sldId="286"/>
            <ac:inkMk id="10" creationId="{1E803E7F-F8C3-71C9-3933-BE646ACC3673}"/>
          </ac:inkMkLst>
        </pc:inkChg>
      </pc:sldChg>
      <pc:sldChg chg="add del">
        <pc:chgData name="Apoorva Mishra" userId="c8224ba02605307d" providerId="LiveId" clId="{379AB0AB-2F8F-457E-A778-A9B067043356}" dt="2023-01-22T11:40:27.202" v="27311" actId="47"/>
        <pc:sldMkLst>
          <pc:docMk/>
          <pc:sldMk cId="2764026052" sldId="286"/>
        </pc:sldMkLst>
      </pc:sldChg>
      <pc:sldChg chg="addSp delSp modSp new del mod">
        <pc:chgData name="Apoorva Mishra" userId="c8224ba02605307d" providerId="LiveId" clId="{379AB0AB-2F8F-457E-A778-A9B067043356}" dt="2023-01-24T07:39:36.527" v="30266" actId="47"/>
        <pc:sldMkLst>
          <pc:docMk/>
          <pc:sldMk cId="1768599282" sldId="287"/>
        </pc:sldMkLst>
        <pc:spChg chg="del mod">
          <ac:chgData name="Apoorva Mishra" userId="c8224ba02605307d" providerId="LiveId" clId="{379AB0AB-2F8F-457E-A778-A9B067043356}" dt="2023-01-24T07:39:35.177" v="30265" actId="21"/>
          <ac:spMkLst>
            <pc:docMk/>
            <pc:sldMk cId="1768599282" sldId="287"/>
            <ac:spMk id="2" creationId="{7FB1B28F-8B69-82C2-79E2-F26632D065D3}"/>
          </ac:spMkLst>
        </pc:spChg>
        <pc:spChg chg="add del mod">
          <ac:chgData name="Apoorva Mishra" userId="c8224ba02605307d" providerId="LiveId" clId="{379AB0AB-2F8F-457E-A778-A9B067043356}" dt="2023-01-24T07:38:52.538" v="30252" actId="21"/>
          <ac:spMkLst>
            <pc:docMk/>
            <pc:sldMk cId="1768599282" sldId="287"/>
            <ac:spMk id="3" creationId="{5519BEC4-86C9-F0FF-F5E2-48ED6813ADCA}"/>
          </ac:spMkLst>
        </pc:spChg>
        <pc:spChg chg="add mod">
          <ac:chgData name="Apoorva Mishra" userId="c8224ba02605307d" providerId="LiveId" clId="{379AB0AB-2F8F-457E-A778-A9B067043356}" dt="2023-01-24T07:38:52.538" v="30252" actId="21"/>
          <ac:spMkLst>
            <pc:docMk/>
            <pc:sldMk cId="1768599282" sldId="287"/>
            <ac:spMk id="6" creationId="{717B8572-4BBC-A97E-6778-0D3DAA639EE7}"/>
          </ac:spMkLst>
        </pc:spChg>
        <pc:spChg chg="add mod">
          <ac:chgData name="Apoorva Mishra" userId="c8224ba02605307d" providerId="LiveId" clId="{379AB0AB-2F8F-457E-A778-A9B067043356}" dt="2023-01-24T07:39:35.177" v="30265" actId="21"/>
          <ac:spMkLst>
            <pc:docMk/>
            <pc:sldMk cId="1768599282" sldId="287"/>
            <ac:spMk id="8" creationId="{21A55F75-6FCB-A4B0-B8BD-BCAE948C3474}"/>
          </ac:spMkLst>
        </pc:spChg>
      </pc:sldChg>
      <pc:sldChg chg="addSp delSp modSp new add del mod ord">
        <pc:chgData name="Apoorva Mishra" userId="c8224ba02605307d" providerId="LiveId" clId="{379AB0AB-2F8F-457E-A778-A9B067043356}" dt="2023-02-09T07:45:11.590" v="38676" actId="20577"/>
        <pc:sldMkLst>
          <pc:docMk/>
          <pc:sldMk cId="3280095007" sldId="288"/>
        </pc:sldMkLst>
        <pc:spChg chg="del">
          <ac:chgData name="Apoorva Mishra" userId="c8224ba02605307d" providerId="LiveId" clId="{379AB0AB-2F8F-457E-A778-A9B067043356}" dt="2023-01-24T07:45:40.466" v="30388" actId="478"/>
          <ac:spMkLst>
            <pc:docMk/>
            <pc:sldMk cId="3280095007" sldId="288"/>
            <ac:spMk id="2" creationId="{E767F4B0-73ED-DC66-D830-ECD825543C9B}"/>
          </ac:spMkLst>
        </pc:spChg>
        <pc:spChg chg="del">
          <ac:chgData name="Apoorva Mishra" userId="c8224ba02605307d" providerId="LiveId" clId="{379AB0AB-2F8F-457E-A778-A9B067043356}" dt="2023-01-24T07:45:37.813" v="30387" actId="478"/>
          <ac:spMkLst>
            <pc:docMk/>
            <pc:sldMk cId="3280095007" sldId="288"/>
            <ac:spMk id="3" creationId="{D9627B69-D51A-2335-AAE1-C33652C46936}"/>
          </ac:spMkLst>
        </pc:spChg>
        <pc:spChg chg="mod">
          <ac:chgData name="Apoorva Mishra" userId="c8224ba02605307d" providerId="LiveId" clId="{379AB0AB-2F8F-457E-A778-A9B067043356}" dt="2023-01-25T04:12:56.427" v="35450" actId="403"/>
          <ac:spMkLst>
            <pc:docMk/>
            <pc:sldMk cId="3280095007" sldId="288"/>
            <ac:spMk id="4" creationId="{D51D84FB-99AB-02A8-9F79-91AC0B71ED23}"/>
          </ac:spMkLst>
        </pc:spChg>
        <pc:spChg chg="add mod">
          <ac:chgData name="Apoorva Mishra" userId="c8224ba02605307d" providerId="LiveId" clId="{379AB0AB-2F8F-457E-A778-A9B067043356}" dt="2023-02-09T07:29:52.319" v="38258" actId="20577"/>
          <ac:spMkLst>
            <pc:docMk/>
            <pc:sldMk cId="3280095007" sldId="288"/>
            <ac:spMk id="5" creationId="{1CD93CD3-274E-E0A4-38BA-4197EB924C18}"/>
          </ac:spMkLst>
        </pc:spChg>
        <pc:spChg chg="add del mod">
          <ac:chgData name="Apoorva Mishra" userId="c8224ba02605307d" providerId="LiveId" clId="{379AB0AB-2F8F-457E-A778-A9B067043356}" dt="2023-02-09T07:33:46.358" v="38514"/>
          <ac:spMkLst>
            <pc:docMk/>
            <pc:sldMk cId="3280095007" sldId="288"/>
            <ac:spMk id="9" creationId="{44DF7DE5-2169-9155-A3A2-7E8088E5ABAA}"/>
          </ac:spMkLst>
        </pc:spChg>
        <pc:spChg chg="add mod">
          <ac:chgData name="Apoorva Mishra" userId="c8224ba02605307d" providerId="LiveId" clId="{379AB0AB-2F8F-457E-A778-A9B067043356}" dt="2023-02-09T07:45:11.590" v="38676" actId="20577"/>
          <ac:spMkLst>
            <pc:docMk/>
            <pc:sldMk cId="3280095007" sldId="288"/>
            <ac:spMk id="10" creationId="{D92F55BE-6EA2-9627-3D56-2758F5B088EE}"/>
          </ac:spMkLst>
        </pc:spChg>
        <pc:picChg chg="add del mod">
          <ac:chgData name="Apoorva Mishra" userId="c8224ba02605307d" providerId="LiveId" clId="{379AB0AB-2F8F-457E-A778-A9B067043356}" dt="2023-02-09T07:43:29.224" v="38524" actId="478"/>
          <ac:picMkLst>
            <pc:docMk/>
            <pc:sldMk cId="3280095007" sldId="288"/>
            <ac:picMk id="3" creationId="{CA8DB03B-4B99-7779-4F1C-6A88B8470E97}"/>
          </ac:picMkLst>
        </pc:picChg>
        <pc:picChg chg="add del mod">
          <ac:chgData name="Apoorva Mishra" userId="c8224ba02605307d" providerId="LiveId" clId="{379AB0AB-2F8F-457E-A778-A9B067043356}" dt="2023-02-09T07:28:02.582" v="38193" actId="478"/>
          <ac:picMkLst>
            <pc:docMk/>
            <pc:sldMk cId="3280095007" sldId="288"/>
            <ac:picMk id="6" creationId="{E65F6EAA-27AF-AF64-DCFE-1A3D0EC016C5}"/>
          </ac:picMkLst>
        </pc:picChg>
        <pc:picChg chg="add del mod">
          <ac:chgData name="Apoorva Mishra" userId="c8224ba02605307d" providerId="LiveId" clId="{379AB0AB-2F8F-457E-A778-A9B067043356}" dt="2023-01-24T12:29:37.728" v="33437" actId="478"/>
          <ac:picMkLst>
            <pc:docMk/>
            <pc:sldMk cId="3280095007" sldId="288"/>
            <ac:picMk id="7" creationId="{39CBB939-DC5C-D117-A609-B39DD2219032}"/>
          </ac:picMkLst>
        </pc:picChg>
        <pc:picChg chg="add mod">
          <ac:chgData name="Apoorva Mishra" userId="c8224ba02605307d" providerId="LiveId" clId="{379AB0AB-2F8F-457E-A778-A9B067043356}" dt="2023-02-09T07:43:54.196" v="38528" actId="1076"/>
          <ac:picMkLst>
            <pc:docMk/>
            <pc:sldMk cId="3280095007" sldId="288"/>
            <ac:picMk id="8" creationId="{E6565F54-BB07-623B-B1E8-C5255DBC1103}"/>
          </ac:picMkLst>
        </pc:picChg>
        <pc:inkChg chg="add del mod">
          <ac:chgData name="Apoorva Mishra" userId="c8224ba02605307d" providerId="LiveId" clId="{379AB0AB-2F8F-457E-A778-A9B067043356}" dt="2023-01-24T12:29:39.819" v="33438" actId="478"/>
          <ac:inkMkLst>
            <pc:docMk/>
            <pc:sldMk cId="3280095007" sldId="288"/>
            <ac:inkMk id="8" creationId="{5E77B8CC-17B8-01EB-AF22-06DBF9E27A38}"/>
          </ac:inkMkLst>
        </pc:inkChg>
      </pc:sldChg>
      <pc:sldChg chg="addSp delSp modSp new mod">
        <pc:chgData name="Apoorva Mishra" userId="c8224ba02605307d" providerId="LiveId" clId="{379AB0AB-2F8F-457E-A778-A9B067043356}" dt="2023-02-09T08:53:27.597" v="39504"/>
        <pc:sldMkLst>
          <pc:docMk/>
          <pc:sldMk cId="574657457" sldId="289"/>
        </pc:sldMkLst>
        <pc:spChg chg="add mod">
          <ac:chgData name="Apoorva Mishra" userId="c8224ba02605307d" providerId="LiveId" clId="{379AB0AB-2F8F-457E-A778-A9B067043356}" dt="2023-02-09T08:51:59.019" v="39435" actId="1076"/>
          <ac:spMkLst>
            <pc:docMk/>
            <pc:sldMk cId="574657457" sldId="289"/>
            <ac:spMk id="2" creationId="{694B7ABE-DB24-93BA-C71E-F1C254F8F65A}"/>
          </ac:spMkLst>
        </pc:spChg>
        <pc:spChg chg="del">
          <ac:chgData name="Apoorva Mishra" userId="c8224ba02605307d" providerId="LiveId" clId="{379AB0AB-2F8F-457E-A778-A9B067043356}" dt="2023-01-24T08:02:30.468" v="30906" actId="478"/>
          <ac:spMkLst>
            <pc:docMk/>
            <pc:sldMk cId="574657457" sldId="289"/>
            <ac:spMk id="2" creationId="{B0810D53-261C-ECC6-F40F-29665A6D8DB3}"/>
          </ac:spMkLst>
        </pc:spChg>
        <pc:spChg chg="add mod">
          <ac:chgData name="Apoorva Mishra" userId="c8224ba02605307d" providerId="LiveId" clId="{379AB0AB-2F8F-457E-A778-A9B067043356}" dt="2023-02-09T08:52:12.938" v="39455" actId="20577"/>
          <ac:spMkLst>
            <pc:docMk/>
            <pc:sldMk cId="574657457" sldId="289"/>
            <ac:spMk id="3" creationId="{B03931A7-90F5-4EBE-F605-A3133A25440F}"/>
          </ac:spMkLst>
        </pc:spChg>
        <pc:spChg chg="del">
          <ac:chgData name="Apoorva Mishra" userId="c8224ba02605307d" providerId="LiveId" clId="{379AB0AB-2F8F-457E-A778-A9B067043356}" dt="2023-01-24T08:07:30.200" v="30982" actId="478"/>
          <ac:spMkLst>
            <pc:docMk/>
            <pc:sldMk cId="574657457" sldId="289"/>
            <ac:spMk id="3" creationId="{D1623AE0-DF6D-C941-BC96-8E02A33AEC89}"/>
          </ac:spMkLst>
        </pc:spChg>
        <pc:spChg chg="mod">
          <ac:chgData name="Apoorva Mishra" userId="c8224ba02605307d" providerId="LiveId" clId="{379AB0AB-2F8F-457E-A778-A9B067043356}" dt="2023-01-25T04:14:23.830" v="35481" actId="1076"/>
          <ac:spMkLst>
            <pc:docMk/>
            <pc:sldMk cId="574657457" sldId="289"/>
            <ac:spMk id="4" creationId="{C0A310CE-16DE-EC2D-9EA7-871756EA0FA8}"/>
          </ac:spMkLst>
        </pc:spChg>
        <pc:spChg chg="add mod">
          <ac:chgData name="Apoorva Mishra" userId="c8224ba02605307d" providerId="LiveId" clId="{379AB0AB-2F8F-457E-A778-A9B067043356}" dt="2023-02-09T08:52:27.492" v="39458" actId="1076"/>
          <ac:spMkLst>
            <pc:docMk/>
            <pc:sldMk cId="574657457" sldId="289"/>
            <ac:spMk id="5" creationId="{709FC461-2F6F-7246-F065-DE65DA3C3547}"/>
          </ac:spMkLst>
        </pc:spChg>
        <pc:spChg chg="add del mod">
          <ac:chgData name="Apoorva Mishra" userId="c8224ba02605307d" providerId="LiveId" clId="{379AB0AB-2F8F-457E-A778-A9B067043356}" dt="2023-01-24T12:05:46.357" v="33161" actId="478"/>
          <ac:spMkLst>
            <pc:docMk/>
            <pc:sldMk cId="574657457" sldId="289"/>
            <ac:spMk id="6" creationId="{A632C10B-8549-CA60-FFCE-3F4AE5C7B8E9}"/>
          </ac:spMkLst>
        </pc:spChg>
        <pc:spChg chg="add mod">
          <ac:chgData name="Apoorva Mishra" userId="c8224ba02605307d" providerId="LiveId" clId="{379AB0AB-2F8F-457E-A778-A9B067043356}" dt="2023-02-09T08:52:58.903" v="39482" actId="1076"/>
          <ac:spMkLst>
            <pc:docMk/>
            <pc:sldMk cId="574657457" sldId="289"/>
            <ac:spMk id="6" creationId="{F78B68E5-9361-AE81-78AE-32F6C0BCF3AB}"/>
          </ac:spMkLst>
        </pc:spChg>
        <pc:spChg chg="add mod">
          <ac:chgData name="Apoorva Mishra" userId="c8224ba02605307d" providerId="LiveId" clId="{379AB0AB-2F8F-457E-A778-A9B067043356}" dt="2023-01-24T12:08:40.652" v="33198" actId="1076"/>
          <ac:spMkLst>
            <pc:docMk/>
            <pc:sldMk cId="574657457" sldId="289"/>
            <ac:spMk id="7" creationId="{2FE7637F-362E-2A12-E17D-8161A4269946}"/>
          </ac:spMkLst>
        </pc:spChg>
        <pc:spChg chg="add mod">
          <ac:chgData name="Apoorva Mishra" userId="c8224ba02605307d" providerId="LiveId" clId="{379AB0AB-2F8F-457E-A778-A9B067043356}" dt="2023-01-24T19:34:23.493" v="35072" actId="14100"/>
          <ac:spMkLst>
            <pc:docMk/>
            <pc:sldMk cId="574657457" sldId="289"/>
            <ac:spMk id="13" creationId="{33EC2DE5-3D26-F23F-DC23-C31C66619B4A}"/>
          </ac:spMkLst>
        </pc:spChg>
        <pc:graphicFrameChg chg="add del">
          <ac:chgData name="Apoorva Mishra" userId="c8224ba02605307d" providerId="LiveId" clId="{379AB0AB-2F8F-457E-A778-A9B067043356}" dt="2023-01-24T08:08:51.078" v="31068" actId="3680"/>
          <ac:graphicFrameMkLst>
            <pc:docMk/>
            <pc:sldMk cId="574657457" sldId="289"/>
            <ac:graphicFrameMk id="8" creationId="{ED0862B6-8F5D-42F1-6C11-F8A3670311F5}"/>
          </ac:graphicFrameMkLst>
        </pc:graphicFrameChg>
        <pc:graphicFrameChg chg="add mod modGraphic">
          <ac:chgData name="Apoorva Mishra" userId="c8224ba02605307d" providerId="LiveId" clId="{379AB0AB-2F8F-457E-A778-A9B067043356}" dt="2023-02-09T08:53:27.597" v="39504"/>
          <ac:graphicFrameMkLst>
            <pc:docMk/>
            <pc:sldMk cId="574657457" sldId="289"/>
            <ac:graphicFrameMk id="9" creationId="{6B8B5174-054A-79AC-B272-6F214C9B99FE}"/>
          </ac:graphicFrameMkLst>
        </pc:graphicFrameChg>
        <pc:picChg chg="add del mod">
          <ac:chgData name="Apoorva Mishra" userId="c8224ba02605307d" providerId="LiveId" clId="{379AB0AB-2F8F-457E-A778-A9B067043356}" dt="2023-01-24T08:38:54.940" v="32134" actId="478"/>
          <ac:picMkLst>
            <pc:docMk/>
            <pc:sldMk cId="574657457" sldId="289"/>
            <ac:picMk id="5" creationId="{2173D54E-AF4F-47B7-19B4-5552B8550228}"/>
          </ac:picMkLst>
        </pc:picChg>
        <pc:picChg chg="add mod modCrop">
          <ac:chgData name="Apoorva Mishra" userId="c8224ba02605307d" providerId="LiveId" clId="{379AB0AB-2F8F-457E-A778-A9B067043356}" dt="2023-01-24T19:34:13.276" v="35068" actId="1076"/>
          <ac:picMkLst>
            <pc:docMk/>
            <pc:sldMk cId="574657457" sldId="289"/>
            <ac:picMk id="11" creationId="{4E3D6675-9488-C923-E13E-D08DBF94AA68}"/>
          </ac:picMkLst>
        </pc:picChg>
        <pc:picChg chg="add mod modCrop">
          <ac:chgData name="Apoorva Mishra" userId="c8224ba02605307d" providerId="LiveId" clId="{379AB0AB-2F8F-457E-A778-A9B067043356}" dt="2023-01-24T19:34:16.041" v="35069" actId="1076"/>
          <ac:picMkLst>
            <pc:docMk/>
            <pc:sldMk cId="574657457" sldId="289"/>
            <ac:picMk id="12" creationId="{BC030AC0-C94F-CA31-8768-B978FE41F8FD}"/>
          </ac:picMkLst>
        </pc:picChg>
      </pc:sldChg>
      <pc:sldChg chg="new del">
        <pc:chgData name="Apoorva Mishra" userId="c8224ba02605307d" providerId="LiveId" clId="{379AB0AB-2F8F-457E-A778-A9B067043356}" dt="2023-01-24T08:21:52.409" v="31587" actId="47"/>
        <pc:sldMkLst>
          <pc:docMk/>
          <pc:sldMk cId="119709909" sldId="290"/>
        </pc:sldMkLst>
      </pc:sldChg>
      <pc:sldChg chg="addSp delSp modSp new mod modTransition modAnim">
        <pc:chgData name="Apoorva Mishra" userId="c8224ba02605307d" providerId="LiveId" clId="{379AB0AB-2F8F-457E-A778-A9B067043356}" dt="2023-02-10T06:55:38.882" v="40299"/>
        <pc:sldMkLst>
          <pc:docMk/>
          <pc:sldMk cId="2617947416" sldId="290"/>
        </pc:sldMkLst>
        <pc:spChg chg="del">
          <ac:chgData name="Apoorva Mishra" userId="c8224ba02605307d" providerId="LiveId" clId="{379AB0AB-2F8F-457E-A778-A9B067043356}" dt="2023-01-24T08:22:49.509" v="31634" actId="478"/>
          <ac:spMkLst>
            <pc:docMk/>
            <pc:sldMk cId="2617947416" sldId="290"/>
            <ac:spMk id="2" creationId="{23588A89-4E1F-487E-1739-C8379792DA2D}"/>
          </ac:spMkLst>
        </pc:spChg>
        <pc:spChg chg="del">
          <ac:chgData name="Apoorva Mishra" userId="c8224ba02605307d" providerId="LiveId" clId="{379AB0AB-2F8F-457E-A778-A9B067043356}" dt="2023-01-24T08:23:00.989" v="31639" actId="478"/>
          <ac:spMkLst>
            <pc:docMk/>
            <pc:sldMk cId="2617947416" sldId="290"/>
            <ac:spMk id="3" creationId="{4498E307-B142-F089-961C-DE3BB58327F9}"/>
          </ac:spMkLst>
        </pc:spChg>
        <pc:spChg chg="mod">
          <ac:chgData name="Apoorva Mishra" userId="c8224ba02605307d" providerId="LiveId" clId="{379AB0AB-2F8F-457E-A778-A9B067043356}" dt="2023-01-25T04:14:44.231" v="35493" actId="403"/>
          <ac:spMkLst>
            <pc:docMk/>
            <pc:sldMk cId="2617947416" sldId="290"/>
            <ac:spMk id="4" creationId="{4A5F1986-7B48-FD91-C187-78CD030B5268}"/>
          </ac:spMkLst>
        </pc:spChg>
        <pc:spChg chg="add mod">
          <ac:chgData name="Apoorva Mishra" userId="c8224ba02605307d" providerId="LiveId" clId="{379AB0AB-2F8F-457E-A778-A9B067043356}" dt="2023-02-09T18:13:08.615" v="39780" actId="14861"/>
          <ac:spMkLst>
            <pc:docMk/>
            <pc:sldMk cId="2617947416" sldId="290"/>
            <ac:spMk id="5" creationId="{A392C0E5-147F-FD63-334C-5F29CAF7628F}"/>
          </ac:spMkLst>
        </pc:spChg>
        <pc:spChg chg="add mod">
          <ac:chgData name="Apoorva Mishra" userId="c8224ba02605307d" providerId="LiveId" clId="{379AB0AB-2F8F-457E-A778-A9B067043356}" dt="2023-01-24T08:29:50.891" v="31929" actId="1076"/>
          <ac:spMkLst>
            <pc:docMk/>
            <pc:sldMk cId="2617947416" sldId="290"/>
            <ac:spMk id="14" creationId="{0C5E8C66-12A6-D6D6-8B48-AB9969D001F6}"/>
          </ac:spMkLst>
        </pc:spChg>
        <pc:spChg chg="add mod">
          <ac:chgData name="Apoorva Mishra" userId="c8224ba02605307d" providerId="LiveId" clId="{379AB0AB-2F8F-457E-A778-A9B067043356}" dt="2023-01-24T08:31:02.876" v="31983" actId="1076"/>
          <ac:spMkLst>
            <pc:docMk/>
            <pc:sldMk cId="2617947416" sldId="290"/>
            <ac:spMk id="15" creationId="{2E951D93-DB71-A849-F2A3-EE0943ADB290}"/>
          </ac:spMkLst>
        </pc:spChg>
        <pc:spChg chg="add mod">
          <ac:chgData name="Apoorva Mishra" userId="c8224ba02605307d" providerId="LiveId" clId="{379AB0AB-2F8F-457E-A778-A9B067043356}" dt="2023-01-24T08:27:34.050" v="31796" actId="14100"/>
          <ac:spMkLst>
            <pc:docMk/>
            <pc:sldMk cId="2617947416" sldId="290"/>
            <ac:spMk id="19" creationId="{FC77ABE7-DF8D-21CB-C636-F468465794D0}"/>
          </ac:spMkLst>
        </pc:spChg>
        <pc:spChg chg="add mod">
          <ac:chgData name="Apoorva Mishra" userId="c8224ba02605307d" providerId="LiveId" clId="{379AB0AB-2F8F-457E-A778-A9B067043356}" dt="2023-01-24T08:28:08.571" v="31868" actId="1076"/>
          <ac:spMkLst>
            <pc:docMk/>
            <pc:sldMk cId="2617947416" sldId="290"/>
            <ac:spMk id="21" creationId="{939A0D6C-778E-F7A1-DAF4-6B1613D99F05}"/>
          </ac:spMkLst>
        </pc:spChg>
        <pc:spChg chg="add del mod">
          <ac:chgData name="Apoorva Mishra" userId="c8224ba02605307d" providerId="LiveId" clId="{379AB0AB-2F8F-457E-A778-A9B067043356}" dt="2023-01-24T19:33:42.605" v="35063" actId="478"/>
          <ac:spMkLst>
            <pc:docMk/>
            <pc:sldMk cId="2617947416" sldId="290"/>
            <ac:spMk id="22" creationId="{9FBFCCDA-E5D3-85DF-37AB-CF6A872ADFE9}"/>
          </ac:spMkLst>
        </pc:spChg>
        <pc:spChg chg="add mod">
          <ac:chgData name="Apoorva Mishra" userId="c8224ba02605307d" providerId="LiveId" clId="{379AB0AB-2F8F-457E-A778-A9B067043356}" dt="2023-02-09T18:12:25.960" v="39777" actId="1076"/>
          <ac:spMkLst>
            <pc:docMk/>
            <pc:sldMk cId="2617947416" sldId="290"/>
            <ac:spMk id="25" creationId="{5BC809E0-3652-2852-1E7F-F31F6B02CDEA}"/>
          </ac:spMkLst>
        </pc:spChg>
        <pc:picChg chg="add mod">
          <ac:chgData name="Apoorva Mishra" userId="c8224ba02605307d" providerId="LiveId" clId="{379AB0AB-2F8F-457E-A778-A9B067043356}" dt="2023-01-24T08:29:46.288" v="31928" actId="1076"/>
          <ac:picMkLst>
            <pc:docMk/>
            <pc:sldMk cId="2617947416" sldId="290"/>
            <ac:picMk id="6" creationId="{CA57D0DF-7D69-2949-EAF5-4DB01277C0BB}"/>
          </ac:picMkLst>
        </pc:picChg>
        <pc:picChg chg="add mod">
          <ac:chgData name="Apoorva Mishra" userId="c8224ba02605307d" providerId="LiveId" clId="{379AB0AB-2F8F-457E-A778-A9B067043356}" dt="2023-02-09T18:12:31.111" v="39778" actId="1076"/>
          <ac:picMkLst>
            <pc:docMk/>
            <pc:sldMk cId="2617947416" sldId="290"/>
            <ac:picMk id="7" creationId="{82C4DEAC-3E1A-D170-B373-D9253F9EAE21}"/>
          </ac:picMkLst>
        </pc:picChg>
        <pc:inkChg chg="add">
          <ac:chgData name="Apoorva Mishra" userId="c8224ba02605307d" providerId="LiveId" clId="{379AB0AB-2F8F-457E-A778-A9B067043356}" dt="2023-01-24T08:23:33.121" v="31644" actId="9405"/>
          <ac:inkMkLst>
            <pc:docMk/>
            <pc:sldMk cId="2617947416" sldId="290"/>
            <ac:inkMk id="8" creationId="{28004E7F-9D85-03E4-40E1-5CDA5AE5D8DE}"/>
          </ac:inkMkLst>
        </pc:inkChg>
        <pc:inkChg chg="add">
          <ac:chgData name="Apoorva Mishra" userId="c8224ba02605307d" providerId="LiveId" clId="{379AB0AB-2F8F-457E-A778-A9B067043356}" dt="2023-01-24T08:23:39.516" v="31645" actId="9405"/>
          <ac:inkMkLst>
            <pc:docMk/>
            <pc:sldMk cId="2617947416" sldId="290"/>
            <ac:inkMk id="9" creationId="{DD5A9522-5035-546F-04C3-C02F0B1D6DDF}"/>
          </ac:inkMkLst>
        </pc:inkChg>
        <pc:inkChg chg="add">
          <ac:chgData name="Apoorva Mishra" userId="c8224ba02605307d" providerId="LiveId" clId="{379AB0AB-2F8F-457E-A778-A9B067043356}" dt="2023-01-24T08:23:41.865" v="31646" actId="9405"/>
          <ac:inkMkLst>
            <pc:docMk/>
            <pc:sldMk cId="2617947416" sldId="290"/>
            <ac:inkMk id="10" creationId="{EE98C090-AF0B-4D73-1EE9-7F3591EED03F}"/>
          </ac:inkMkLst>
        </pc:inkChg>
        <pc:inkChg chg="add">
          <ac:chgData name="Apoorva Mishra" userId="c8224ba02605307d" providerId="LiveId" clId="{379AB0AB-2F8F-457E-A778-A9B067043356}" dt="2023-01-24T08:23:50.382" v="31647" actId="9405"/>
          <ac:inkMkLst>
            <pc:docMk/>
            <pc:sldMk cId="2617947416" sldId="290"/>
            <ac:inkMk id="11" creationId="{367265FA-814E-371B-19FE-BBC02966E4CE}"/>
          </ac:inkMkLst>
        </pc:inkChg>
        <pc:inkChg chg="add mod">
          <ac:chgData name="Apoorva Mishra" userId="c8224ba02605307d" providerId="LiveId" clId="{379AB0AB-2F8F-457E-A778-A9B067043356}" dt="2023-02-09T18:11:57.619" v="39773" actId="1076"/>
          <ac:inkMkLst>
            <pc:docMk/>
            <pc:sldMk cId="2617947416" sldId="290"/>
            <ac:inkMk id="12" creationId="{1851310E-4F9D-99A1-0D3B-92E37616A40F}"/>
          </ac:inkMkLst>
        </pc:inkChg>
        <pc:inkChg chg="add del">
          <ac:chgData name="Apoorva Mishra" userId="c8224ba02605307d" providerId="LiveId" clId="{379AB0AB-2F8F-457E-A778-A9B067043356}" dt="2023-01-24T08:24:00.765" v="31650" actId="9405"/>
          <ac:inkMkLst>
            <pc:docMk/>
            <pc:sldMk cId="2617947416" sldId="290"/>
            <ac:inkMk id="13" creationId="{D78F9851-899D-74C1-A2F7-AA4C58C62DFF}"/>
          </ac:inkMkLst>
        </pc:inkChg>
        <pc:cxnChg chg="add mod">
          <ac:chgData name="Apoorva Mishra" userId="c8224ba02605307d" providerId="LiveId" clId="{379AB0AB-2F8F-457E-A778-A9B067043356}" dt="2023-01-24T12:08:53.276" v="33199" actId="1076"/>
          <ac:cxnSpMkLst>
            <pc:docMk/>
            <pc:sldMk cId="2617947416" sldId="290"/>
            <ac:cxnSpMk id="17" creationId="{9953D670-07BB-A893-7B48-4A4E3AF3D228}"/>
          </ac:cxnSpMkLst>
        </pc:cxnChg>
        <pc:cxnChg chg="add mod">
          <ac:chgData name="Apoorva Mishra" userId="c8224ba02605307d" providerId="LiveId" clId="{379AB0AB-2F8F-457E-A778-A9B067043356}" dt="2023-01-24T12:08:57.334" v="33200" actId="1076"/>
          <ac:cxnSpMkLst>
            <pc:docMk/>
            <pc:sldMk cId="2617947416" sldId="290"/>
            <ac:cxnSpMk id="20" creationId="{01E5E265-5587-E379-B509-97E9CBA061D5}"/>
          </ac:cxnSpMkLst>
        </pc:cxnChg>
        <pc:cxnChg chg="add del mod">
          <ac:chgData name="Apoorva Mishra" userId="c8224ba02605307d" providerId="LiveId" clId="{379AB0AB-2F8F-457E-A778-A9B067043356}" dt="2023-01-24T19:33:44.421" v="35064" actId="478"/>
          <ac:cxnSpMkLst>
            <pc:docMk/>
            <pc:sldMk cId="2617947416" sldId="290"/>
            <ac:cxnSpMk id="23" creationId="{FA28D203-C880-44E9-3166-510DA85B7C8F}"/>
          </ac:cxnSpMkLst>
        </pc:cxnChg>
      </pc:sldChg>
      <pc:sldChg chg="addSp delSp modSp new mod">
        <pc:chgData name="Apoorva Mishra" userId="c8224ba02605307d" providerId="LiveId" clId="{379AB0AB-2F8F-457E-A778-A9B067043356}" dt="2023-01-25T04:40:23.264" v="35551" actId="1076"/>
        <pc:sldMkLst>
          <pc:docMk/>
          <pc:sldMk cId="1174377368" sldId="291"/>
        </pc:sldMkLst>
        <pc:spChg chg="del">
          <ac:chgData name="Apoorva Mishra" userId="c8224ba02605307d" providerId="LiveId" clId="{379AB0AB-2F8F-457E-A778-A9B067043356}" dt="2023-01-24T11:03:08.097" v="32307" actId="478"/>
          <ac:spMkLst>
            <pc:docMk/>
            <pc:sldMk cId="1174377368" sldId="291"/>
            <ac:spMk id="2" creationId="{47293DCF-3C12-BCA7-9FE6-79E9228066DD}"/>
          </ac:spMkLst>
        </pc:spChg>
        <pc:spChg chg="del">
          <ac:chgData name="Apoorva Mishra" userId="c8224ba02605307d" providerId="LiveId" clId="{379AB0AB-2F8F-457E-A778-A9B067043356}" dt="2023-01-24T11:03:09.922" v="32308" actId="478"/>
          <ac:spMkLst>
            <pc:docMk/>
            <pc:sldMk cId="1174377368" sldId="291"/>
            <ac:spMk id="3" creationId="{B2E2D86F-0454-9A25-EC57-1491EFD2C9AC}"/>
          </ac:spMkLst>
        </pc:spChg>
        <pc:spChg chg="mod">
          <ac:chgData name="Apoorva Mishra" userId="c8224ba02605307d" providerId="LiveId" clId="{379AB0AB-2F8F-457E-A778-A9B067043356}" dt="2023-01-25T04:15:09.194" v="35506" actId="1076"/>
          <ac:spMkLst>
            <pc:docMk/>
            <pc:sldMk cId="1174377368" sldId="291"/>
            <ac:spMk id="4" creationId="{A80959BF-784B-2E68-1039-9F319F2883FB}"/>
          </ac:spMkLst>
        </pc:spChg>
        <pc:spChg chg="add mod">
          <ac:chgData name="Apoorva Mishra" userId="c8224ba02605307d" providerId="LiveId" clId="{379AB0AB-2F8F-457E-A778-A9B067043356}" dt="2023-01-24T11:03:16.128" v="32309" actId="1076"/>
          <ac:spMkLst>
            <pc:docMk/>
            <pc:sldMk cId="1174377368" sldId="291"/>
            <ac:spMk id="5" creationId="{5356D66A-B55A-F9A1-E451-AD218A13F1A0}"/>
          </ac:spMkLst>
        </pc:spChg>
        <pc:spChg chg="add mod">
          <ac:chgData name="Apoorva Mishra" userId="c8224ba02605307d" providerId="LiveId" clId="{379AB0AB-2F8F-457E-A778-A9B067043356}" dt="2023-01-24T11:04:03.889" v="32326" actId="14100"/>
          <ac:spMkLst>
            <pc:docMk/>
            <pc:sldMk cId="1174377368" sldId="291"/>
            <ac:spMk id="7" creationId="{5321D1D9-B114-6003-7986-64EFC8B00C13}"/>
          </ac:spMkLst>
        </pc:spChg>
        <pc:picChg chg="add mod">
          <ac:chgData name="Apoorva Mishra" userId="c8224ba02605307d" providerId="LiveId" clId="{379AB0AB-2F8F-457E-A778-A9B067043356}" dt="2023-01-25T04:40:23.264" v="35551" actId="1076"/>
          <ac:picMkLst>
            <pc:docMk/>
            <pc:sldMk cId="1174377368" sldId="291"/>
            <ac:picMk id="3" creationId="{8DC243BD-24BE-8082-4623-E0FFA578AD4A}"/>
          </ac:picMkLst>
        </pc:picChg>
        <pc:picChg chg="add del mod">
          <ac:chgData name="Apoorva Mishra" userId="c8224ba02605307d" providerId="LiveId" clId="{379AB0AB-2F8F-457E-A778-A9B067043356}" dt="2023-01-25T04:37:56.430" v="35540" actId="478"/>
          <ac:picMkLst>
            <pc:docMk/>
            <pc:sldMk cId="1174377368" sldId="291"/>
            <ac:picMk id="6" creationId="{3161CD3F-CF9A-4554-4F9E-9C0887C6903F}"/>
          </ac:picMkLst>
        </pc:picChg>
      </pc:sldChg>
      <pc:sldChg chg="addSp delSp modSp new mod modTransition modAnim">
        <pc:chgData name="Apoorva Mishra" userId="c8224ba02605307d" providerId="LiveId" clId="{379AB0AB-2F8F-457E-A778-A9B067043356}" dt="2023-02-09T09:53:13.570" v="39730" actId="115"/>
        <pc:sldMkLst>
          <pc:docMk/>
          <pc:sldMk cId="3529389197" sldId="292"/>
        </pc:sldMkLst>
        <pc:spChg chg="del">
          <ac:chgData name="Apoorva Mishra" userId="c8224ba02605307d" providerId="LiveId" clId="{379AB0AB-2F8F-457E-A778-A9B067043356}" dt="2023-01-24T11:42:45.048" v="32783" actId="478"/>
          <ac:spMkLst>
            <pc:docMk/>
            <pc:sldMk cId="3529389197" sldId="292"/>
            <ac:spMk id="2" creationId="{F59B1CE3-2D40-E6B1-9516-B60369A62FB6}"/>
          </ac:spMkLst>
        </pc:spChg>
        <pc:spChg chg="del mod">
          <ac:chgData name="Apoorva Mishra" userId="c8224ba02605307d" providerId="LiveId" clId="{379AB0AB-2F8F-457E-A778-A9B067043356}" dt="2023-01-24T11:43:15.093" v="32809" actId="478"/>
          <ac:spMkLst>
            <pc:docMk/>
            <pc:sldMk cId="3529389197" sldId="292"/>
            <ac:spMk id="3" creationId="{4E95E126-90A6-F7B6-2030-76E949BB1E0B}"/>
          </ac:spMkLst>
        </pc:spChg>
        <pc:spChg chg="mod">
          <ac:chgData name="Apoorva Mishra" userId="c8224ba02605307d" providerId="LiveId" clId="{379AB0AB-2F8F-457E-A778-A9B067043356}" dt="2023-01-25T04:13:44.733" v="35471" actId="1076"/>
          <ac:spMkLst>
            <pc:docMk/>
            <pc:sldMk cId="3529389197" sldId="292"/>
            <ac:spMk id="4" creationId="{EFE741D0-4603-DDB3-55AF-B85BAB07843C}"/>
          </ac:spMkLst>
        </pc:spChg>
        <pc:spChg chg="add mod">
          <ac:chgData name="Apoorva Mishra" userId="c8224ba02605307d" providerId="LiveId" clId="{379AB0AB-2F8F-457E-A778-A9B067043356}" dt="2023-02-09T09:53:13.570" v="39730" actId="115"/>
          <ac:spMkLst>
            <pc:docMk/>
            <pc:sldMk cId="3529389197" sldId="292"/>
            <ac:spMk id="7" creationId="{C1B86752-BE8E-D1DC-F632-FBC5C5DB287C}"/>
          </ac:spMkLst>
        </pc:spChg>
        <pc:spChg chg="add del mod">
          <ac:chgData name="Apoorva Mishra" userId="c8224ba02605307d" providerId="LiveId" clId="{379AB0AB-2F8F-457E-A778-A9B067043356}" dt="2023-01-24T11:43:17.695" v="32810" actId="478"/>
          <ac:spMkLst>
            <pc:docMk/>
            <pc:sldMk cId="3529389197" sldId="292"/>
            <ac:spMk id="9" creationId="{7FE0868E-6AF5-0B97-E929-DF8B77DBE8E0}"/>
          </ac:spMkLst>
        </pc:spChg>
        <pc:picChg chg="add mod ord">
          <ac:chgData name="Apoorva Mishra" userId="c8224ba02605307d" providerId="LiveId" clId="{379AB0AB-2F8F-457E-A778-A9B067043356}" dt="2023-01-24T11:56:19.493" v="32860" actId="1076"/>
          <ac:picMkLst>
            <pc:docMk/>
            <pc:sldMk cId="3529389197" sldId="292"/>
            <ac:picMk id="6" creationId="{0977F141-7D39-C357-BBAB-C55F7E6E7607}"/>
          </ac:picMkLst>
        </pc:picChg>
        <pc:picChg chg="add mod">
          <ac:chgData name="Apoorva Mishra" userId="c8224ba02605307d" providerId="LiveId" clId="{379AB0AB-2F8F-457E-A778-A9B067043356}" dt="2023-01-24T11:54:40.334" v="32840" actId="1076"/>
          <ac:picMkLst>
            <pc:docMk/>
            <pc:sldMk cId="3529389197" sldId="292"/>
            <ac:picMk id="11" creationId="{3D9DDC43-41CE-9BD3-0E69-D562E345F9C2}"/>
          </ac:picMkLst>
        </pc:picChg>
        <pc:picChg chg="add mod">
          <ac:chgData name="Apoorva Mishra" userId="c8224ba02605307d" providerId="LiveId" clId="{379AB0AB-2F8F-457E-A778-A9B067043356}" dt="2023-01-24T11:56:19.023" v="32859" actId="1076"/>
          <ac:picMkLst>
            <pc:docMk/>
            <pc:sldMk cId="3529389197" sldId="292"/>
            <ac:picMk id="13" creationId="{6081FB22-B30F-546F-70FF-345D1EAB049A}"/>
          </ac:picMkLst>
        </pc:picChg>
      </pc:sldChg>
      <pc:sldChg chg="addSp delSp modSp new mod">
        <pc:chgData name="Apoorva Mishra" userId="c8224ba02605307d" providerId="LiveId" clId="{379AB0AB-2F8F-457E-A778-A9B067043356}" dt="2023-02-08T09:22:42.732" v="37413" actId="1035"/>
        <pc:sldMkLst>
          <pc:docMk/>
          <pc:sldMk cId="787056589" sldId="293"/>
        </pc:sldMkLst>
        <pc:spChg chg="del">
          <ac:chgData name="Apoorva Mishra" userId="c8224ba02605307d" providerId="LiveId" clId="{379AB0AB-2F8F-457E-A778-A9B067043356}" dt="2023-01-24T12:56:51.066" v="33517" actId="478"/>
          <ac:spMkLst>
            <pc:docMk/>
            <pc:sldMk cId="787056589" sldId="293"/>
            <ac:spMk id="2" creationId="{B298CF13-F3EF-9268-ECE8-53D7C735DCA0}"/>
          </ac:spMkLst>
        </pc:spChg>
        <pc:spChg chg="del">
          <ac:chgData name="Apoorva Mishra" userId="c8224ba02605307d" providerId="LiveId" clId="{379AB0AB-2F8F-457E-A778-A9B067043356}" dt="2023-01-24T13:05:22.042" v="33556" actId="478"/>
          <ac:spMkLst>
            <pc:docMk/>
            <pc:sldMk cId="787056589" sldId="293"/>
            <ac:spMk id="3" creationId="{204BBABA-55E2-E085-CC36-51B3346AD14C}"/>
          </ac:spMkLst>
        </pc:spChg>
        <pc:spChg chg="add mod">
          <ac:chgData name="Apoorva Mishra" userId="c8224ba02605307d" providerId="LiveId" clId="{379AB0AB-2F8F-457E-A778-A9B067043356}" dt="2023-01-27T06:51:42.789" v="37299" actId="1076"/>
          <ac:spMkLst>
            <pc:docMk/>
            <pc:sldMk cId="787056589" sldId="293"/>
            <ac:spMk id="3" creationId="{50DB5560-75D5-E3D4-B672-A136855FFD25}"/>
          </ac:spMkLst>
        </pc:spChg>
        <pc:spChg chg="mod">
          <ac:chgData name="Apoorva Mishra" userId="c8224ba02605307d" providerId="LiveId" clId="{379AB0AB-2F8F-457E-A778-A9B067043356}" dt="2023-01-25T04:11:21.437" v="35429" actId="403"/>
          <ac:spMkLst>
            <pc:docMk/>
            <pc:sldMk cId="787056589" sldId="293"/>
            <ac:spMk id="4" creationId="{E430223B-0288-5B3D-CEAE-6D2719407BDF}"/>
          </ac:spMkLst>
        </pc:spChg>
        <pc:spChg chg="add mod">
          <ac:chgData name="Apoorva Mishra" userId="c8224ba02605307d" providerId="LiveId" clId="{379AB0AB-2F8F-457E-A778-A9B067043356}" dt="2023-01-25T04:41:17.486" v="35562" actId="1076"/>
          <ac:spMkLst>
            <pc:docMk/>
            <pc:sldMk cId="787056589" sldId="293"/>
            <ac:spMk id="7" creationId="{FC931256-4BD0-761D-92AA-4AECB1A37DE7}"/>
          </ac:spMkLst>
        </pc:spChg>
        <pc:spChg chg="add mod ord">
          <ac:chgData name="Apoorva Mishra" userId="c8224ba02605307d" providerId="LiveId" clId="{379AB0AB-2F8F-457E-A778-A9B067043356}" dt="2023-01-24T13:33:02.781" v="33576" actId="167"/>
          <ac:spMkLst>
            <pc:docMk/>
            <pc:sldMk cId="787056589" sldId="293"/>
            <ac:spMk id="8" creationId="{49C50FF1-90F5-1765-D56F-3FD95F8BF98C}"/>
          </ac:spMkLst>
        </pc:spChg>
        <pc:graphicFrameChg chg="add mod modGraphic">
          <ac:chgData name="Apoorva Mishra" userId="c8224ba02605307d" providerId="LiveId" clId="{379AB0AB-2F8F-457E-A778-A9B067043356}" dt="2023-02-08T09:22:42.732" v="37413" actId="1035"/>
          <ac:graphicFrameMkLst>
            <pc:docMk/>
            <pc:sldMk cId="787056589" sldId="293"/>
            <ac:graphicFrameMk id="5" creationId="{9811422B-9A73-3E3A-FFBA-BE2E5549D89D}"/>
          </ac:graphicFrameMkLst>
        </pc:graphicFrameChg>
        <pc:picChg chg="add mod">
          <ac:chgData name="Apoorva Mishra" userId="c8224ba02605307d" providerId="LiveId" clId="{379AB0AB-2F8F-457E-A778-A9B067043356}" dt="2023-01-25T04:41:54.002" v="35574" actId="1076"/>
          <ac:picMkLst>
            <pc:docMk/>
            <pc:sldMk cId="787056589" sldId="293"/>
            <ac:picMk id="9" creationId="{1CDC44E6-3B5B-6BAE-9179-27EA6423D727}"/>
          </ac:picMkLst>
        </pc:picChg>
      </pc:sldChg>
      <pc:sldChg chg="new del">
        <pc:chgData name="Apoorva Mishra" userId="c8224ba02605307d" providerId="LiveId" clId="{379AB0AB-2F8F-457E-A778-A9B067043356}" dt="2023-01-24T11:55:34.961" v="32856" actId="47"/>
        <pc:sldMkLst>
          <pc:docMk/>
          <pc:sldMk cId="1278536221" sldId="293"/>
        </pc:sldMkLst>
      </pc:sldChg>
      <pc:sldChg chg="addSp modSp new del">
        <pc:chgData name="Apoorva Mishra" userId="c8224ba02605307d" providerId="LiveId" clId="{379AB0AB-2F8F-457E-A778-A9B067043356}" dt="2023-01-24T12:56:28.128" v="33512" actId="680"/>
        <pc:sldMkLst>
          <pc:docMk/>
          <pc:sldMk cId="1589000896" sldId="293"/>
        </pc:sldMkLst>
        <pc:spChg chg="add mod">
          <ac:chgData name="Apoorva Mishra" userId="c8224ba02605307d" providerId="LiveId" clId="{379AB0AB-2F8F-457E-A778-A9B067043356}" dt="2023-01-24T12:56:26.128" v="33511"/>
          <ac:spMkLst>
            <pc:docMk/>
            <pc:sldMk cId="1589000896" sldId="293"/>
            <ac:spMk id="6" creationId="{D522F360-81AD-121D-61B4-766CD95B21F2}"/>
          </ac:spMkLst>
        </pc:spChg>
        <pc:spChg chg="add mod">
          <ac:chgData name="Apoorva Mishra" userId="c8224ba02605307d" providerId="LiveId" clId="{379AB0AB-2F8F-457E-A778-A9B067043356}" dt="2023-01-24T12:56:26.128" v="33511"/>
          <ac:spMkLst>
            <pc:docMk/>
            <pc:sldMk cId="1589000896" sldId="293"/>
            <ac:spMk id="7" creationId="{9CCECC7A-4294-6AC6-D421-7A68DFBC4108}"/>
          </ac:spMkLst>
        </pc:spChg>
        <pc:spChg chg="add mod">
          <ac:chgData name="Apoorva Mishra" userId="c8224ba02605307d" providerId="LiveId" clId="{379AB0AB-2F8F-457E-A778-A9B067043356}" dt="2023-01-24T12:56:25.909" v="33510"/>
          <ac:spMkLst>
            <pc:docMk/>
            <pc:sldMk cId="1589000896" sldId="293"/>
            <ac:spMk id="9" creationId="{AA2E930A-22F3-4EFF-1F6D-F82881EC9794}"/>
          </ac:spMkLst>
        </pc:spChg>
        <pc:spChg chg="add mod">
          <ac:chgData name="Apoorva Mishra" userId="c8224ba02605307d" providerId="LiveId" clId="{379AB0AB-2F8F-457E-A778-A9B067043356}" dt="2023-01-24T12:56:25.909" v="33510"/>
          <ac:spMkLst>
            <pc:docMk/>
            <pc:sldMk cId="1589000896" sldId="293"/>
            <ac:spMk id="10" creationId="{F4F1C455-04AD-5AE0-77F6-9E646DF7B8F6}"/>
          </ac:spMkLst>
        </pc:spChg>
        <pc:grpChg chg="add mod">
          <ac:chgData name="Apoorva Mishra" userId="c8224ba02605307d" providerId="LiveId" clId="{379AB0AB-2F8F-457E-A778-A9B067043356}" dt="2023-01-24T12:56:26.128" v="33511"/>
          <ac:grpSpMkLst>
            <pc:docMk/>
            <pc:sldMk cId="1589000896" sldId="293"/>
            <ac:grpSpMk id="5" creationId="{4CA99DD9-BADD-2B5E-B84F-55CB2A705561}"/>
          </ac:grpSpMkLst>
        </pc:grpChg>
        <pc:grpChg chg="add mod">
          <ac:chgData name="Apoorva Mishra" userId="c8224ba02605307d" providerId="LiveId" clId="{379AB0AB-2F8F-457E-A778-A9B067043356}" dt="2023-01-24T12:56:25.909" v="33510"/>
          <ac:grpSpMkLst>
            <pc:docMk/>
            <pc:sldMk cId="1589000896" sldId="293"/>
            <ac:grpSpMk id="8" creationId="{4660ED53-11A9-E6AF-4A5E-65D74BD0A520}"/>
          </ac:grpSpMkLst>
        </pc:grpChg>
      </pc:sldChg>
      <pc:sldChg chg="new del">
        <pc:chgData name="Apoorva Mishra" userId="c8224ba02605307d" providerId="LiveId" clId="{379AB0AB-2F8F-457E-A778-A9B067043356}" dt="2023-01-24T11:55:29.623" v="32854" actId="47"/>
        <pc:sldMkLst>
          <pc:docMk/>
          <pc:sldMk cId="4195155635" sldId="293"/>
        </pc:sldMkLst>
      </pc:sldChg>
      <pc:sldChg chg="addSp delSp modSp add mod ord">
        <pc:chgData name="Apoorva Mishra" userId="c8224ba02605307d" providerId="LiveId" clId="{379AB0AB-2F8F-457E-A778-A9B067043356}" dt="2023-01-26T15:02:10.416" v="37279" actId="1076"/>
        <pc:sldMkLst>
          <pc:docMk/>
          <pc:sldMk cId="183791116" sldId="294"/>
        </pc:sldMkLst>
        <pc:spChg chg="mod">
          <ac:chgData name="Apoorva Mishra" userId="c8224ba02605307d" providerId="LiveId" clId="{379AB0AB-2F8F-457E-A778-A9B067043356}" dt="2023-01-25T04:15:42.535" v="35521" actId="403"/>
          <ac:spMkLst>
            <pc:docMk/>
            <pc:sldMk cId="183791116" sldId="294"/>
            <ac:spMk id="2" creationId="{DB3112FF-5569-6DD8-BA0B-EBDA84373C0F}"/>
          </ac:spMkLst>
        </pc:spChg>
        <pc:spChg chg="del">
          <ac:chgData name="Apoorva Mishra" userId="c8224ba02605307d" providerId="LiveId" clId="{379AB0AB-2F8F-457E-A778-A9B067043356}" dt="2023-01-24T16:26:56.194" v="34707" actId="478"/>
          <ac:spMkLst>
            <pc:docMk/>
            <pc:sldMk cId="183791116" sldId="294"/>
            <ac:spMk id="3" creationId="{DB0F0193-E62B-BD55-21AE-C44931688401}"/>
          </ac:spMkLst>
        </pc:spChg>
        <pc:spChg chg="add del mod">
          <ac:chgData name="Apoorva Mishra" userId="c8224ba02605307d" providerId="LiveId" clId="{379AB0AB-2F8F-457E-A778-A9B067043356}" dt="2023-01-26T14:48:00.917" v="36998" actId="478"/>
          <ac:spMkLst>
            <pc:docMk/>
            <pc:sldMk cId="183791116" sldId="294"/>
            <ac:spMk id="4" creationId="{8E9DC36B-120D-37AF-4129-95B206E472BF}"/>
          </ac:spMkLst>
        </pc:spChg>
        <pc:spChg chg="add del mod">
          <ac:chgData name="Apoorva Mishra" userId="c8224ba02605307d" providerId="LiveId" clId="{379AB0AB-2F8F-457E-A778-A9B067043356}" dt="2023-01-26T15:01:58.316" v="37275" actId="478"/>
          <ac:spMkLst>
            <pc:docMk/>
            <pc:sldMk cId="183791116" sldId="294"/>
            <ac:spMk id="5" creationId="{9A0C6684-CF09-3EDB-8A03-C3C016D8F3DA}"/>
          </ac:spMkLst>
        </pc:spChg>
        <pc:spChg chg="add del mod">
          <ac:chgData name="Apoorva Mishra" userId="c8224ba02605307d" providerId="LiveId" clId="{379AB0AB-2F8F-457E-A778-A9B067043356}" dt="2023-01-24T16:26:34.869" v="34691" actId="478"/>
          <ac:spMkLst>
            <pc:docMk/>
            <pc:sldMk cId="183791116" sldId="294"/>
            <ac:spMk id="5" creationId="{DA5D37B1-1366-CC55-F5BF-D634CBBE60F1}"/>
          </ac:spMkLst>
        </pc:spChg>
        <pc:spChg chg="del">
          <ac:chgData name="Apoorva Mishra" userId="c8224ba02605307d" providerId="LiveId" clId="{379AB0AB-2F8F-457E-A778-A9B067043356}" dt="2023-01-24T16:26:32.584" v="34690" actId="478"/>
          <ac:spMkLst>
            <pc:docMk/>
            <pc:sldMk cId="183791116" sldId="294"/>
            <ac:spMk id="6" creationId="{6D41B8F4-C2DA-47CC-FE71-81B8BDD08BE7}"/>
          </ac:spMkLst>
        </pc:spChg>
        <pc:spChg chg="mod">
          <ac:chgData name="Apoorva Mishra" userId="c8224ba02605307d" providerId="LiveId" clId="{379AB0AB-2F8F-457E-A778-A9B067043356}" dt="2023-01-26T15:02:04.261" v="37277" actId="1076"/>
          <ac:spMkLst>
            <pc:docMk/>
            <pc:sldMk cId="183791116" sldId="294"/>
            <ac:spMk id="9" creationId="{5F531113-ABDF-95E1-6809-0D03F092A3C9}"/>
          </ac:spMkLst>
        </pc:spChg>
        <pc:spChg chg="add del mod">
          <ac:chgData name="Apoorva Mishra" userId="c8224ba02605307d" providerId="LiveId" clId="{379AB0AB-2F8F-457E-A778-A9B067043356}" dt="2023-01-26T15:02:01.252" v="37276" actId="478"/>
          <ac:spMkLst>
            <pc:docMk/>
            <pc:sldMk cId="183791116" sldId="294"/>
            <ac:spMk id="10" creationId="{3E75A6CD-C1C5-62BF-F732-1E1D676E7048}"/>
          </ac:spMkLst>
        </pc:spChg>
        <pc:spChg chg="add del mod">
          <ac:chgData name="Apoorva Mishra" userId="c8224ba02605307d" providerId="LiveId" clId="{379AB0AB-2F8F-457E-A778-A9B067043356}" dt="2023-01-24T16:35:53.932" v="34739" actId="478"/>
          <ac:spMkLst>
            <pc:docMk/>
            <pc:sldMk cId="183791116" sldId="294"/>
            <ac:spMk id="10" creationId="{BFCD1E51-04AD-6EA0-B8CE-63A1DDDA08C7}"/>
          </ac:spMkLst>
        </pc:spChg>
        <pc:spChg chg="add del mod">
          <ac:chgData name="Apoorva Mishra" userId="c8224ba02605307d" providerId="LiveId" clId="{379AB0AB-2F8F-457E-A778-A9B067043356}" dt="2023-01-26T14:47:52.440" v="36996" actId="478"/>
          <ac:spMkLst>
            <pc:docMk/>
            <pc:sldMk cId="183791116" sldId="294"/>
            <ac:spMk id="12" creationId="{670EF719-2217-59DF-8426-24EBE98DF09E}"/>
          </ac:spMkLst>
        </pc:spChg>
        <pc:graphicFrameChg chg="add mod">
          <ac:chgData name="Apoorva Mishra" userId="c8224ba02605307d" providerId="LiveId" clId="{379AB0AB-2F8F-457E-A778-A9B067043356}" dt="2023-01-24T16:36:47.348" v="34745" actId="21"/>
          <ac:graphicFrameMkLst>
            <pc:docMk/>
            <pc:sldMk cId="183791116" sldId="294"/>
            <ac:graphicFrameMk id="11" creationId="{DE87F9B8-46C5-5081-D1F3-B66189AD8215}"/>
          </ac:graphicFrameMkLst>
        </pc:graphicFrameChg>
        <pc:picChg chg="add del">
          <ac:chgData name="Apoorva Mishra" userId="c8224ba02605307d" providerId="LiveId" clId="{379AB0AB-2F8F-457E-A778-A9B067043356}" dt="2023-01-24T19:28:47.844" v="34971" actId="478"/>
          <ac:picMkLst>
            <pc:docMk/>
            <pc:sldMk cId="183791116" sldId="294"/>
            <ac:picMk id="4" creationId="{F12ABC18-9E17-3943-4126-53E6C3C507EF}"/>
          </ac:picMkLst>
        </pc:picChg>
        <pc:picChg chg="add mod">
          <ac:chgData name="Apoorva Mishra" userId="c8224ba02605307d" providerId="LiveId" clId="{379AB0AB-2F8F-457E-A778-A9B067043356}" dt="2023-01-26T15:02:10.416" v="37279" actId="1076"/>
          <ac:picMkLst>
            <pc:docMk/>
            <pc:sldMk cId="183791116" sldId="294"/>
            <ac:picMk id="6" creationId="{71F2D05E-789B-E860-66DB-45721F2C22D7}"/>
          </ac:picMkLst>
        </pc:picChg>
        <pc:picChg chg="add del mod">
          <ac:chgData name="Apoorva Mishra" userId="c8224ba02605307d" providerId="LiveId" clId="{379AB0AB-2F8F-457E-A778-A9B067043356}" dt="2023-01-24T19:31:10.415" v="35005" actId="478"/>
          <ac:picMkLst>
            <pc:docMk/>
            <pc:sldMk cId="183791116" sldId="294"/>
            <ac:picMk id="10" creationId="{CC6E9759-9B67-E608-96AA-A1C26C1C503C}"/>
          </ac:picMkLst>
        </pc:picChg>
        <pc:picChg chg="del">
          <ac:chgData name="Apoorva Mishra" userId="c8224ba02605307d" providerId="LiveId" clId="{379AB0AB-2F8F-457E-A778-A9B067043356}" dt="2023-01-24T16:35:57.022" v="34740" actId="478"/>
          <ac:picMkLst>
            <pc:docMk/>
            <pc:sldMk cId="183791116" sldId="294"/>
            <ac:picMk id="13" creationId="{DD382F59-90EF-BF3F-AE32-877DD0EDEDD9}"/>
          </ac:picMkLst>
        </pc:picChg>
        <pc:picChg chg="del">
          <ac:chgData name="Apoorva Mishra" userId="c8224ba02605307d" providerId="LiveId" clId="{379AB0AB-2F8F-457E-A778-A9B067043356}" dt="2023-01-24T16:35:39.293" v="34736" actId="478"/>
          <ac:picMkLst>
            <pc:docMk/>
            <pc:sldMk cId="183791116" sldId="294"/>
            <ac:picMk id="1026" creationId="{E118E62F-3C94-E263-7196-9FEF510A54E3}"/>
          </ac:picMkLst>
        </pc:picChg>
      </pc:sldChg>
      <pc:sldChg chg="add del">
        <pc:chgData name="Apoorva Mishra" userId="c8224ba02605307d" providerId="LiveId" clId="{379AB0AB-2F8F-457E-A778-A9B067043356}" dt="2023-01-24T12:58:03.158" v="33535"/>
        <pc:sldMkLst>
          <pc:docMk/>
          <pc:sldMk cId="2129296819" sldId="294"/>
        </pc:sldMkLst>
      </pc:sldChg>
      <pc:sldChg chg="addSp delSp modSp new mod ord modAnim">
        <pc:chgData name="Apoorva Mishra" userId="c8224ba02605307d" providerId="LiveId" clId="{379AB0AB-2F8F-457E-A778-A9B067043356}" dt="2023-01-27T07:55:28.341" v="37364" actId="20577"/>
        <pc:sldMkLst>
          <pc:docMk/>
          <pc:sldMk cId="2911591343" sldId="295"/>
        </pc:sldMkLst>
        <pc:spChg chg="del">
          <ac:chgData name="Apoorva Mishra" userId="c8224ba02605307d" providerId="LiveId" clId="{379AB0AB-2F8F-457E-A778-A9B067043356}" dt="2023-01-24T19:14:55.967" v="34934" actId="478"/>
          <ac:spMkLst>
            <pc:docMk/>
            <pc:sldMk cId="2911591343" sldId="295"/>
            <ac:spMk id="2" creationId="{A6D2D5FF-EFF5-BDDF-8195-35627B286419}"/>
          </ac:spMkLst>
        </pc:spChg>
        <pc:spChg chg="add mod">
          <ac:chgData name="Apoorva Mishra" userId="c8224ba02605307d" providerId="LiveId" clId="{379AB0AB-2F8F-457E-A778-A9B067043356}" dt="2023-01-26T15:01:06.474" v="37268" actId="1076"/>
          <ac:spMkLst>
            <pc:docMk/>
            <pc:sldMk cId="2911591343" sldId="295"/>
            <ac:spMk id="3" creationId="{29CEC085-5A64-644D-1C49-970512ECEC81}"/>
          </ac:spMkLst>
        </pc:spChg>
        <pc:spChg chg="del">
          <ac:chgData name="Apoorva Mishra" userId="c8224ba02605307d" providerId="LiveId" clId="{379AB0AB-2F8F-457E-A778-A9B067043356}" dt="2023-01-24T19:14:57.106" v="34935" actId="478"/>
          <ac:spMkLst>
            <pc:docMk/>
            <pc:sldMk cId="2911591343" sldId="295"/>
            <ac:spMk id="3" creationId="{E9C88BC9-C868-E86E-83E5-0C468761138C}"/>
          </ac:spMkLst>
        </pc:spChg>
        <pc:spChg chg="mod">
          <ac:chgData name="Apoorva Mishra" userId="c8224ba02605307d" providerId="LiveId" clId="{379AB0AB-2F8F-457E-A778-A9B067043356}" dt="2023-01-25T04:15:26.170" v="35515" actId="1076"/>
          <ac:spMkLst>
            <pc:docMk/>
            <pc:sldMk cId="2911591343" sldId="295"/>
            <ac:spMk id="4" creationId="{C2156A08-1C9C-3A92-BE8D-95B051742EC6}"/>
          </ac:spMkLst>
        </pc:spChg>
        <pc:spChg chg="add mod">
          <ac:chgData name="Apoorva Mishra" userId="c8224ba02605307d" providerId="LiveId" clId="{379AB0AB-2F8F-457E-A778-A9B067043356}" dt="2023-01-27T07:55:28.341" v="37364" actId="20577"/>
          <ac:spMkLst>
            <pc:docMk/>
            <pc:sldMk cId="2911591343" sldId="295"/>
            <ac:spMk id="6" creationId="{09C86B54-FBD2-8CE4-0782-25F9A29568AA}"/>
          </ac:spMkLst>
        </pc:spChg>
        <pc:spChg chg="add mod">
          <ac:chgData name="Apoorva Mishra" userId="c8224ba02605307d" providerId="LiveId" clId="{379AB0AB-2F8F-457E-A778-A9B067043356}" dt="2023-01-26T14:47:11.661" v="36986" actId="1076"/>
          <ac:spMkLst>
            <pc:docMk/>
            <pc:sldMk cId="2911591343" sldId="295"/>
            <ac:spMk id="7" creationId="{8F9F40F4-0ACB-B36A-3EFB-052ED00C6D74}"/>
          </ac:spMkLst>
        </pc:spChg>
        <pc:spChg chg="add mod">
          <ac:chgData name="Apoorva Mishra" userId="c8224ba02605307d" providerId="LiveId" clId="{379AB0AB-2F8F-457E-A778-A9B067043356}" dt="2023-01-26T14:47:28.854" v="36993" actId="1076"/>
          <ac:spMkLst>
            <pc:docMk/>
            <pc:sldMk cId="2911591343" sldId="295"/>
            <ac:spMk id="8" creationId="{0A1BEB82-1DA4-249A-188A-F9355E39D2BF}"/>
          </ac:spMkLst>
        </pc:spChg>
        <pc:graphicFrameChg chg="add mod modGraphic">
          <ac:chgData name="Apoorva Mishra" userId="c8224ba02605307d" providerId="LiveId" clId="{379AB0AB-2F8F-457E-A778-A9B067043356}" dt="2023-01-27T07:55:20.278" v="37363" actId="14734"/>
          <ac:graphicFrameMkLst>
            <pc:docMk/>
            <pc:sldMk cId="2911591343" sldId="295"/>
            <ac:graphicFrameMk id="2" creationId="{666E77BA-DB6B-6EB5-8CD0-3E75DFB1171F}"/>
          </ac:graphicFrameMkLst>
        </pc:graphicFrameChg>
        <pc:picChg chg="add mod">
          <ac:chgData name="Apoorva Mishra" userId="c8224ba02605307d" providerId="LiveId" clId="{379AB0AB-2F8F-457E-A778-A9B067043356}" dt="2023-01-26T14:47:21.820" v="36992" actId="14100"/>
          <ac:picMkLst>
            <pc:docMk/>
            <pc:sldMk cId="2911591343" sldId="295"/>
            <ac:picMk id="5" creationId="{8E3567DB-8D71-EE77-983D-1893F8BCC289}"/>
          </ac:picMkLst>
        </pc:picChg>
      </pc:sldChg>
      <pc:sldChg chg="new del">
        <pc:chgData name="Apoorva Mishra" userId="c8224ba02605307d" providerId="LiveId" clId="{379AB0AB-2F8F-457E-A778-A9B067043356}" dt="2023-01-25T12:00:35.852" v="35845" actId="47"/>
        <pc:sldMkLst>
          <pc:docMk/>
          <pc:sldMk cId="65027697" sldId="296"/>
        </pc:sldMkLst>
      </pc:sldChg>
      <pc:sldChg chg="new del">
        <pc:chgData name="Apoorva Mishra" userId="c8224ba02605307d" providerId="LiveId" clId="{379AB0AB-2F8F-457E-A778-A9B067043356}" dt="2023-01-25T05:10:24.996" v="35578" actId="47"/>
        <pc:sldMkLst>
          <pc:docMk/>
          <pc:sldMk cId="115681661" sldId="296"/>
        </pc:sldMkLst>
      </pc:sldChg>
      <pc:sldChg chg="addSp delSp modSp new del mod">
        <pc:chgData name="Apoorva Mishra" userId="c8224ba02605307d" providerId="LiveId" clId="{379AB0AB-2F8F-457E-A778-A9B067043356}" dt="2023-01-25T12:17:40.848" v="35962" actId="47"/>
        <pc:sldMkLst>
          <pc:docMk/>
          <pc:sldMk cId="2066817050" sldId="296"/>
        </pc:sldMkLst>
        <pc:spChg chg="del">
          <ac:chgData name="Apoorva Mishra" userId="c8224ba02605307d" providerId="LiveId" clId="{379AB0AB-2F8F-457E-A778-A9B067043356}" dt="2023-01-25T12:07:12.582" v="35849" actId="478"/>
          <ac:spMkLst>
            <pc:docMk/>
            <pc:sldMk cId="2066817050" sldId="296"/>
            <ac:spMk id="2" creationId="{6732734F-6D31-6A1E-8964-97D40BB341EE}"/>
          </ac:spMkLst>
        </pc:spChg>
        <pc:spChg chg="del">
          <ac:chgData name="Apoorva Mishra" userId="c8224ba02605307d" providerId="LiveId" clId="{379AB0AB-2F8F-457E-A778-A9B067043356}" dt="2023-01-25T12:07:16.231" v="35850" actId="478"/>
          <ac:spMkLst>
            <pc:docMk/>
            <pc:sldMk cId="2066817050" sldId="296"/>
            <ac:spMk id="3" creationId="{115FB13C-8A98-5C34-01BA-5DB6807DB391}"/>
          </ac:spMkLst>
        </pc:spChg>
        <pc:graphicFrameChg chg="add mod modGraphic">
          <ac:chgData name="Apoorva Mishra" userId="c8224ba02605307d" providerId="LiveId" clId="{379AB0AB-2F8F-457E-A778-A9B067043356}" dt="2023-01-25T12:10:10.040" v="35961" actId="14734"/>
          <ac:graphicFrameMkLst>
            <pc:docMk/>
            <pc:sldMk cId="2066817050" sldId="296"/>
            <ac:graphicFrameMk id="5" creationId="{E6EA2835-0E3D-8BBC-9054-26833E47FEEE}"/>
          </ac:graphicFrameMkLst>
        </pc:graphicFrameChg>
      </pc:sldChg>
      <pc:sldChg chg="addSp delSp modSp new del mod">
        <pc:chgData name="Apoorva Mishra" userId="c8224ba02605307d" providerId="LiveId" clId="{379AB0AB-2F8F-457E-A778-A9B067043356}" dt="2023-01-25T08:52:19.176" v="35596" actId="47"/>
        <pc:sldMkLst>
          <pc:docMk/>
          <pc:sldMk cId="2195550151" sldId="296"/>
        </pc:sldMkLst>
        <pc:spChg chg="del">
          <ac:chgData name="Apoorva Mishra" userId="c8224ba02605307d" providerId="LiveId" clId="{379AB0AB-2F8F-457E-A778-A9B067043356}" dt="2023-01-25T08:52:07.995" v="35591" actId="478"/>
          <ac:spMkLst>
            <pc:docMk/>
            <pc:sldMk cId="2195550151" sldId="296"/>
            <ac:spMk id="2" creationId="{6F7FDCEB-F961-48E7-3529-C60EED5B89DA}"/>
          </ac:spMkLst>
        </pc:spChg>
        <pc:spChg chg="del">
          <ac:chgData name="Apoorva Mishra" userId="c8224ba02605307d" providerId="LiveId" clId="{379AB0AB-2F8F-457E-A778-A9B067043356}" dt="2023-01-25T08:52:09.116" v="35592" actId="478"/>
          <ac:spMkLst>
            <pc:docMk/>
            <pc:sldMk cId="2195550151" sldId="296"/>
            <ac:spMk id="3" creationId="{A6252A11-8F64-5F74-7116-00A55C0B6028}"/>
          </ac:spMkLst>
        </pc:spChg>
        <pc:picChg chg="add del mod">
          <ac:chgData name="Apoorva Mishra" userId="c8224ba02605307d" providerId="LiveId" clId="{379AB0AB-2F8F-457E-A778-A9B067043356}" dt="2023-01-25T08:52:17.557" v="35595" actId="478"/>
          <ac:picMkLst>
            <pc:docMk/>
            <pc:sldMk cId="2195550151" sldId="296"/>
            <ac:picMk id="5" creationId="{54BC21B4-52FF-ED42-5E60-D460A6007EAA}"/>
          </ac:picMkLst>
        </pc:picChg>
        <pc:picChg chg="add del mod">
          <ac:chgData name="Apoorva Mishra" userId="c8224ba02605307d" providerId="LiveId" clId="{379AB0AB-2F8F-457E-A778-A9B067043356}" dt="2023-01-25T08:52:17.006" v="35594" actId="478"/>
          <ac:picMkLst>
            <pc:docMk/>
            <pc:sldMk cId="2195550151" sldId="296"/>
            <ac:picMk id="6" creationId="{6E19975D-715F-3E31-DFBA-080C1AF092E9}"/>
          </ac:picMkLst>
        </pc:picChg>
      </pc:sldChg>
      <pc:sldChg chg="addSp delSp modSp new del mod ord">
        <pc:chgData name="Apoorva Mishra" userId="c8224ba02605307d" providerId="LiveId" clId="{379AB0AB-2F8F-457E-A778-A9B067043356}" dt="2023-01-26T14:23:53.352" v="36633" actId="47"/>
        <pc:sldMkLst>
          <pc:docMk/>
          <pc:sldMk cId="3299289126" sldId="296"/>
        </pc:sldMkLst>
        <pc:spChg chg="del">
          <ac:chgData name="Apoorva Mishra" userId="c8224ba02605307d" providerId="LiveId" clId="{379AB0AB-2F8F-457E-A778-A9B067043356}" dt="2023-01-26T13:38:31.609" v="36243" actId="478"/>
          <ac:spMkLst>
            <pc:docMk/>
            <pc:sldMk cId="3299289126" sldId="296"/>
            <ac:spMk id="2" creationId="{046C1133-87FA-75AA-0FFB-469E633439D9}"/>
          </ac:spMkLst>
        </pc:spChg>
        <pc:spChg chg="del">
          <ac:chgData name="Apoorva Mishra" userId="c8224ba02605307d" providerId="LiveId" clId="{379AB0AB-2F8F-457E-A778-A9B067043356}" dt="2023-01-26T13:28:12.151" v="36006" actId="3680"/>
          <ac:spMkLst>
            <pc:docMk/>
            <pc:sldMk cId="3299289126" sldId="296"/>
            <ac:spMk id="3" creationId="{7DDB0278-A669-CD37-D256-936234D80126}"/>
          </ac:spMkLst>
        </pc:spChg>
        <pc:spChg chg="add del mod">
          <ac:chgData name="Apoorva Mishra" userId="c8224ba02605307d" providerId="LiveId" clId="{379AB0AB-2F8F-457E-A778-A9B067043356}" dt="2023-01-26T14:23:52.271" v="36632" actId="478"/>
          <ac:spMkLst>
            <pc:docMk/>
            <pc:sldMk cId="3299289126" sldId="296"/>
            <ac:spMk id="9" creationId="{91ADCB69-7AB0-A62E-B97B-B219828506E6}"/>
          </ac:spMkLst>
        </pc:spChg>
        <pc:spChg chg="add del mod">
          <ac:chgData name="Apoorva Mishra" userId="c8224ba02605307d" providerId="LiveId" clId="{379AB0AB-2F8F-457E-A778-A9B067043356}" dt="2023-01-26T13:58:06.032" v="36378" actId="478"/>
          <ac:spMkLst>
            <pc:docMk/>
            <pc:sldMk cId="3299289126" sldId="296"/>
            <ac:spMk id="10" creationId="{11E8183C-4AC6-B332-55C6-0E086B03A48F}"/>
          </ac:spMkLst>
        </pc:spChg>
        <pc:spChg chg="add mod">
          <ac:chgData name="Apoorva Mishra" userId="c8224ba02605307d" providerId="LiveId" clId="{379AB0AB-2F8F-457E-A778-A9B067043356}" dt="2023-01-26T14:20:17.509" v="36501" actId="21"/>
          <ac:spMkLst>
            <pc:docMk/>
            <pc:sldMk cId="3299289126" sldId="296"/>
            <ac:spMk id="12" creationId="{399945E0-3C2D-F379-CA61-CF073882EB13}"/>
          </ac:spMkLst>
        </pc:spChg>
        <pc:graphicFrameChg chg="add del mod ord modGraphic">
          <ac:chgData name="Apoorva Mishra" userId="c8224ba02605307d" providerId="LiveId" clId="{379AB0AB-2F8F-457E-A778-A9B067043356}" dt="2023-01-26T14:20:17.509" v="36501" actId="21"/>
          <ac:graphicFrameMkLst>
            <pc:docMk/>
            <pc:sldMk cId="3299289126" sldId="296"/>
            <ac:graphicFrameMk id="5" creationId="{C578BCD4-870F-4B49-5926-B954F489EA41}"/>
          </ac:graphicFrameMkLst>
        </pc:graphicFrameChg>
        <pc:picChg chg="add del mod">
          <ac:chgData name="Apoorva Mishra" userId="c8224ba02605307d" providerId="LiveId" clId="{379AB0AB-2F8F-457E-A778-A9B067043356}" dt="2023-01-26T14:23:51.106" v="36631" actId="478"/>
          <ac:picMkLst>
            <pc:docMk/>
            <pc:sldMk cId="3299289126" sldId="296"/>
            <ac:picMk id="7" creationId="{AD7E80F0-9579-0B88-2BA4-D5331A7046F2}"/>
          </ac:picMkLst>
        </pc:picChg>
      </pc:sldChg>
      <pc:sldChg chg="addSp delSp modSp new mod">
        <pc:chgData name="Apoorva Mishra" userId="c8224ba02605307d" providerId="LiveId" clId="{379AB0AB-2F8F-457E-A778-A9B067043356}" dt="2023-02-08T09:22:07.697" v="37406" actId="20577"/>
        <pc:sldMkLst>
          <pc:docMk/>
          <pc:sldMk cId="1907135269" sldId="297"/>
        </pc:sldMkLst>
        <pc:spChg chg="mod ord">
          <ac:chgData name="Apoorva Mishra" userId="c8224ba02605307d" providerId="LiveId" clId="{379AB0AB-2F8F-457E-A778-A9B067043356}" dt="2023-02-08T09:22:07.697" v="37406" actId="20577"/>
          <ac:spMkLst>
            <pc:docMk/>
            <pc:sldMk cId="1907135269" sldId="297"/>
            <ac:spMk id="2" creationId="{C70173D7-A447-4A23-A074-EA5882C2BAF4}"/>
          </ac:spMkLst>
        </pc:spChg>
        <pc:spChg chg="del">
          <ac:chgData name="Apoorva Mishra" userId="c8224ba02605307d" providerId="LiveId" clId="{379AB0AB-2F8F-457E-A778-A9B067043356}" dt="2023-01-26T14:16:47.090" v="36483" actId="478"/>
          <ac:spMkLst>
            <pc:docMk/>
            <pc:sldMk cId="1907135269" sldId="297"/>
            <ac:spMk id="3" creationId="{DBAFE647-948D-8AB0-C770-9402BDA15A6F}"/>
          </ac:spMkLst>
        </pc:spChg>
        <pc:spChg chg="mod">
          <ac:chgData name="Apoorva Mishra" userId="c8224ba02605307d" providerId="LiveId" clId="{379AB0AB-2F8F-457E-A778-A9B067043356}" dt="2023-01-26T14:20:06.426" v="36500" actId="1076"/>
          <ac:spMkLst>
            <pc:docMk/>
            <pc:sldMk cId="1907135269" sldId="297"/>
            <ac:spMk id="4" creationId="{FA774CAC-A318-C407-FFAD-9C80AD915263}"/>
          </ac:spMkLst>
        </pc:spChg>
        <pc:spChg chg="add mod">
          <ac:chgData name="Apoorva Mishra" userId="c8224ba02605307d" providerId="LiveId" clId="{379AB0AB-2F8F-457E-A778-A9B067043356}" dt="2023-01-26T14:26:09.222" v="36719" actId="20577"/>
          <ac:spMkLst>
            <pc:docMk/>
            <pc:sldMk cId="1907135269" sldId="297"/>
            <ac:spMk id="16" creationId="{203B7284-7B5D-9C65-4543-A3AE7B6DB268}"/>
          </ac:spMkLst>
        </pc:spChg>
        <pc:spChg chg="add mod">
          <ac:chgData name="Apoorva Mishra" userId="c8224ba02605307d" providerId="LiveId" clId="{379AB0AB-2F8F-457E-A778-A9B067043356}" dt="2023-01-26T17:19:31.901" v="37296" actId="404"/>
          <ac:spMkLst>
            <pc:docMk/>
            <pc:sldMk cId="1907135269" sldId="297"/>
            <ac:spMk id="17" creationId="{712E9633-7ACD-A25F-158B-8018D1DAA901}"/>
          </ac:spMkLst>
        </pc:spChg>
        <pc:graphicFrameChg chg="add mod modGraphic">
          <ac:chgData name="Apoorva Mishra" userId="c8224ba02605307d" providerId="LiveId" clId="{379AB0AB-2F8F-457E-A778-A9B067043356}" dt="2023-01-26T14:25:35.053" v="36706" actId="1076"/>
          <ac:graphicFrameMkLst>
            <pc:docMk/>
            <pc:sldMk cId="1907135269" sldId="297"/>
            <ac:graphicFrameMk id="15" creationId="{56C6F55C-4232-C348-CEE0-D0A2B1AAF35A}"/>
          </ac:graphicFrameMkLst>
        </pc:graphicFrameChg>
        <pc:picChg chg="add del">
          <ac:chgData name="Apoorva Mishra" userId="c8224ba02605307d" providerId="LiveId" clId="{379AB0AB-2F8F-457E-A778-A9B067043356}" dt="2023-01-26T14:02:40.958" v="36385" actId="478"/>
          <ac:picMkLst>
            <pc:docMk/>
            <pc:sldMk cId="1907135269" sldId="297"/>
            <ac:picMk id="6" creationId="{61D26B99-B0AF-8675-9B7D-1D898354079F}"/>
          </ac:picMkLst>
        </pc:picChg>
        <pc:picChg chg="add del mod">
          <ac:chgData name="Apoorva Mishra" userId="c8224ba02605307d" providerId="LiveId" clId="{379AB0AB-2F8F-457E-A778-A9B067043356}" dt="2023-01-26T14:04:27.605" v="36473" actId="21"/>
          <ac:picMkLst>
            <pc:docMk/>
            <pc:sldMk cId="1907135269" sldId="297"/>
            <ac:picMk id="8" creationId="{AE95CDDC-1A3C-78F7-8DDE-0CBE450FF069}"/>
          </ac:picMkLst>
        </pc:picChg>
        <pc:picChg chg="add del mod">
          <ac:chgData name="Apoorva Mishra" userId="c8224ba02605307d" providerId="LiveId" clId="{379AB0AB-2F8F-457E-A778-A9B067043356}" dt="2023-01-26T14:04:29.099" v="36475" actId="21"/>
          <ac:picMkLst>
            <pc:docMk/>
            <pc:sldMk cId="1907135269" sldId="297"/>
            <ac:picMk id="10" creationId="{6336C8E0-3312-2D1E-4F08-5E280BBEDC40}"/>
          </ac:picMkLst>
        </pc:picChg>
        <pc:picChg chg="add del mod">
          <ac:chgData name="Apoorva Mishra" userId="c8224ba02605307d" providerId="LiveId" clId="{379AB0AB-2F8F-457E-A778-A9B067043356}" dt="2023-01-26T14:04:28.527" v="36474" actId="21"/>
          <ac:picMkLst>
            <pc:docMk/>
            <pc:sldMk cId="1907135269" sldId="297"/>
            <ac:picMk id="12" creationId="{DF5083D0-B942-D7B8-62BA-CA44D93DAB1B}"/>
          </ac:picMkLst>
        </pc:picChg>
        <pc:picChg chg="add mod">
          <ac:chgData name="Apoorva Mishra" userId="c8224ba02605307d" providerId="LiveId" clId="{379AB0AB-2F8F-457E-A778-A9B067043356}" dt="2023-01-26T14:25:58.258" v="36714" actId="1076"/>
          <ac:picMkLst>
            <pc:docMk/>
            <pc:sldMk cId="1907135269" sldId="297"/>
            <ac:picMk id="14" creationId="{B02388EE-6A54-BB87-A99C-76C97A1643FF}"/>
          </ac:picMkLst>
        </pc:picChg>
      </pc:sldChg>
      <pc:sldChg chg="new del">
        <pc:chgData name="Apoorva Mishra" userId="c8224ba02605307d" providerId="LiveId" clId="{379AB0AB-2F8F-457E-A778-A9B067043356}" dt="2023-01-26T17:28:22.919" v="37298" actId="47"/>
        <pc:sldMkLst>
          <pc:docMk/>
          <pc:sldMk cId="1210964536" sldId="298"/>
        </pc:sldMkLst>
      </pc:sldChg>
      <pc:sldChg chg="new del">
        <pc:chgData name="Apoorva Mishra" userId="c8224ba02605307d" providerId="LiveId" clId="{379AB0AB-2F8F-457E-A778-A9B067043356}" dt="2023-01-27T07:15:54.961" v="37326" actId="680"/>
        <pc:sldMkLst>
          <pc:docMk/>
          <pc:sldMk cId="1385455513" sldId="298"/>
        </pc:sldMkLst>
      </pc:sldChg>
      <pc:sldChg chg="new del">
        <pc:chgData name="Apoorva Mishra" userId="c8224ba02605307d" providerId="LiveId" clId="{379AB0AB-2F8F-457E-A778-A9B067043356}" dt="2023-01-27T07:54:47.213" v="37362" actId="680"/>
        <pc:sldMkLst>
          <pc:docMk/>
          <pc:sldMk cId="1459914463" sldId="298"/>
        </pc:sldMkLst>
      </pc:sldChg>
      <pc:sldChg chg="modSp new del mod">
        <pc:chgData name="Apoorva Mishra" userId="c8224ba02605307d" providerId="LiveId" clId="{379AB0AB-2F8F-457E-A778-A9B067043356}" dt="2023-01-31T16:50:41.947" v="37393" actId="47"/>
        <pc:sldMkLst>
          <pc:docMk/>
          <pc:sldMk cId="1625794382" sldId="298"/>
        </pc:sldMkLst>
        <pc:spChg chg="mod">
          <ac:chgData name="Apoorva Mishra" userId="c8224ba02605307d" providerId="LiveId" clId="{379AB0AB-2F8F-457E-A778-A9B067043356}" dt="2023-01-31T12:14:26.741" v="37392" actId="21"/>
          <ac:spMkLst>
            <pc:docMk/>
            <pc:sldMk cId="1625794382" sldId="298"/>
            <ac:spMk id="3" creationId="{23A196CA-D385-2932-9B04-D8D0DB8DFD52}"/>
          </ac:spMkLst>
        </pc:spChg>
      </pc:sldChg>
      <pc:sldChg chg="new del">
        <pc:chgData name="Apoorva Mishra" userId="c8224ba02605307d" providerId="LiveId" clId="{379AB0AB-2F8F-457E-A778-A9B067043356}" dt="2023-01-27T07:52:35.029" v="37360" actId="680"/>
        <pc:sldMkLst>
          <pc:docMk/>
          <pc:sldMk cId="1712351297" sldId="298"/>
        </pc:sldMkLst>
      </pc:sldChg>
      <pc:sldChg chg="addSp delSp modSp new mod ord">
        <pc:chgData name="Apoorva Mishra" userId="c8224ba02605307d" providerId="LiveId" clId="{379AB0AB-2F8F-457E-A778-A9B067043356}" dt="2023-02-09T18:48:14.066" v="39781" actId="20577"/>
        <pc:sldMkLst>
          <pc:docMk/>
          <pc:sldMk cId="2585853012" sldId="298"/>
        </pc:sldMkLst>
        <pc:spChg chg="add del mod">
          <ac:chgData name="Apoorva Mishra" userId="c8224ba02605307d" providerId="LiveId" clId="{379AB0AB-2F8F-457E-A778-A9B067043356}" dt="2023-02-09T09:53:24.052" v="39734" actId="113"/>
          <ac:spMkLst>
            <pc:docMk/>
            <pc:sldMk cId="2585853012" sldId="298"/>
            <ac:spMk id="2" creationId="{AE9DBE0A-9B52-C779-96B2-3DBDF64A8658}"/>
          </ac:spMkLst>
        </pc:spChg>
        <pc:spChg chg="del">
          <ac:chgData name="Apoorva Mishra" userId="c8224ba02605307d" providerId="LiveId" clId="{379AB0AB-2F8F-457E-A778-A9B067043356}" dt="2023-02-09T07:20:21.879" v="37787" actId="3680"/>
          <ac:spMkLst>
            <pc:docMk/>
            <pc:sldMk cId="2585853012" sldId="298"/>
            <ac:spMk id="3" creationId="{20BDE8AB-0D3C-8C01-36F3-EDFF41631488}"/>
          </ac:spMkLst>
        </pc:spChg>
        <pc:spChg chg="mod">
          <ac:chgData name="Apoorva Mishra" userId="c8224ba02605307d" providerId="LiveId" clId="{379AB0AB-2F8F-457E-A778-A9B067043356}" dt="2023-02-09T09:53:19.981" v="39731" actId="115"/>
          <ac:spMkLst>
            <pc:docMk/>
            <pc:sldMk cId="2585853012" sldId="298"/>
            <ac:spMk id="4" creationId="{0C597807-E6FD-C73C-2F8E-2E9714AFF1F0}"/>
          </ac:spMkLst>
        </pc:spChg>
        <pc:spChg chg="add del mod">
          <ac:chgData name="Apoorva Mishra" userId="c8224ba02605307d" providerId="LiveId" clId="{379AB0AB-2F8F-457E-A778-A9B067043356}" dt="2023-02-09T07:21:58.782" v="37918" actId="3680"/>
          <ac:spMkLst>
            <pc:docMk/>
            <pc:sldMk cId="2585853012" sldId="298"/>
            <ac:spMk id="7" creationId="{C8828C28-C671-4354-D443-9173ACFA6139}"/>
          </ac:spMkLst>
        </pc:spChg>
        <pc:spChg chg="add del mod">
          <ac:chgData name="Apoorva Mishra" userId="c8224ba02605307d" providerId="LiveId" clId="{379AB0AB-2F8F-457E-A778-A9B067043356}" dt="2023-02-09T08:00:23.005" v="38893"/>
          <ac:spMkLst>
            <pc:docMk/>
            <pc:sldMk cId="2585853012" sldId="298"/>
            <ac:spMk id="10" creationId="{BFFE569B-4583-2B19-6387-72551000AF6C}"/>
          </ac:spMkLst>
        </pc:spChg>
        <pc:graphicFrameChg chg="add del mod ord modGraphic">
          <ac:chgData name="Apoorva Mishra" userId="c8224ba02605307d" providerId="LiveId" clId="{379AB0AB-2F8F-457E-A778-A9B067043356}" dt="2023-02-09T07:21:51.503" v="37917" actId="478"/>
          <ac:graphicFrameMkLst>
            <pc:docMk/>
            <pc:sldMk cId="2585853012" sldId="298"/>
            <ac:graphicFrameMk id="5" creationId="{3668BCAD-2A3F-D4B9-B26D-F135D560DAA6}"/>
          </ac:graphicFrameMkLst>
        </pc:graphicFrameChg>
        <pc:graphicFrameChg chg="add mod ord modGraphic">
          <ac:chgData name="Apoorva Mishra" userId="c8224ba02605307d" providerId="LiveId" clId="{379AB0AB-2F8F-457E-A778-A9B067043356}" dt="2023-02-09T18:48:14.066" v="39781" actId="20577"/>
          <ac:graphicFrameMkLst>
            <pc:docMk/>
            <pc:sldMk cId="2585853012" sldId="298"/>
            <ac:graphicFrameMk id="8" creationId="{D758DAA9-C7FC-1E9A-6BF0-08594ADC1C4F}"/>
          </ac:graphicFrameMkLst>
        </pc:graphicFrameChg>
        <pc:graphicFrameChg chg="add mod modGraphic">
          <ac:chgData name="Apoorva Mishra" userId="c8224ba02605307d" providerId="LiveId" clId="{379AB0AB-2F8F-457E-A778-A9B067043356}" dt="2023-02-09T08:06:26.718" v="39312" actId="1076"/>
          <ac:graphicFrameMkLst>
            <pc:docMk/>
            <pc:sldMk cId="2585853012" sldId="298"/>
            <ac:graphicFrameMk id="11" creationId="{34EF1254-6055-B771-594C-2F7CEAB7487B}"/>
          </ac:graphicFrameMkLst>
        </pc:graphicFrameChg>
      </pc:sldChg>
      <pc:sldChg chg="new del">
        <pc:chgData name="Apoorva Mishra" userId="c8224ba02605307d" providerId="LiveId" clId="{379AB0AB-2F8F-457E-A778-A9B067043356}" dt="2023-01-27T07:16:50.075" v="37328" actId="680"/>
        <pc:sldMkLst>
          <pc:docMk/>
          <pc:sldMk cId="3531608885" sldId="298"/>
        </pc:sldMkLst>
      </pc:sldChg>
      <pc:sldChg chg="addSp delSp modSp new del mod">
        <pc:chgData name="Apoorva Mishra" userId="c8224ba02605307d" providerId="LiveId" clId="{379AB0AB-2F8F-457E-A778-A9B067043356}" dt="2023-01-26T15:02:13.048" v="37280" actId="47"/>
        <pc:sldMkLst>
          <pc:docMk/>
          <pc:sldMk cId="3735095727" sldId="298"/>
        </pc:sldMkLst>
        <pc:spChg chg="del">
          <ac:chgData name="Apoorva Mishra" userId="c8224ba02605307d" providerId="LiveId" clId="{379AB0AB-2F8F-457E-A778-A9B067043356}" dt="2023-01-26T14:33:30.271" v="36725" actId="3680"/>
          <ac:spMkLst>
            <pc:docMk/>
            <pc:sldMk cId="3735095727" sldId="298"/>
            <ac:spMk id="3" creationId="{9A2F5C5A-DBD0-A8ED-CC4B-CB4BD04FE3C2}"/>
          </ac:spMkLst>
        </pc:spChg>
        <pc:spChg chg="add del mod">
          <ac:chgData name="Apoorva Mishra" userId="c8224ba02605307d" providerId="LiveId" clId="{379AB0AB-2F8F-457E-A778-A9B067043356}" dt="2023-01-26T14:39:52.914" v="36834" actId="478"/>
          <ac:spMkLst>
            <pc:docMk/>
            <pc:sldMk cId="3735095727" sldId="298"/>
            <ac:spMk id="8" creationId="{B3CCAF03-79EC-D561-26AE-616EF927BA0B}"/>
          </ac:spMkLst>
        </pc:spChg>
        <pc:graphicFrameChg chg="add del mod ord modGraphic">
          <ac:chgData name="Apoorva Mishra" userId="c8224ba02605307d" providerId="LiveId" clId="{379AB0AB-2F8F-457E-A778-A9B067043356}" dt="2023-01-26T14:37:21.784" v="36800" actId="478"/>
          <ac:graphicFrameMkLst>
            <pc:docMk/>
            <pc:sldMk cId="3735095727" sldId="298"/>
            <ac:graphicFrameMk id="5" creationId="{E307853C-6027-F99F-8838-7034F32467BE}"/>
          </ac:graphicFrameMkLst>
        </pc:graphicFrameChg>
        <pc:graphicFrameChg chg="add del mod modGraphic">
          <ac:chgData name="Apoorva Mishra" userId="c8224ba02605307d" providerId="LiveId" clId="{379AB0AB-2F8F-457E-A778-A9B067043356}" dt="2023-01-26T14:42:55.146" v="36922" actId="21"/>
          <ac:graphicFrameMkLst>
            <pc:docMk/>
            <pc:sldMk cId="3735095727" sldId="298"/>
            <ac:graphicFrameMk id="6" creationId="{177CFED4-E223-EF73-D4C8-14CDC0A0AA80}"/>
          </ac:graphicFrameMkLst>
        </pc:graphicFrameChg>
      </pc:sldChg>
      <pc:sldChg chg="addSp delSp modSp new mod">
        <pc:chgData name="Apoorva Mishra" userId="c8224ba02605307d" providerId="LiveId" clId="{379AB0AB-2F8F-457E-A778-A9B067043356}" dt="2023-02-09T19:12:57.497" v="40130" actId="113"/>
        <pc:sldMkLst>
          <pc:docMk/>
          <pc:sldMk cId="113728719" sldId="299"/>
        </pc:sldMkLst>
        <pc:spChg chg="del">
          <ac:chgData name="Apoorva Mishra" userId="c8224ba02605307d" providerId="LiveId" clId="{379AB0AB-2F8F-457E-A778-A9B067043356}" dt="2023-02-09T19:09:42.471" v="39916" actId="478"/>
          <ac:spMkLst>
            <pc:docMk/>
            <pc:sldMk cId="113728719" sldId="299"/>
            <ac:spMk id="2" creationId="{2C48EE32-D415-6AF6-B1C3-DB8D9DB4E446}"/>
          </ac:spMkLst>
        </pc:spChg>
        <pc:spChg chg="del">
          <ac:chgData name="Apoorva Mishra" userId="c8224ba02605307d" providerId="LiveId" clId="{379AB0AB-2F8F-457E-A778-A9B067043356}" dt="2023-02-09T19:09:44.719" v="39917" actId="478"/>
          <ac:spMkLst>
            <pc:docMk/>
            <pc:sldMk cId="113728719" sldId="299"/>
            <ac:spMk id="3" creationId="{C27E79EB-7049-F3AD-E31E-B2DF01207A33}"/>
          </ac:spMkLst>
        </pc:spChg>
        <pc:spChg chg="mod">
          <ac:chgData name="Apoorva Mishra" userId="c8224ba02605307d" providerId="LiveId" clId="{379AB0AB-2F8F-457E-A778-A9B067043356}" dt="2023-02-09T19:10:10.529" v="39931" actId="1076"/>
          <ac:spMkLst>
            <pc:docMk/>
            <pc:sldMk cId="113728719" sldId="299"/>
            <ac:spMk id="4" creationId="{2C33F5DD-CA51-1691-2EA6-3F1F9E77837D}"/>
          </ac:spMkLst>
        </pc:spChg>
        <pc:spChg chg="add mod">
          <ac:chgData name="Apoorva Mishra" userId="c8224ba02605307d" providerId="LiveId" clId="{379AB0AB-2F8F-457E-A778-A9B067043356}" dt="2023-02-09T19:12:47.493" v="40126" actId="14100"/>
          <ac:spMkLst>
            <pc:docMk/>
            <pc:sldMk cId="113728719" sldId="299"/>
            <ac:spMk id="7" creationId="{0A2D89EC-9A08-F31D-85B7-891C9644A59F}"/>
          </ac:spMkLst>
        </pc:spChg>
        <pc:spChg chg="add mod">
          <ac:chgData name="Apoorva Mishra" userId="c8224ba02605307d" providerId="LiveId" clId="{379AB0AB-2F8F-457E-A778-A9B067043356}" dt="2023-02-09T19:12:57.497" v="40130" actId="113"/>
          <ac:spMkLst>
            <pc:docMk/>
            <pc:sldMk cId="113728719" sldId="299"/>
            <ac:spMk id="8" creationId="{C90E3A92-6A23-8A38-FF27-07A5F6B0E6E6}"/>
          </ac:spMkLst>
        </pc:spChg>
        <pc:picChg chg="add mod">
          <ac:chgData name="Apoorva Mishra" userId="c8224ba02605307d" providerId="LiveId" clId="{379AB0AB-2F8F-457E-A778-A9B067043356}" dt="2023-02-09T19:10:15.598" v="39932" actId="1076"/>
          <ac:picMkLst>
            <pc:docMk/>
            <pc:sldMk cId="113728719" sldId="299"/>
            <ac:picMk id="5" creationId="{19EAF58D-207E-358C-C1D0-D426D16FA93F}"/>
          </ac:picMkLst>
        </pc:picChg>
        <pc:picChg chg="add mod">
          <ac:chgData name="Apoorva Mishra" userId="c8224ba02605307d" providerId="LiveId" clId="{379AB0AB-2F8F-457E-A778-A9B067043356}" dt="2023-02-09T19:10:29.794" v="39936" actId="14100"/>
          <ac:picMkLst>
            <pc:docMk/>
            <pc:sldMk cId="113728719" sldId="299"/>
            <ac:picMk id="6" creationId="{FD615B1C-B7C6-C4BE-BD5F-6593AFB79199}"/>
          </ac:picMkLst>
        </pc:picChg>
      </pc:sldChg>
      <pc:sldChg chg="new del">
        <pc:chgData name="Apoorva Mishra" userId="c8224ba02605307d" providerId="LiveId" clId="{379AB0AB-2F8F-457E-A778-A9B067043356}" dt="2023-02-09T09:50:34.237" v="39721" actId="680"/>
        <pc:sldMkLst>
          <pc:docMk/>
          <pc:sldMk cId="3098153240" sldId="299"/>
        </pc:sldMkLst>
      </pc:sldChg>
      <pc:sldChg chg="addSp modSp new del mod">
        <pc:chgData name="Apoorva Mishra" userId="c8224ba02605307d" providerId="LiveId" clId="{379AB0AB-2F8F-457E-A778-A9B067043356}" dt="2023-02-09T09:58:44.813" v="39755" actId="47"/>
        <pc:sldMkLst>
          <pc:docMk/>
          <pc:sldMk cId="3286870826" sldId="299"/>
        </pc:sldMkLst>
        <pc:picChg chg="add mod">
          <ac:chgData name="Apoorva Mishra" userId="c8224ba02605307d" providerId="LiveId" clId="{379AB0AB-2F8F-457E-A778-A9B067043356}" dt="2023-02-09T09:58:04.196" v="39747" actId="14100"/>
          <ac:picMkLst>
            <pc:docMk/>
            <pc:sldMk cId="3286870826" sldId="299"/>
            <ac:picMk id="5" creationId="{3C843182-DF2F-D4E4-7B9C-046A6EDC8AFE}"/>
          </ac:picMkLst>
        </pc:picChg>
        <pc:picChg chg="add mod modCrop">
          <ac:chgData name="Apoorva Mishra" userId="c8224ba02605307d" providerId="LiveId" clId="{379AB0AB-2F8F-457E-A778-A9B067043356}" dt="2023-02-09T09:58:42.095" v="39754" actId="1076"/>
          <ac:picMkLst>
            <pc:docMk/>
            <pc:sldMk cId="3286870826" sldId="299"/>
            <ac:picMk id="6" creationId="{AB8273EF-A621-7299-D2C9-708B1A418EB1}"/>
          </ac:picMkLst>
        </pc:picChg>
      </pc:sldChg>
      <pc:sldChg chg="new del">
        <pc:chgData name="Apoorva Mishra" userId="c8224ba02605307d" providerId="LiveId" clId="{379AB0AB-2F8F-457E-A778-A9B067043356}" dt="2023-02-09T19:07:34.071" v="39894" actId="47"/>
        <pc:sldMkLst>
          <pc:docMk/>
          <pc:sldMk cId="3412575287" sldId="299"/>
        </pc:sldMkLst>
      </pc:sldChg>
      <pc:sldChg chg="new del">
        <pc:chgData name="Apoorva Mishra" userId="c8224ba02605307d" providerId="LiveId" clId="{379AB0AB-2F8F-457E-A778-A9B067043356}" dt="2023-02-09T08:39:44.821" v="39314" actId="680"/>
        <pc:sldMkLst>
          <pc:docMk/>
          <pc:sldMk cId="3962190172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7390C-35C6-42CC-B46A-1239513953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1D625A-AAE8-4A58-B0F9-A62DC6D404A3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Inventory Optimization and Demand Forecasting (Time Series Analysis)</a:t>
          </a:r>
          <a:endParaRPr lang="en-IN" sz="2000" b="1" dirty="0"/>
        </a:p>
      </dgm:t>
    </dgm:pt>
    <dgm:pt modelId="{2E0CD9FF-F0BC-4C1F-85D7-D20EEA8F75B7}" type="parTrans" cxnId="{C6121730-E7C6-4F7F-920B-EB10397ECBB5}">
      <dgm:prSet/>
      <dgm:spPr/>
      <dgm:t>
        <a:bodyPr/>
        <a:lstStyle/>
        <a:p>
          <a:pPr algn="ctr"/>
          <a:endParaRPr lang="en-IN"/>
        </a:p>
      </dgm:t>
    </dgm:pt>
    <dgm:pt modelId="{F39A9CC8-88AF-48A4-A696-C594D2482F22}" type="sibTrans" cxnId="{C6121730-E7C6-4F7F-920B-EB10397ECBB5}">
      <dgm:prSet/>
      <dgm:spPr/>
      <dgm:t>
        <a:bodyPr/>
        <a:lstStyle/>
        <a:p>
          <a:pPr algn="ctr"/>
          <a:endParaRPr lang="en-IN"/>
        </a:p>
      </dgm:t>
    </dgm:pt>
    <dgm:pt modelId="{2AA4726A-9594-4C19-8C9B-354084FF098C}">
      <dgm:prSet phldrT="[Text]" custT="1"/>
      <dgm:spPr/>
      <dgm:t>
        <a:bodyPr/>
        <a:lstStyle/>
        <a:p>
          <a:pPr algn="ctr">
            <a:buNone/>
          </a:pPr>
          <a:r>
            <a: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2</a:t>
          </a:r>
          <a:endParaRPr lang="en-IN" sz="3600" dirty="0"/>
        </a:p>
      </dgm:t>
    </dgm:pt>
    <dgm:pt modelId="{EA832905-6D3F-4D17-81BE-D377AE024DBB}" type="parTrans" cxnId="{5CCF1C92-F7ED-4015-957E-F0ACE1BF0F4A}">
      <dgm:prSet/>
      <dgm:spPr/>
      <dgm:t>
        <a:bodyPr/>
        <a:lstStyle/>
        <a:p>
          <a:pPr algn="ctr"/>
          <a:endParaRPr lang="en-IN"/>
        </a:p>
      </dgm:t>
    </dgm:pt>
    <dgm:pt modelId="{2C0F3943-BCCE-4C96-86D2-4F25147A92DB}" type="sibTrans" cxnId="{5CCF1C92-F7ED-4015-957E-F0ACE1BF0F4A}">
      <dgm:prSet/>
      <dgm:spPr/>
      <dgm:t>
        <a:bodyPr/>
        <a:lstStyle/>
        <a:p>
          <a:pPr algn="ctr"/>
          <a:endParaRPr lang="en-IN"/>
        </a:p>
      </dgm:t>
    </dgm:pt>
    <dgm:pt modelId="{16F58CC5-D784-4146-A0CF-6D6B40FD9BA1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/>
            <a:t>Sentiment analysis of the review text and forecasting (Sentiment Analysis &amp; Time series )</a:t>
          </a:r>
        </a:p>
      </dgm:t>
    </dgm:pt>
    <dgm:pt modelId="{5668568C-5012-40ED-8C74-21049E0AECD6}" type="parTrans" cxnId="{00B6B83C-2A8D-4224-BBE3-E33CAF18082A}">
      <dgm:prSet/>
      <dgm:spPr/>
      <dgm:t>
        <a:bodyPr/>
        <a:lstStyle/>
        <a:p>
          <a:pPr algn="ctr"/>
          <a:endParaRPr lang="en-IN"/>
        </a:p>
      </dgm:t>
    </dgm:pt>
    <dgm:pt modelId="{49E11370-23EF-4B31-9963-DCDACC590405}" type="sibTrans" cxnId="{00B6B83C-2A8D-4224-BBE3-E33CAF18082A}">
      <dgm:prSet/>
      <dgm:spPr/>
      <dgm:t>
        <a:bodyPr/>
        <a:lstStyle/>
        <a:p>
          <a:pPr algn="ctr"/>
          <a:endParaRPr lang="en-IN"/>
        </a:p>
      </dgm:t>
    </dgm:pt>
    <dgm:pt modelId="{5E9045E9-3499-49DA-9766-7A8E27B09BB9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rPr>
            <a:t>Customer Clustering  (Clustering Models)</a:t>
          </a:r>
          <a:endParaRPr lang="en-IN" sz="2000" b="1" dirty="0"/>
        </a:p>
      </dgm:t>
    </dgm:pt>
    <dgm:pt modelId="{AD3DBB83-889B-4E4F-9910-94ADA3E916C7}" type="sibTrans" cxnId="{B9EA6C96-D325-471E-9D71-0F3F90A96C6F}">
      <dgm:prSet/>
      <dgm:spPr/>
      <dgm:t>
        <a:bodyPr/>
        <a:lstStyle/>
        <a:p>
          <a:pPr algn="ctr"/>
          <a:endParaRPr lang="en-IN"/>
        </a:p>
      </dgm:t>
    </dgm:pt>
    <dgm:pt modelId="{6B3E4296-0DB8-47DB-8A3E-CE0547B7873A}" type="parTrans" cxnId="{B9EA6C96-D325-471E-9D71-0F3F90A96C6F}">
      <dgm:prSet/>
      <dgm:spPr/>
      <dgm:t>
        <a:bodyPr/>
        <a:lstStyle/>
        <a:p>
          <a:pPr algn="ctr"/>
          <a:endParaRPr lang="en-IN"/>
        </a:p>
      </dgm:t>
    </dgm:pt>
    <dgm:pt modelId="{C16C8454-BA27-4255-9DDD-3EB034195BA8}">
      <dgm:prSet phldrT="[Text]" custT="1"/>
      <dgm:spPr/>
      <dgm:t>
        <a:bodyPr/>
        <a:lstStyle/>
        <a:p>
          <a:pPr algn="ctr">
            <a:buNone/>
          </a:pPr>
          <a:r>
            <a: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1 </a:t>
          </a:r>
          <a:endParaRPr lang="en-IN" sz="2800" dirty="0"/>
        </a:p>
      </dgm:t>
    </dgm:pt>
    <dgm:pt modelId="{09E92176-A358-4258-B423-5D8C029E9E49}" type="sibTrans" cxnId="{0523D910-A417-4256-AD80-FF0738E7413B}">
      <dgm:prSet/>
      <dgm:spPr/>
      <dgm:t>
        <a:bodyPr/>
        <a:lstStyle/>
        <a:p>
          <a:pPr algn="ctr"/>
          <a:endParaRPr lang="en-IN"/>
        </a:p>
      </dgm:t>
    </dgm:pt>
    <dgm:pt modelId="{99D66C4C-FBC0-44FB-B604-0EBA86DFE9E9}" type="parTrans" cxnId="{0523D910-A417-4256-AD80-FF0738E7413B}">
      <dgm:prSet/>
      <dgm:spPr/>
      <dgm:t>
        <a:bodyPr/>
        <a:lstStyle/>
        <a:p>
          <a:pPr algn="ctr"/>
          <a:endParaRPr lang="en-IN"/>
        </a:p>
      </dgm:t>
    </dgm:pt>
    <dgm:pt modelId="{5872841F-25ED-4890-93D9-E8B5A9404910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Ø"/>
          </a:pPr>
          <a:r>
            <a: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Forecast what kind of products could be in demand (Clustering Model)</a:t>
          </a:r>
          <a:endParaRPr lang="en-IN" sz="2000" b="1" dirty="0"/>
        </a:p>
      </dgm:t>
    </dgm:pt>
    <dgm:pt modelId="{A5895EBA-C2C1-44CF-9363-DFCBD674AEFC}" type="sibTrans" cxnId="{B07415F8-82B1-4C40-A603-38CD7AF2D1F9}">
      <dgm:prSet/>
      <dgm:spPr/>
      <dgm:t>
        <a:bodyPr/>
        <a:lstStyle/>
        <a:p>
          <a:pPr algn="ctr"/>
          <a:endParaRPr lang="en-IN"/>
        </a:p>
      </dgm:t>
    </dgm:pt>
    <dgm:pt modelId="{3D37127E-CCA1-4253-AB3E-F9B137C7CCB8}" type="parTrans" cxnId="{B07415F8-82B1-4C40-A603-38CD7AF2D1F9}">
      <dgm:prSet/>
      <dgm:spPr/>
      <dgm:t>
        <a:bodyPr/>
        <a:lstStyle/>
        <a:p>
          <a:pPr algn="ctr"/>
          <a:endParaRPr lang="en-IN"/>
        </a:p>
      </dgm:t>
    </dgm:pt>
    <dgm:pt modelId="{0887200D-85BF-48B4-A5E3-6D675482CF1C}" type="pres">
      <dgm:prSet presAssocID="{8087390C-35C6-42CC-B46A-12395139535F}" presName="linear" presStyleCnt="0">
        <dgm:presLayoutVars>
          <dgm:animLvl val="lvl"/>
          <dgm:resizeHandles val="exact"/>
        </dgm:presLayoutVars>
      </dgm:prSet>
      <dgm:spPr/>
    </dgm:pt>
    <dgm:pt modelId="{8CF51DC5-AE96-4732-938D-DE7BE2A20816}" type="pres">
      <dgm:prSet presAssocID="{C16C8454-BA27-4255-9DDD-3EB034195BA8}" presName="parentText" presStyleLbl="node1" presStyleIdx="0" presStyleCnt="2" custScaleX="26035" custScaleY="50835" custLinFactNeighborX="-1746" custLinFactNeighborY="-2592">
        <dgm:presLayoutVars>
          <dgm:chMax val="0"/>
          <dgm:bulletEnabled val="1"/>
        </dgm:presLayoutVars>
      </dgm:prSet>
      <dgm:spPr/>
    </dgm:pt>
    <dgm:pt modelId="{30BBD5B8-B44B-437A-8BB5-240791715D26}" type="pres">
      <dgm:prSet presAssocID="{C16C8454-BA27-4255-9DDD-3EB034195BA8}" presName="childText" presStyleLbl="revTx" presStyleIdx="0" presStyleCnt="2" custScaleX="100000" custLinFactNeighborX="0" custLinFactNeighborY="13820">
        <dgm:presLayoutVars>
          <dgm:bulletEnabled val="1"/>
        </dgm:presLayoutVars>
      </dgm:prSet>
      <dgm:spPr/>
    </dgm:pt>
    <dgm:pt modelId="{28A52BAB-27B0-40A6-BCB5-5A2448237CB9}" type="pres">
      <dgm:prSet presAssocID="{2AA4726A-9594-4C19-8C9B-354084FF098C}" presName="parentText" presStyleLbl="node1" presStyleIdx="1" presStyleCnt="2" custScaleX="25970" custScaleY="51414" custLinFactNeighborX="-1654" custLinFactNeighborY="2391">
        <dgm:presLayoutVars>
          <dgm:chMax val="0"/>
          <dgm:bulletEnabled val="1"/>
        </dgm:presLayoutVars>
      </dgm:prSet>
      <dgm:spPr/>
    </dgm:pt>
    <dgm:pt modelId="{F572CB43-F161-4860-972B-4880B1C5E575}" type="pres">
      <dgm:prSet presAssocID="{2AA4726A-9594-4C19-8C9B-354084FF098C}" presName="childText" presStyleLbl="revTx" presStyleIdx="1" presStyleCnt="2" custScaleX="100000" custScaleY="69754" custLinFactNeighborX="0" custLinFactNeighborY="24950">
        <dgm:presLayoutVars>
          <dgm:bulletEnabled val="1"/>
        </dgm:presLayoutVars>
      </dgm:prSet>
      <dgm:spPr/>
    </dgm:pt>
  </dgm:ptLst>
  <dgm:cxnLst>
    <dgm:cxn modelId="{7928CC0A-99B3-45A0-B64E-4F3B74C1D20F}" type="presOf" srcId="{8087390C-35C6-42CC-B46A-12395139535F}" destId="{0887200D-85BF-48B4-A5E3-6D675482CF1C}" srcOrd="0" destOrd="0" presId="urn:microsoft.com/office/officeart/2005/8/layout/vList2"/>
    <dgm:cxn modelId="{8BBA910D-5953-4BB3-A6F2-B219246DA753}" type="presOf" srcId="{2AA4726A-9594-4C19-8C9B-354084FF098C}" destId="{28A52BAB-27B0-40A6-BCB5-5A2448237CB9}" srcOrd="0" destOrd="0" presId="urn:microsoft.com/office/officeart/2005/8/layout/vList2"/>
    <dgm:cxn modelId="{0523D910-A417-4256-AD80-FF0738E7413B}" srcId="{8087390C-35C6-42CC-B46A-12395139535F}" destId="{C16C8454-BA27-4255-9DDD-3EB034195BA8}" srcOrd="0" destOrd="0" parTransId="{99D66C4C-FBC0-44FB-B604-0EBA86DFE9E9}" sibTransId="{09E92176-A358-4258-B423-5D8C029E9E49}"/>
    <dgm:cxn modelId="{C6121730-E7C6-4F7F-920B-EB10397ECBB5}" srcId="{C16C8454-BA27-4255-9DDD-3EB034195BA8}" destId="{A21D625A-AAE8-4A58-B0F9-A62DC6D404A3}" srcOrd="0" destOrd="0" parTransId="{2E0CD9FF-F0BC-4C1F-85D7-D20EEA8F75B7}" sibTransId="{F39A9CC8-88AF-48A4-A696-C594D2482F22}"/>
    <dgm:cxn modelId="{00B6B83C-2A8D-4224-BBE3-E33CAF18082A}" srcId="{2AA4726A-9594-4C19-8C9B-354084FF098C}" destId="{16F58CC5-D784-4146-A0CF-6D6B40FD9BA1}" srcOrd="0" destOrd="0" parTransId="{5668568C-5012-40ED-8C74-21049E0AECD6}" sibTransId="{49E11370-23EF-4B31-9963-DCDACC590405}"/>
    <dgm:cxn modelId="{E437FF5F-4848-48AA-BD35-FB353B43D37B}" type="presOf" srcId="{16F58CC5-D784-4146-A0CF-6D6B40FD9BA1}" destId="{F572CB43-F161-4860-972B-4880B1C5E575}" srcOrd="0" destOrd="0" presId="urn:microsoft.com/office/officeart/2005/8/layout/vList2"/>
    <dgm:cxn modelId="{32A54C52-E5F5-4551-8B35-EBA16544159F}" type="presOf" srcId="{C16C8454-BA27-4255-9DDD-3EB034195BA8}" destId="{8CF51DC5-AE96-4732-938D-DE7BE2A20816}" srcOrd="0" destOrd="0" presId="urn:microsoft.com/office/officeart/2005/8/layout/vList2"/>
    <dgm:cxn modelId="{5CCF1C92-F7ED-4015-957E-F0ACE1BF0F4A}" srcId="{8087390C-35C6-42CC-B46A-12395139535F}" destId="{2AA4726A-9594-4C19-8C9B-354084FF098C}" srcOrd="1" destOrd="0" parTransId="{EA832905-6D3F-4D17-81BE-D377AE024DBB}" sibTransId="{2C0F3943-BCCE-4C96-86D2-4F25147A92DB}"/>
    <dgm:cxn modelId="{B9EA6C96-D325-471E-9D71-0F3F90A96C6F}" srcId="{2AA4726A-9594-4C19-8C9B-354084FF098C}" destId="{5E9045E9-3499-49DA-9766-7A8E27B09BB9}" srcOrd="1" destOrd="0" parTransId="{6B3E4296-0DB8-47DB-8A3E-CE0547B7873A}" sibTransId="{AD3DBB83-889B-4E4F-9910-94ADA3E916C7}"/>
    <dgm:cxn modelId="{891657C3-24E9-4246-8E6A-99ED5285490E}" type="presOf" srcId="{5E9045E9-3499-49DA-9766-7A8E27B09BB9}" destId="{F572CB43-F161-4860-972B-4880B1C5E575}" srcOrd="0" destOrd="1" presId="urn:microsoft.com/office/officeart/2005/8/layout/vList2"/>
    <dgm:cxn modelId="{6CD774C6-92E6-487D-A511-F50EBC3D8978}" type="presOf" srcId="{5872841F-25ED-4890-93D9-E8B5A9404910}" destId="{30BBD5B8-B44B-437A-8BB5-240791715D26}" srcOrd="0" destOrd="1" presId="urn:microsoft.com/office/officeart/2005/8/layout/vList2"/>
    <dgm:cxn modelId="{6D481DD9-2C72-46B8-9D0C-02B9CD161BE7}" type="presOf" srcId="{A21D625A-AAE8-4A58-B0F9-A62DC6D404A3}" destId="{30BBD5B8-B44B-437A-8BB5-240791715D26}" srcOrd="0" destOrd="0" presId="urn:microsoft.com/office/officeart/2005/8/layout/vList2"/>
    <dgm:cxn modelId="{B07415F8-82B1-4C40-A603-38CD7AF2D1F9}" srcId="{C16C8454-BA27-4255-9DDD-3EB034195BA8}" destId="{5872841F-25ED-4890-93D9-E8B5A9404910}" srcOrd="1" destOrd="0" parTransId="{3D37127E-CCA1-4253-AB3E-F9B137C7CCB8}" sibTransId="{A5895EBA-C2C1-44CF-9363-DFCBD674AEFC}"/>
    <dgm:cxn modelId="{2862A621-938E-46A3-8E52-6AE192786B7B}" type="presParOf" srcId="{0887200D-85BF-48B4-A5E3-6D675482CF1C}" destId="{8CF51DC5-AE96-4732-938D-DE7BE2A20816}" srcOrd="0" destOrd="0" presId="urn:microsoft.com/office/officeart/2005/8/layout/vList2"/>
    <dgm:cxn modelId="{56273A32-8E08-408A-ABB4-10959078FD09}" type="presParOf" srcId="{0887200D-85BF-48B4-A5E3-6D675482CF1C}" destId="{30BBD5B8-B44B-437A-8BB5-240791715D26}" srcOrd="1" destOrd="0" presId="urn:microsoft.com/office/officeart/2005/8/layout/vList2"/>
    <dgm:cxn modelId="{4464EECC-1BD9-473B-ADC6-49F149E3F5D1}" type="presParOf" srcId="{0887200D-85BF-48B4-A5E3-6D675482CF1C}" destId="{28A52BAB-27B0-40A6-BCB5-5A2448237CB9}" srcOrd="2" destOrd="0" presId="urn:microsoft.com/office/officeart/2005/8/layout/vList2"/>
    <dgm:cxn modelId="{8C1E9944-4F24-4626-AF93-69C2E6ED238E}" type="presParOf" srcId="{0887200D-85BF-48B4-A5E3-6D675482CF1C}" destId="{F572CB43-F161-4860-972B-4880B1C5E575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6412D2-AE2E-46BF-832B-67373ABA66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E297C4-3301-411B-9CB3-6D4BEA8B70D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>
              <a:solidFill>
                <a:schemeClr val="tx1"/>
              </a:solidFill>
            </a:rPr>
            <a:t>How are reviews distributed among three types of sentiments i.e. Positive, Negative or Neutral?</a:t>
          </a:r>
          <a:endParaRPr lang="en-IN" sz="2000" dirty="0">
            <a:solidFill>
              <a:schemeClr val="tx1"/>
            </a:solidFill>
          </a:endParaRPr>
        </a:p>
      </dgm:t>
    </dgm:pt>
    <dgm:pt modelId="{DC7FF09F-00FB-4A63-9CF4-5B252304DC1E}" type="parTrans" cxnId="{F5ADBA9A-DA59-4FF0-8EC8-C5C4B7E49B89}">
      <dgm:prSet/>
      <dgm:spPr/>
      <dgm:t>
        <a:bodyPr/>
        <a:lstStyle/>
        <a:p>
          <a:endParaRPr lang="en-IN"/>
        </a:p>
      </dgm:t>
    </dgm:pt>
    <dgm:pt modelId="{0422F755-CB81-445A-A7D6-9B1E12AD560A}" type="sibTrans" cxnId="{F5ADBA9A-DA59-4FF0-8EC8-C5C4B7E49B89}">
      <dgm:prSet/>
      <dgm:spPr/>
      <dgm:t>
        <a:bodyPr/>
        <a:lstStyle/>
        <a:p>
          <a:endParaRPr lang="en-IN"/>
        </a:p>
      </dgm:t>
    </dgm:pt>
    <dgm:pt modelId="{22BA8D3A-E75B-482E-86E6-0A140E66992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How many customers are loyal customers and are they satisfied with amazon products ? </a:t>
          </a:r>
        </a:p>
      </dgm:t>
    </dgm:pt>
    <dgm:pt modelId="{4DA1FD12-6D45-4D90-9B46-69771D2D391D}" type="parTrans" cxnId="{12ED800F-9E6A-473F-8B0D-BA79877FB30C}">
      <dgm:prSet/>
      <dgm:spPr/>
      <dgm:t>
        <a:bodyPr/>
        <a:lstStyle/>
        <a:p>
          <a:endParaRPr lang="en-IN"/>
        </a:p>
      </dgm:t>
    </dgm:pt>
    <dgm:pt modelId="{83469CC7-BADF-457C-9888-9F201D4F6742}" type="sibTrans" cxnId="{12ED800F-9E6A-473F-8B0D-BA79877FB30C}">
      <dgm:prSet/>
      <dgm:spPr/>
      <dgm:t>
        <a:bodyPr/>
        <a:lstStyle/>
        <a:p>
          <a:endParaRPr lang="en-IN"/>
        </a:p>
      </dgm:t>
    </dgm:pt>
    <dgm:pt modelId="{BBBECFC6-1257-480B-A503-375F07DB0EC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Which are best and worst performing products on amazon ? And highly </a:t>
          </a:r>
          <a:r>
            <a:rPr lang="en-IN" sz="2000">
              <a:solidFill>
                <a:schemeClr val="tx1"/>
              </a:solidFill>
            </a:rPr>
            <a:t>recommended products</a:t>
          </a:r>
          <a:endParaRPr lang="en-IN" sz="2000" dirty="0">
            <a:solidFill>
              <a:schemeClr val="tx1"/>
            </a:solidFill>
          </a:endParaRPr>
        </a:p>
      </dgm:t>
    </dgm:pt>
    <dgm:pt modelId="{1FD9294C-4C02-470E-A650-2AAEDF36C1E8}" type="parTrans" cxnId="{2FE1D58B-944F-46E4-A7EA-67051405A8F8}">
      <dgm:prSet/>
      <dgm:spPr/>
      <dgm:t>
        <a:bodyPr/>
        <a:lstStyle/>
        <a:p>
          <a:endParaRPr lang="en-IN"/>
        </a:p>
      </dgm:t>
    </dgm:pt>
    <dgm:pt modelId="{4771492A-FAFF-4CCA-A17B-40199F075F87}" type="sibTrans" cxnId="{2FE1D58B-944F-46E4-A7EA-67051405A8F8}">
      <dgm:prSet/>
      <dgm:spPr/>
      <dgm:t>
        <a:bodyPr/>
        <a:lstStyle/>
        <a:p>
          <a:endParaRPr lang="en-IN"/>
        </a:p>
      </dgm:t>
    </dgm:pt>
    <dgm:pt modelId="{413D6DBD-01AD-404E-9D8C-5CC093926BE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Which are highly demanded Products on Amazon?  </a:t>
          </a:r>
        </a:p>
      </dgm:t>
    </dgm:pt>
    <dgm:pt modelId="{1D115BF1-FFE6-4E77-9828-0FB2D3170320}" type="parTrans" cxnId="{1A6AC3DC-6B82-45F8-AB37-46AC1BFB79B4}">
      <dgm:prSet/>
      <dgm:spPr/>
      <dgm:t>
        <a:bodyPr/>
        <a:lstStyle/>
        <a:p>
          <a:endParaRPr lang="en-IN"/>
        </a:p>
      </dgm:t>
    </dgm:pt>
    <dgm:pt modelId="{CA056F54-8449-4390-9A23-A33B198CC3F0}" type="sibTrans" cxnId="{1A6AC3DC-6B82-45F8-AB37-46AC1BFB79B4}">
      <dgm:prSet/>
      <dgm:spPr/>
      <dgm:t>
        <a:bodyPr/>
        <a:lstStyle/>
        <a:p>
          <a:endParaRPr lang="en-IN"/>
        </a:p>
      </dgm:t>
    </dgm:pt>
    <dgm:pt modelId="{E95D1FD2-21A0-40A8-8C40-F42DFB9477F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</a:rPr>
            <a:t>What is the customer retention trend over the years</a:t>
          </a:r>
        </a:p>
      </dgm:t>
    </dgm:pt>
    <dgm:pt modelId="{3A8E965B-28B0-4FF1-AC93-9DBB55C7DF1E}" type="parTrans" cxnId="{35DB6179-B768-4261-815E-6D213A168747}">
      <dgm:prSet/>
      <dgm:spPr/>
      <dgm:t>
        <a:bodyPr/>
        <a:lstStyle/>
        <a:p>
          <a:endParaRPr lang="en-IN"/>
        </a:p>
      </dgm:t>
    </dgm:pt>
    <dgm:pt modelId="{98AE1ABC-CFF1-4CA1-ACDD-9E7C0BA1468F}" type="sibTrans" cxnId="{35DB6179-B768-4261-815E-6D213A168747}">
      <dgm:prSet/>
      <dgm:spPr/>
      <dgm:t>
        <a:bodyPr/>
        <a:lstStyle/>
        <a:p>
          <a:endParaRPr lang="en-IN"/>
        </a:p>
      </dgm:t>
    </dgm:pt>
    <dgm:pt modelId="{00897645-1941-45FF-9018-299A9B2B32A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What</a:t>
          </a:r>
          <a:r>
            <a:rPr lang="en-IN" sz="1800" baseline="0" dirty="0">
              <a:solidFill>
                <a:schemeClr val="tx1"/>
              </a:solidFill>
            </a:rPr>
            <a:t> is the revenue trend since 1997? Special attention to the main categories i.e. Office products and CDs &amp; Vinyl </a:t>
          </a:r>
          <a:endParaRPr lang="en-IN" sz="1800" dirty="0">
            <a:solidFill>
              <a:schemeClr val="tx1"/>
            </a:solidFill>
          </a:endParaRPr>
        </a:p>
      </dgm:t>
    </dgm:pt>
    <dgm:pt modelId="{5EE59EFD-904B-46C9-8E4E-D0967A8DED1B}" type="parTrans" cxnId="{073D5F24-B145-40DD-86EE-EB0DB1E09F6A}">
      <dgm:prSet/>
      <dgm:spPr/>
      <dgm:t>
        <a:bodyPr/>
        <a:lstStyle/>
        <a:p>
          <a:endParaRPr lang="en-IN"/>
        </a:p>
      </dgm:t>
    </dgm:pt>
    <dgm:pt modelId="{E4FC360B-A6EF-40C7-B140-0169EC6D25F4}" type="sibTrans" cxnId="{073D5F24-B145-40DD-86EE-EB0DB1E09F6A}">
      <dgm:prSet/>
      <dgm:spPr/>
      <dgm:t>
        <a:bodyPr/>
        <a:lstStyle/>
        <a:p>
          <a:endParaRPr lang="en-IN"/>
        </a:p>
      </dgm:t>
    </dgm:pt>
    <dgm:pt modelId="{B6CAC05E-98E9-4E21-8BB2-C61129E806C6}" type="pres">
      <dgm:prSet presAssocID="{F86412D2-AE2E-46BF-832B-67373ABA6617}" presName="Name0" presStyleCnt="0">
        <dgm:presLayoutVars>
          <dgm:chMax val="7"/>
          <dgm:chPref val="7"/>
          <dgm:dir/>
        </dgm:presLayoutVars>
      </dgm:prSet>
      <dgm:spPr/>
    </dgm:pt>
    <dgm:pt modelId="{EC4F3711-96CC-48C3-A23D-A204E62D1F33}" type="pres">
      <dgm:prSet presAssocID="{F86412D2-AE2E-46BF-832B-67373ABA6617}" presName="Name1" presStyleCnt="0"/>
      <dgm:spPr/>
    </dgm:pt>
    <dgm:pt modelId="{57A8C4A6-F11A-423C-81A9-E758214D66E8}" type="pres">
      <dgm:prSet presAssocID="{F86412D2-AE2E-46BF-832B-67373ABA6617}" presName="cycle" presStyleCnt="0"/>
      <dgm:spPr/>
    </dgm:pt>
    <dgm:pt modelId="{14901809-EBA7-4A89-8DED-027CE192FB98}" type="pres">
      <dgm:prSet presAssocID="{F86412D2-AE2E-46BF-832B-67373ABA6617}" presName="srcNode" presStyleLbl="node1" presStyleIdx="0" presStyleCnt="6"/>
      <dgm:spPr/>
    </dgm:pt>
    <dgm:pt modelId="{47C3BEFB-3607-472A-BBFF-E579858BC507}" type="pres">
      <dgm:prSet presAssocID="{F86412D2-AE2E-46BF-832B-67373ABA6617}" presName="conn" presStyleLbl="parChTrans1D2" presStyleIdx="0" presStyleCnt="1"/>
      <dgm:spPr/>
    </dgm:pt>
    <dgm:pt modelId="{E1D50CCD-7A94-46CB-AD93-19A167A5CFE5}" type="pres">
      <dgm:prSet presAssocID="{F86412D2-AE2E-46BF-832B-67373ABA6617}" presName="extraNode" presStyleLbl="node1" presStyleIdx="0" presStyleCnt="6"/>
      <dgm:spPr/>
    </dgm:pt>
    <dgm:pt modelId="{AFA5E15C-6F8A-4556-92BA-ECF5A5C27B2D}" type="pres">
      <dgm:prSet presAssocID="{F86412D2-AE2E-46BF-832B-67373ABA6617}" presName="dstNode" presStyleLbl="node1" presStyleIdx="0" presStyleCnt="6"/>
      <dgm:spPr/>
    </dgm:pt>
    <dgm:pt modelId="{3A2700E3-D422-41C2-B63A-462C579DA850}" type="pres">
      <dgm:prSet presAssocID="{F7E297C4-3301-411B-9CB3-6D4BEA8B70D5}" presName="text_1" presStyleLbl="node1" presStyleIdx="0" presStyleCnt="6" custScaleY="109040">
        <dgm:presLayoutVars>
          <dgm:bulletEnabled val="1"/>
        </dgm:presLayoutVars>
      </dgm:prSet>
      <dgm:spPr/>
    </dgm:pt>
    <dgm:pt modelId="{06E2EB73-7A1B-4A0B-B763-BB99393B6ED6}" type="pres">
      <dgm:prSet presAssocID="{F7E297C4-3301-411B-9CB3-6D4BEA8B70D5}" presName="accent_1" presStyleCnt="0"/>
      <dgm:spPr/>
    </dgm:pt>
    <dgm:pt modelId="{17B1470E-80A4-4C53-B91C-9038F28CD711}" type="pres">
      <dgm:prSet presAssocID="{F7E297C4-3301-411B-9CB3-6D4BEA8B70D5}" presName="accentRepeatNode" presStyleLbl="solidFgAcc1" presStyleIdx="0" presStyleCnt="6" custFlipHor="1" custScaleX="77754" custScaleY="77581" custLinFactY="100000" custLinFactNeighborX="-13912" custLinFactNeighborY="148882"/>
      <dgm:spPr>
        <a:noFill/>
        <a:ln>
          <a:noFill/>
        </a:ln>
      </dgm:spPr>
    </dgm:pt>
    <dgm:pt modelId="{1F19F3C0-F93B-4F76-8CA7-F28F74CEA48E}" type="pres">
      <dgm:prSet presAssocID="{22BA8D3A-E75B-482E-86E6-0A140E669926}" presName="text_2" presStyleLbl="node1" presStyleIdx="1" presStyleCnt="6" custScaleY="105517">
        <dgm:presLayoutVars>
          <dgm:bulletEnabled val="1"/>
        </dgm:presLayoutVars>
      </dgm:prSet>
      <dgm:spPr/>
    </dgm:pt>
    <dgm:pt modelId="{00A10123-74AB-4FF4-833F-0E8F31D1CC1E}" type="pres">
      <dgm:prSet presAssocID="{22BA8D3A-E75B-482E-86E6-0A140E669926}" presName="accent_2" presStyleCnt="0"/>
      <dgm:spPr/>
    </dgm:pt>
    <dgm:pt modelId="{D9D8199C-3059-4BEC-836D-8E4BC2CB22AD}" type="pres">
      <dgm:prSet presAssocID="{22BA8D3A-E75B-482E-86E6-0A140E669926}" presName="accentRepeatNode" presStyleLbl="solidFgAcc1" presStyleIdx="1" presStyleCnt="6" custFlipHor="1" custScaleX="9311" custScaleY="56380" custLinFactX="-117454" custLinFactY="123393" custLinFactNeighborX="-200000" custLinFactNeighborY="200000"/>
      <dgm:spPr>
        <a:noFill/>
        <a:ln>
          <a:noFill/>
        </a:ln>
      </dgm:spPr>
    </dgm:pt>
    <dgm:pt modelId="{58B079E3-0EC9-4814-8171-44CAD195201A}" type="pres">
      <dgm:prSet presAssocID="{BBBECFC6-1257-480B-A503-375F07DB0EC2}" presName="text_3" presStyleLbl="node1" presStyleIdx="2" presStyleCnt="6">
        <dgm:presLayoutVars>
          <dgm:bulletEnabled val="1"/>
        </dgm:presLayoutVars>
      </dgm:prSet>
      <dgm:spPr/>
    </dgm:pt>
    <dgm:pt modelId="{F3E9D412-5F4E-4AF6-8FA9-20F8E0DE6C27}" type="pres">
      <dgm:prSet presAssocID="{BBBECFC6-1257-480B-A503-375F07DB0EC2}" presName="accent_3" presStyleCnt="0"/>
      <dgm:spPr/>
    </dgm:pt>
    <dgm:pt modelId="{533DBFFF-26AD-452F-B9D2-EB223AA06A40}" type="pres">
      <dgm:prSet presAssocID="{BBBECFC6-1257-480B-A503-375F07DB0EC2}" presName="accentRepeatNode" presStyleLbl="solidFgAcc1" presStyleIdx="2" presStyleCnt="6" custFlipHor="1" custScaleX="9311" custScaleY="33529" custLinFactNeighborX="-95480" custLinFactNeighborY="-94476"/>
      <dgm:spPr>
        <a:noFill/>
        <a:ln>
          <a:noFill/>
        </a:ln>
      </dgm:spPr>
    </dgm:pt>
    <dgm:pt modelId="{6766FA8F-CF2C-4920-BA16-7E3A3E598EFD}" type="pres">
      <dgm:prSet presAssocID="{413D6DBD-01AD-404E-9D8C-5CC093926BE3}" presName="text_4" presStyleLbl="node1" presStyleIdx="3" presStyleCnt="6">
        <dgm:presLayoutVars>
          <dgm:bulletEnabled val="1"/>
        </dgm:presLayoutVars>
      </dgm:prSet>
      <dgm:spPr/>
    </dgm:pt>
    <dgm:pt modelId="{C513E293-61FC-43D4-B849-E12F8B1739CA}" type="pres">
      <dgm:prSet presAssocID="{413D6DBD-01AD-404E-9D8C-5CC093926BE3}" presName="accent_4" presStyleCnt="0"/>
      <dgm:spPr/>
    </dgm:pt>
    <dgm:pt modelId="{CF172FB5-99A4-4829-B480-458367FD7CF0}" type="pres">
      <dgm:prSet presAssocID="{413D6DBD-01AD-404E-9D8C-5CC093926BE3}" presName="accentRepeatNode" presStyleLbl="solidFgAcc1" presStyleIdx="3" presStyleCnt="6" custFlipHor="0" custScaleX="9311" custScaleY="31038" custLinFactNeighborX="-87066" custLinFactNeighborY="-19132"/>
      <dgm:spPr>
        <a:ln>
          <a:noFill/>
        </a:ln>
      </dgm:spPr>
    </dgm:pt>
    <dgm:pt modelId="{AF82219F-2E93-4821-904E-5901797B0C6C}" type="pres">
      <dgm:prSet presAssocID="{E95D1FD2-21A0-40A8-8C40-F42DFB9477F1}" presName="text_5" presStyleLbl="node1" presStyleIdx="4" presStyleCnt="6">
        <dgm:presLayoutVars>
          <dgm:bulletEnabled val="1"/>
        </dgm:presLayoutVars>
      </dgm:prSet>
      <dgm:spPr/>
    </dgm:pt>
    <dgm:pt modelId="{CEEA7244-9EEF-4221-B5F7-9B1A56F1393B}" type="pres">
      <dgm:prSet presAssocID="{E95D1FD2-21A0-40A8-8C40-F42DFB9477F1}" presName="accent_5" presStyleCnt="0"/>
      <dgm:spPr/>
    </dgm:pt>
    <dgm:pt modelId="{9A6348C0-8297-49E8-BBB0-19AD2C0F25FF}" type="pres">
      <dgm:prSet presAssocID="{E95D1FD2-21A0-40A8-8C40-F42DFB9477F1}" presName="accentRepeatNode" presStyleLbl="solidFgAcc1" presStyleIdx="4" presStyleCnt="6" custScaleX="60643" custScaleY="59220" custLinFactY="-100000" custLinFactNeighborX="-24029" custLinFactNeighborY="-152898"/>
      <dgm:spPr>
        <a:noFill/>
        <a:ln>
          <a:noFill/>
        </a:ln>
      </dgm:spPr>
    </dgm:pt>
    <dgm:pt modelId="{B4DCF5AB-9CDB-4669-B98F-D4AD7AF1812E}" type="pres">
      <dgm:prSet presAssocID="{00897645-1941-45FF-9018-299A9B2B32A1}" presName="text_6" presStyleLbl="node1" presStyleIdx="5" presStyleCnt="6">
        <dgm:presLayoutVars>
          <dgm:bulletEnabled val="1"/>
        </dgm:presLayoutVars>
      </dgm:prSet>
      <dgm:spPr/>
    </dgm:pt>
    <dgm:pt modelId="{70577539-98E1-4BB9-8062-D657E89D7620}" type="pres">
      <dgm:prSet presAssocID="{00897645-1941-45FF-9018-299A9B2B32A1}" presName="accent_6" presStyleCnt="0"/>
      <dgm:spPr/>
    </dgm:pt>
    <dgm:pt modelId="{6FC2FC7D-8829-4EAC-939E-777F4B98AD1B}" type="pres">
      <dgm:prSet presAssocID="{00897645-1941-45FF-9018-299A9B2B32A1}" presName="accentRepeatNode" presStyleLbl="solidFgAcc1" presStyleIdx="5" presStyleCnt="6" custScaleX="55392" custScaleY="58672" custLinFactY="-143359" custLinFactNeighborX="6304" custLinFactNeighborY="-200000"/>
      <dgm:spPr>
        <a:noFill/>
        <a:ln>
          <a:noFill/>
        </a:ln>
      </dgm:spPr>
    </dgm:pt>
  </dgm:ptLst>
  <dgm:cxnLst>
    <dgm:cxn modelId="{12ED800F-9E6A-473F-8B0D-BA79877FB30C}" srcId="{F86412D2-AE2E-46BF-832B-67373ABA6617}" destId="{22BA8D3A-E75B-482E-86E6-0A140E669926}" srcOrd="1" destOrd="0" parTransId="{4DA1FD12-6D45-4D90-9B46-69771D2D391D}" sibTransId="{83469CC7-BADF-457C-9888-9F201D4F6742}"/>
    <dgm:cxn modelId="{0DAB3B11-6314-4BC2-A680-7036964A03F4}" type="presOf" srcId="{00897645-1941-45FF-9018-299A9B2B32A1}" destId="{B4DCF5AB-9CDB-4669-B98F-D4AD7AF1812E}" srcOrd="0" destOrd="0" presId="urn:microsoft.com/office/officeart/2008/layout/VerticalCurvedList"/>
    <dgm:cxn modelId="{073D5F24-B145-40DD-86EE-EB0DB1E09F6A}" srcId="{F86412D2-AE2E-46BF-832B-67373ABA6617}" destId="{00897645-1941-45FF-9018-299A9B2B32A1}" srcOrd="5" destOrd="0" parTransId="{5EE59EFD-904B-46C9-8E4E-D0967A8DED1B}" sibTransId="{E4FC360B-A6EF-40C7-B140-0169EC6D25F4}"/>
    <dgm:cxn modelId="{84C56032-63D3-43C4-B454-2374CE9F50EC}" type="presOf" srcId="{413D6DBD-01AD-404E-9D8C-5CC093926BE3}" destId="{6766FA8F-CF2C-4920-BA16-7E3A3E598EFD}" srcOrd="0" destOrd="0" presId="urn:microsoft.com/office/officeart/2008/layout/VerticalCurvedList"/>
    <dgm:cxn modelId="{35F0025F-6BF4-4447-A774-61D14EF303ED}" type="presOf" srcId="{0422F755-CB81-445A-A7D6-9B1E12AD560A}" destId="{47C3BEFB-3607-472A-BBFF-E579858BC507}" srcOrd="0" destOrd="0" presId="urn:microsoft.com/office/officeart/2008/layout/VerticalCurvedList"/>
    <dgm:cxn modelId="{974FAF68-F46F-4F41-8F33-D380F99004D7}" type="presOf" srcId="{E95D1FD2-21A0-40A8-8C40-F42DFB9477F1}" destId="{AF82219F-2E93-4821-904E-5901797B0C6C}" srcOrd="0" destOrd="0" presId="urn:microsoft.com/office/officeart/2008/layout/VerticalCurvedList"/>
    <dgm:cxn modelId="{35DB6179-B768-4261-815E-6D213A168747}" srcId="{F86412D2-AE2E-46BF-832B-67373ABA6617}" destId="{E95D1FD2-21A0-40A8-8C40-F42DFB9477F1}" srcOrd="4" destOrd="0" parTransId="{3A8E965B-28B0-4FF1-AC93-9DBB55C7DF1E}" sibTransId="{98AE1ABC-CFF1-4CA1-ACDD-9E7C0BA1468F}"/>
    <dgm:cxn modelId="{DABCAB8B-2439-46D5-B6F6-8597465193A2}" type="presOf" srcId="{BBBECFC6-1257-480B-A503-375F07DB0EC2}" destId="{58B079E3-0EC9-4814-8171-44CAD195201A}" srcOrd="0" destOrd="0" presId="urn:microsoft.com/office/officeart/2008/layout/VerticalCurvedList"/>
    <dgm:cxn modelId="{2FE1D58B-944F-46E4-A7EA-67051405A8F8}" srcId="{F86412D2-AE2E-46BF-832B-67373ABA6617}" destId="{BBBECFC6-1257-480B-A503-375F07DB0EC2}" srcOrd="2" destOrd="0" parTransId="{1FD9294C-4C02-470E-A650-2AAEDF36C1E8}" sibTransId="{4771492A-FAFF-4CCA-A17B-40199F075F87}"/>
    <dgm:cxn modelId="{64B82198-D594-4E4F-80E4-B87653EA34CA}" type="presOf" srcId="{F86412D2-AE2E-46BF-832B-67373ABA6617}" destId="{B6CAC05E-98E9-4E21-8BB2-C61129E806C6}" srcOrd="0" destOrd="0" presId="urn:microsoft.com/office/officeart/2008/layout/VerticalCurvedList"/>
    <dgm:cxn modelId="{F5ADBA9A-DA59-4FF0-8EC8-C5C4B7E49B89}" srcId="{F86412D2-AE2E-46BF-832B-67373ABA6617}" destId="{F7E297C4-3301-411B-9CB3-6D4BEA8B70D5}" srcOrd="0" destOrd="0" parTransId="{DC7FF09F-00FB-4A63-9CF4-5B252304DC1E}" sibTransId="{0422F755-CB81-445A-A7D6-9B1E12AD560A}"/>
    <dgm:cxn modelId="{5CD4A0D2-6C1C-434D-8D6A-60E21514F321}" type="presOf" srcId="{22BA8D3A-E75B-482E-86E6-0A140E669926}" destId="{1F19F3C0-F93B-4F76-8CA7-F28F74CEA48E}" srcOrd="0" destOrd="0" presId="urn:microsoft.com/office/officeart/2008/layout/VerticalCurvedList"/>
    <dgm:cxn modelId="{1A6AC3DC-6B82-45F8-AB37-46AC1BFB79B4}" srcId="{F86412D2-AE2E-46BF-832B-67373ABA6617}" destId="{413D6DBD-01AD-404E-9D8C-5CC093926BE3}" srcOrd="3" destOrd="0" parTransId="{1D115BF1-FFE6-4E77-9828-0FB2D3170320}" sibTransId="{CA056F54-8449-4390-9A23-A33B198CC3F0}"/>
    <dgm:cxn modelId="{544CA3F4-9CC3-49A1-A47E-566B00EECAE7}" type="presOf" srcId="{F7E297C4-3301-411B-9CB3-6D4BEA8B70D5}" destId="{3A2700E3-D422-41C2-B63A-462C579DA850}" srcOrd="0" destOrd="0" presId="urn:microsoft.com/office/officeart/2008/layout/VerticalCurvedList"/>
    <dgm:cxn modelId="{38E117D1-C94E-4776-98CE-4A6CC73927AC}" type="presParOf" srcId="{B6CAC05E-98E9-4E21-8BB2-C61129E806C6}" destId="{EC4F3711-96CC-48C3-A23D-A204E62D1F33}" srcOrd="0" destOrd="0" presId="urn:microsoft.com/office/officeart/2008/layout/VerticalCurvedList"/>
    <dgm:cxn modelId="{045CBBFC-7003-4732-911E-B35F7B0ED92B}" type="presParOf" srcId="{EC4F3711-96CC-48C3-A23D-A204E62D1F33}" destId="{57A8C4A6-F11A-423C-81A9-E758214D66E8}" srcOrd="0" destOrd="0" presId="urn:microsoft.com/office/officeart/2008/layout/VerticalCurvedList"/>
    <dgm:cxn modelId="{7EA03E32-0DFE-4BC0-BDD2-FEAC2E31952D}" type="presParOf" srcId="{57A8C4A6-F11A-423C-81A9-E758214D66E8}" destId="{14901809-EBA7-4A89-8DED-027CE192FB98}" srcOrd="0" destOrd="0" presId="urn:microsoft.com/office/officeart/2008/layout/VerticalCurvedList"/>
    <dgm:cxn modelId="{555019DF-B303-4DDD-B52F-15E2B8A9D8E3}" type="presParOf" srcId="{57A8C4A6-F11A-423C-81A9-E758214D66E8}" destId="{47C3BEFB-3607-472A-BBFF-E579858BC507}" srcOrd="1" destOrd="0" presId="urn:microsoft.com/office/officeart/2008/layout/VerticalCurvedList"/>
    <dgm:cxn modelId="{2F59DD47-BE91-4743-81BC-7EAFCF00F1FF}" type="presParOf" srcId="{57A8C4A6-F11A-423C-81A9-E758214D66E8}" destId="{E1D50CCD-7A94-46CB-AD93-19A167A5CFE5}" srcOrd="2" destOrd="0" presId="urn:microsoft.com/office/officeart/2008/layout/VerticalCurvedList"/>
    <dgm:cxn modelId="{B1B6EE4A-C566-4643-A569-A2F741C2F802}" type="presParOf" srcId="{57A8C4A6-F11A-423C-81A9-E758214D66E8}" destId="{AFA5E15C-6F8A-4556-92BA-ECF5A5C27B2D}" srcOrd="3" destOrd="0" presId="urn:microsoft.com/office/officeart/2008/layout/VerticalCurvedList"/>
    <dgm:cxn modelId="{594F934E-58ED-4DBE-BC9B-84D8BC289BCE}" type="presParOf" srcId="{EC4F3711-96CC-48C3-A23D-A204E62D1F33}" destId="{3A2700E3-D422-41C2-B63A-462C579DA850}" srcOrd="1" destOrd="0" presId="urn:microsoft.com/office/officeart/2008/layout/VerticalCurvedList"/>
    <dgm:cxn modelId="{8644B796-DF7B-4389-A9F3-FCBF99F9FFA0}" type="presParOf" srcId="{EC4F3711-96CC-48C3-A23D-A204E62D1F33}" destId="{06E2EB73-7A1B-4A0B-B763-BB99393B6ED6}" srcOrd="2" destOrd="0" presId="urn:microsoft.com/office/officeart/2008/layout/VerticalCurvedList"/>
    <dgm:cxn modelId="{50BF508F-E065-4D89-8AFF-A7F57231DE6B}" type="presParOf" srcId="{06E2EB73-7A1B-4A0B-B763-BB99393B6ED6}" destId="{17B1470E-80A4-4C53-B91C-9038F28CD711}" srcOrd="0" destOrd="0" presId="urn:microsoft.com/office/officeart/2008/layout/VerticalCurvedList"/>
    <dgm:cxn modelId="{AA73FE37-C355-4D25-8C95-87B6AFAC02D6}" type="presParOf" srcId="{EC4F3711-96CC-48C3-A23D-A204E62D1F33}" destId="{1F19F3C0-F93B-4F76-8CA7-F28F74CEA48E}" srcOrd="3" destOrd="0" presId="urn:microsoft.com/office/officeart/2008/layout/VerticalCurvedList"/>
    <dgm:cxn modelId="{1848EB3A-575F-442E-9161-FC6E25E9AB02}" type="presParOf" srcId="{EC4F3711-96CC-48C3-A23D-A204E62D1F33}" destId="{00A10123-74AB-4FF4-833F-0E8F31D1CC1E}" srcOrd="4" destOrd="0" presId="urn:microsoft.com/office/officeart/2008/layout/VerticalCurvedList"/>
    <dgm:cxn modelId="{831AD8CB-DA61-45EA-83EC-81CF8B82742F}" type="presParOf" srcId="{00A10123-74AB-4FF4-833F-0E8F31D1CC1E}" destId="{D9D8199C-3059-4BEC-836D-8E4BC2CB22AD}" srcOrd="0" destOrd="0" presId="urn:microsoft.com/office/officeart/2008/layout/VerticalCurvedList"/>
    <dgm:cxn modelId="{87453A4A-C709-46A4-84C4-2940394C1C85}" type="presParOf" srcId="{EC4F3711-96CC-48C3-A23D-A204E62D1F33}" destId="{58B079E3-0EC9-4814-8171-44CAD195201A}" srcOrd="5" destOrd="0" presId="urn:microsoft.com/office/officeart/2008/layout/VerticalCurvedList"/>
    <dgm:cxn modelId="{B989B20C-01F2-44EE-A255-6FB48FDE7A09}" type="presParOf" srcId="{EC4F3711-96CC-48C3-A23D-A204E62D1F33}" destId="{F3E9D412-5F4E-4AF6-8FA9-20F8E0DE6C27}" srcOrd="6" destOrd="0" presId="urn:microsoft.com/office/officeart/2008/layout/VerticalCurvedList"/>
    <dgm:cxn modelId="{6E00E4D2-56F1-4B5E-9D97-FD56B6294140}" type="presParOf" srcId="{F3E9D412-5F4E-4AF6-8FA9-20F8E0DE6C27}" destId="{533DBFFF-26AD-452F-B9D2-EB223AA06A40}" srcOrd="0" destOrd="0" presId="urn:microsoft.com/office/officeart/2008/layout/VerticalCurvedList"/>
    <dgm:cxn modelId="{DB8F76AE-7BFB-4579-B877-5CE29AA7180F}" type="presParOf" srcId="{EC4F3711-96CC-48C3-A23D-A204E62D1F33}" destId="{6766FA8F-CF2C-4920-BA16-7E3A3E598EFD}" srcOrd="7" destOrd="0" presId="urn:microsoft.com/office/officeart/2008/layout/VerticalCurvedList"/>
    <dgm:cxn modelId="{99593A73-89B5-464A-B9D7-779EA0CC9CDA}" type="presParOf" srcId="{EC4F3711-96CC-48C3-A23D-A204E62D1F33}" destId="{C513E293-61FC-43D4-B849-E12F8B1739CA}" srcOrd="8" destOrd="0" presId="urn:microsoft.com/office/officeart/2008/layout/VerticalCurvedList"/>
    <dgm:cxn modelId="{36CFBB3E-2447-404D-B026-F4FAC73CAC79}" type="presParOf" srcId="{C513E293-61FC-43D4-B849-E12F8B1739CA}" destId="{CF172FB5-99A4-4829-B480-458367FD7CF0}" srcOrd="0" destOrd="0" presId="urn:microsoft.com/office/officeart/2008/layout/VerticalCurvedList"/>
    <dgm:cxn modelId="{CCCD5F1E-5594-4D0C-929E-81D1D6B63537}" type="presParOf" srcId="{EC4F3711-96CC-48C3-A23D-A204E62D1F33}" destId="{AF82219F-2E93-4821-904E-5901797B0C6C}" srcOrd="9" destOrd="0" presId="urn:microsoft.com/office/officeart/2008/layout/VerticalCurvedList"/>
    <dgm:cxn modelId="{6DA11879-C846-49DD-B4DF-6D785DBFEFD9}" type="presParOf" srcId="{EC4F3711-96CC-48C3-A23D-A204E62D1F33}" destId="{CEEA7244-9EEF-4221-B5F7-9B1A56F1393B}" srcOrd="10" destOrd="0" presId="urn:microsoft.com/office/officeart/2008/layout/VerticalCurvedList"/>
    <dgm:cxn modelId="{2477202C-0F49-4643-9A38-EAF3104466C8}" type="presParOf" srcId="{CEEA7244-9EEF-4221-B5F7-9B1A56F1393B}" destId="{9A6348C0-8297-49E8-BBB0-19AD2C0F25FF}" srcOrd="0" destOrd="0" presId="urn:microsoft.com/office/officeart/2008/layout/VerticalCurvedList"/>
    <dgm:cxn modelId="{DF672CC3-3CB5-4402-9BFB-F873D12508EC}" type="presParOf" srcId="{EC4F3711-96CC-48C3-A23D-A204E62D1F33}" destId="{B4DCF5AB-9CDB-4669-B98F-D4AD7AF1812E}" srcOrd="11" destOrd="0" presId="urn:microsoft.com/office/officeart/2008/layout/VerticalCurvedList"/>
    <dgm:cxn modelId="{492593BA-3818-40BD-85FF-4E94447DE8C2}" type="presParOf" srcId="{EC4F3711-96CC-48C3-A23D-A204E62D1F33}" destId="{70577539-98E1-4BB9-8062-D657E89D7620}" srcOrd="12" destOrd="0" presId="urn:microsoft.com/office/officeart/2008/layout/VerticalCurvedList"/>
    <dgm:cxn modelId="{0F500789-61B0-43A8-A660-FD682661BD0C}" type="presParOf" srcId="{70577539-98E1-4BB9-8062-D657E89D7620}" destId="{6FC2FC7D-8829-4EAC-939E-777F4B98AD1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C5BB3-657C-4C5C-996E-2E8996575182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2E58AE-0186-4143-B84F-8AEF77BA284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 Null Value Treatment </a:t>
          </a:r>
        </a:p>
      </dgm:t>
    </dgm:pt>
    <dgm:pt modelId="{259CFACE-464E-4F1A-8712-FAA3232427B9}" type="parTrans" cxnId="{14B46F40-1120-4CCD-9F14-F6FA0D32039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4ACFBC1-0E3C-4023-B285-1F5AE70B43E5}" type="sibTrans" cxnId="{14B46F40-1120-4CCD-9F14-F6FA0D32039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EFC0E26-B002-47C2-A1E2-E814A1BA4B3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Noise Value Treatment – Cleaning and Imputation</a:t>
          </a:r>
        </a:p>
      </dgm:t>
    </dgm:pt>
    <dgm:pt modelId="{D72E0B5E-6C21-4C0F-BAC0-81CF0B4ECA65}" type="parTrans" cxnId="{518FF7C6-61A8-428A-ABCC-5C61733BDA0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26B43F8-00A0-40C6-8E03-6339C87A5E6C}" type="sibTrans" cxnId="{518FF7C6-61A8-428A-ABCC-5C61733BDA0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7C78ADD-339A-4368-9B77-F3DA6189ED1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Imputation by ways of Iterative imputer</a:t>
          </a:r>
        </a:p>
      </dgm:t>
    </dgm:pt>
    <dgm:pt modelId="{FC0987FB-2C1D-4BC7-A5EB-D80935155D22}" type="parTrans" cxnId="{A4B4D29D-EF67-4625-A52F-4712E859480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905EDA4-0707-4D6C-9514-632705C45E97}" type="sibTrans" cxnId="{A4B4D29D-EF67-4625-A52F-4712E859480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40CC707-30DD-4A98-AA4F-FC9D3FDD97AC}">
      <dgm:prSet/>
      <dgm:spPr/>
      <dgm:t>
        <a:bodyPr/>
        <a:lstStyle/>
        <a:p>
          <a:endParaRPr lang="en-IN" dirty="0">
            <a:solidFill>
              <a:schemeClr val="tx1"/>
            </a:solidFill>
          </a:endParaRPr>
        </a:p>
      </dgm:t>
    </dgm:pt>
    <dgm:pt modelId="{F2222241-9D0A-4E45-B1C7-9AC8BE96801A}" type="parTrans" cxnId="{05F13103-28C3-4EC7-B820-F01168CF931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2BFE412-F1FC-4C25-861E-4E6639B074D0}" type="sibTrans" cxnId="{05F13103-28C3-4EC7-B820-F01168CF931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B9616E1-7BBA-49DE-BDB6-222DA7BCBBE3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Imputation by ways of Conditional Loops</a:t>
          </a:r>
        </a:p>
      </dgm:t>
    </dgm:pt>
    <dgm:pt modelId="{F7C09356-9BCB-49D1-89EC-B81CF63FD973}" type="parTrans" cxnId="{CA4E5138-D265-43B9-9C24-2D4F1F16086A}">
      <dgm:prSet/>
      <dgm:spPr/>
      <dgm:t>
        <a:bodyPr/>
        <a:lstStyle/>
        <a:p>
          <a:endParaRPr lang="en-IN"/>
        </a:p>
      </dgm:t>
    </dgm:pt>
    <dgm:pt modelId="{7BD93DFC-57B1-4C52-A74C-6A0C17BDACD2}" type="sibTrans" cxnId="{CA4E5138-D265-43B9-9C24-2D4F1F16086A}">
      <dgm:prSet/>
      <dgm:spPr/>
      <dgm:t>
        <a:bodyPr/>
        <a:lstStyle/>
        <a:p>
          <a:endParaRPr lang="en-IN"/>
        </a:p>
      </dgm:t>
    </dgm:pt>
    <dgm:pt modelId="{59322E36-0799-4FD4-A8DF-CD582F681A3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User defined functions for cleaning and imputation</a:t>
          </a:r>
        </a:p>
      </dgm:t>
    </dgm:pt>
    <dgm:pt modelId="{884F9BA9-7031-4E29-A151-1B8B40381C8F}" type="parTrans" cxnId="{DCF3EE6C-8F0B-401A-A2AF-64519B77EB5B}">
      <dgm:prSet/>
      <dgm:spPr/>
      <dgm:t>
        <a:bodyPr/>
        <a:lstStyle/>
        <a:p>
          <a:endParaRPr lang="en-IN"/>
        </a:p>
      </dgm:t>
    </dgm:pt>
    <dgm:pt modelId="{F36E4F76-C4CF-47B4-A216-2BF1F5FDF247}" type="sibTrans" cxnId="{DCF3EE6C-8F0B-401A-A2AF-64519B77EB5B}">
      <dgm:prSet/>
      <dgm:spPr/>
      <dgm:t>
        <a:bodyPr/>
        <a:lstStyle/>
        <a:p>
          <a:endParaRPr lang="en-IN"/>
        </a:p>
      </dgm:t>
    </dgm:pt>
    <dgm:pt modelId="{0523C336-0820-4208-ABB0-26FA3219206E}" type="pres">
      <dgm:prSet presAssocID="{8BCC5BB3-657C-4C5C-996E-2E8996575182}" presName="linear" presStyleCnt="0">
        <dgm:presLayoutVars>
          <dgm:dir/>
          <dgm:animLvl val="lvl"/>
          <dgm:resizeHandles val="exact"/>
        </dgm:presLayoutVars>
      </dgm:prSet>
      <dgm:spPr/>
    </dgm:pt>
    <dgm:pt modelId="{8C0183E1-90EF-43F1-A167-EE4FB1C3B1DE}" type="pres">
      <dgm:prSet presAssocID="{7C2E58AE-0186-4143-B84F-8AEF77BA2848}" presName="parentLin" presStyleCnt="0"/>
      <dgm:spPr/>
    </dgm:pt>
    <dgm:pt modelId="{E632EED1-0FB4-4D6A-8EDF-FCB3DBFF571B}" type="pres">
      <dgm:prSet presAssocID="{7C2E58AE-0186-4143-B84F-8AEF77BA2848}" presName="parentLeftMargin" presStyleLbl="node1" presStyleIdx="0" presStyleCnt="5"/>
      <dgm:spPr/>
    </dgm:pt>
    <dgm:pt modelId="{874ECEFC-275E-43FA-A434-D40C9B8B32F9}" type="pres">
      <dgm:prSet presAssocID="{7C2E58AE-0186-4143-B84F-8AEF77BA2848}" presName="parentText" presStyleLbl="node1" presStyleIdx="0" presStyleCnt="5" custScaleX="132860" custScaleY="100705" custLinFactNeighborY="5550">
        <dgm:presLayoutVars>
          <dgm:chMax val="0"/>
          <dgm:bulletEnabled val="1"/>
        </dgm:presLayoutVars>
      </dgm:prSet>
      <dgm:spPr/>
    </dgm:pt>
    <dgm:pt modelId="{2C94B9AA-788C-4FC7-96FA-E9F350535163}" type="pres">
      <dgm:prSet presAssocID="{7C2E58AE-0186-4143-B84F-8AEF77BA2848}" presName="negativeSpace" presStyleCnt="0"/>
      <dgm:spPr/>
    </dgm:pt>
    <dgm:pt modelId="{CB4229AE-76BC-40F7-B07C-C62AFCBF44BC}" type="pres">
      <dgm:prSet presAssocID="{7C2E58AE-0186-4143-B84F-8AEF77BA2848}" presName="childText" presStyleLbl="conFgAcc1" presStyleIdx="0" presStyleCnt="5" custScaleX="455">
        <dgm:presLayoutVars>
          <dgm:bulletEnabled val="1"/>
        </dgm:presLayoutVars>
      </dgm:prSet>
      <dgm:spPr/>
    </dgm:pt>
    <dgm:pt modelId="{9A48056D-4B5E-4A66-B789-20E6E6A34B7F}" type="pres">
      <dgm:prSet presAssocID="{54ACFBC1-0E3C-4023-B285-1F5AE70B43E5}" presName="spaceBetweenRectangles" presStyleCnt="0"/>
      <dgm:spPr/>
    </dgm:pt>
    <dgm:pt modelId="{EF2C1C35-ED73-4CBD-9409-44E28F9FFED9}" type="pres">
      <dgm:prSet presAssocID="{3EFC0E26-B002-47C2-A1E2-E814A1BA4B3D}" presName="parentLin" presStyleCnt="0"/>
      <dgm:spPr/>
    </dgm:pt>
    <dgm:pt modelId="{A1A74E98-895C-4886-AFF4-54D8027F00C5}" type="pres">
      <dgm:prSet presAssocID="{3EFC0E26-B002-47C2-A1E2-E814A1BA4B3D}" presName="parentLeftMargin" presStyleLbl="node1" presStyleIdx="0" presStyleCnt="5"/>
      <dgm:spPr/>
    </dgm:pt>
    <dgm:pt modelId="{8F3DA7C1-7982-420E-BEE9-7A01A37B276C}" type="pres">
      <dgm:prSet presAssocID="{3EFC0E26-B002-47C2-A1E2-E814A1BA4B3D}" presName="parentText" presStyleLbl="node1" presStyleIdx="1" presStyleCnt="5" custScaleX="133100">
        <dgm:presLayoutVars>
          <dgm:chMax val="0"/>
          <dgm:bulletEnabled val="1"/>
        </dgm:presLayoutVars>
      </dgm:prSet>
      <dgm:spPr/>
    </dgm:pt>
    <dgm:pt modelId="{84E6EB47-F11A-4973-BFAE-F3E744ECB73A}" type="pres">
      <dgm:prSet presAssocID="{3EFC0E26-B002-47C2-A1E2-E814A1BA4B3D}" presName="negativeSpace" presStyleCnt="0"/>
      <dgm:spPr/>
    </dgm:pt>
    <dgm:pt modelId="{90173533-987D-4635-A852-D963D4BEF0F3}" type="pres">
      <dgm:prSet presAssocID="{3EFC0E26-B002-47C2-A1E2-E814A1BA4B3D}" presName="childText" presStyleLbl="conFgAcc1" presStyleIdx="1" presStyleCnt="5" custFlipHor="0" custScaleX="455">
        <dgm:presLayoutVars>
          <dgm:bulletEnabled val="1"/>
        </dgm:presLayoutVars>
      </dgm:prSet>
      <dgm:spPr/>
    </dgm:pt>
    <dgm:pt modelId="{F7A9E710-C185-4BF9-B8D0-2372DBA98B88}" type="pres">
      <dgm:prSet presAssocID="{226B43F8-00A0-40C6-8E03-6339C87A5E6C}" presName="spaceBetweenRectangles" presStyleCnt="0"/>
      <dgm:spPr/>
    </dgm:pt>
    <dgm:pt modelId="{715857E2-F3E1-4102-9B67-B2ADE5216132}" type="pres">
      <dgm:prSet presAssocID="{67C78ADD-339A-4368-9B77-F3DA6189ED1E}" presName="parentLin" presStyleCnt="0"/>
      <dgm:spPr/>
    </dgm:pt>
    <dgm:pt modelId="{0A3B964E-1D43-4EC3-91C5-F465D81965A2}" type="pres">
      <dgm:prSet presAssocID="{67C78ADD-339A-4368-9B77-F3DA6189ED1E}" presName="parentLeftMargin" presStyleLbl="node1" presStyleIdx="1" presStyleCnt="5"/>
      <dgm:spPr/>
    </dgm:pt>
    <dgm:pt modelId="{2D4D9334-D268-4319-9DD7-3E4209A6B2AF}" type="pres">
      <dgm:prSet presAssocID="{67C78ADD-339A-4368-9B77-F3DA6189ED1E}" presName="parentText" presStyleLbl="node1" presStyleIdx="2" presStyleCnt="5" custScaleX="133100" custScaleY="110000" custLinFactNeighborY="2220">
        <dgm:presLayoutVars>
          <dgm:chMax val="0"/>
          <dgm:bulletEnabled val="1"/>
        </dgm:presLayoutVars>
      </dgm:prSet>
      <dgm:spPr/>
    </dgm:pt>
    <dgm:pt modelId="{0EE0FD3E-3E05-433B-B787-64AA8A9875E0}" type="pres">
      <dgm:prSet presAssocID="{67C78ADD-339A-4368-9B77-F3DA6189ED1E}" presName="negativeSpace" presStyleCnt="0"/>
      <dgm:spPr/>
    </dgm:pt>
    <dgm:pt modelId="{2F3725A7-C175-47A0-B049-CA0E5A3253A3}" type="pres">
      <dgm:prSet presAssocID="{67C78ADD-339A-4368-9B77-F3DA6189ED1E}" presName="childText" presStyleLbl="conFgAcc1" presStyleIdx="2" presStyleCnt="5" custFlipHor="0" custScaleX="455">
        <dgm:presLayoutVars>
          <dgm:bulletEnabled val="1"/>
        </dgm:presLayoutVars>
      </dgm:prSet>
      <dgm:spPr/>
    </dgm:pt>
    <dgm:pt modelId="{345CFFC1-74D1-4EDA-9DC8-65712DFE7734}" type="pres">
      <dgm:prSet presAssocID="{2905EDA4-0707-4D6C-9514-632705C45E97}" presName="spaceBetweenRectangles" presStyleCnt="0"/>
      <dgm:spPr/>
    </dgm:pt>
    <dgm:pt modelId="{E0E4DF66-BEE2-43B2-8932-611D98090B3A}" type="pres">
      <dgm:prSet presAssocID="{5B9616E1-7BBA-49DE-BDB6-222DA7BCBBE3}" presName="parentLin" presStyleCnt="0"/>
      <dgm:spPr/>
    </dgm:pt>
    <dgm:pt modelId="{A3E7F76A-CBED-46E0-BF58-E14F5C527201}" type="pres">
      <dgm:prSet presAssocID="{5B9616E1-7BBA-49DE-BDB6-222DA7BCBBE3}" presName="parentLeftMargin" presStyleLbl="node1" presStyleIdx="2" presStyleCnt="5"/>
      <dgm:spPr/>
    </dgm:pt>
    <dgm:pt modelId="{4B8215C5-6137-49C3-B792-202CE33A623A}" type="pres">
      <dgm:prSet presAssocID="{5B9616E1-7BBA-49DE-BDB6-222DA7BCBBE3}" presName="parentText" presStyleLbl="node1" presStyleIdx="3" presStyleCnt="5" custScaleX="133100">
        <dgm:presLayoutVars>
          <dgm:chMax val="0"/>
          <dgm:bulletEnabled val="1"/>
        </dgm:presLayoutVars>
      </dgm:prSet>
      <dgm:spPr/>
    </dgm:pt>
    <dgm:pt modelId="{B1C7B4BB-8CFE-4E93-A07C-567934447CE5}" type="pres">
      <dgm:prSet presAssocID="{5B9616E1-7BBA-49DE-BDB6-222DA7BCBBE3}" presName="negativeSpace" presStyleCnt="0"/>
      <dgm:spPr/>
    </dgm:pt>
    <dgm:pt modelId="{146C9002-7DE3-41BB-989F-0A239E51D61E}" type="pres">
      <dgm:prSet presAssocID="{5B9616E1-7BBA-49DE-BDB6-222DA7BCBBE3}" presName="childText" presStyleLbl="conFgAcc1" presStyleIdx="3" presStyleCnt="5" custFlipHor="1" custScaleX="463">
        <dgm:presLayoutVars>
          <dgm:bulletEnabled val="1"/>
        </dgm:presLayoutVars>
      </dgm:prSet>
      <dgm:spPr/>
    </dgm:pt>
    <dgm:pt modelId="{DE650162-C1B4-4643-956A-D967494D07B2}" type="pres">
      <dgm:prSet presAssocID="{7BD93DFC-57B1-4C52-A74C-6A0C17BDACD2}" presName="spaceBetweenRectangles" presStyleCnt="0"/>
      <dgm:spPr/>
    </dgm:pt>
    <dgm:pt modelId="{4E3F9A68-7A04-4D46-B0E3-5BD46960D5DF}" type="pres">
      <dgm:prSet presAssocID="{59322E36-0799-4FD4-A8DF-CD582F681A38}" presName="parentLin" presStyleCnt="0"/>
      <dgm:spPr/>
    </dgm:pt>
    <dgm:pt modelId="{BE319559-87DD-4158-91C8-97F3DD58EA55}" type="pres">
      <dgm:prSet presAssocID="{59322E36-0799-4FD4-A8DF-CD582F681A38}" presName="parentLeftMargin" presStyleLbl="node1" presStyleIdx="3" presStyleCnt="5" custScaleX="121000"/>
      <dgm:spPr/>
    </dgm:pt>
    <dgm:pt modelId="{5A1ED198-5E3B-4B61-A19B-8D28D2EA13D5}" type="pres">
      <dgm:prSet presAssocID="{59322E36-0799-4FD4-A8DF-CD582F681A38}" presName="parentText" presStyleLbl="node1" presStyleIdx="4" presStyleCnt="5" custScaleX="133100" custLinFactNeighborX="-13685" custLinFactNeighborY="-2082">
        <dgm:presLayoutVars>
          <dgm:chMax val="0"/>
          <dgm:bulletEnabled val="1"/>
        </dgm:presLayoutVars>
      </dgm:prSet>
      <dgm:spPr/>
    </dgm:pt>
    <dgm:pt modelId="{22EE4F21-13AD-4831-BDCD-11711346144A}" type="pres">
      <dgm:prSet presAssocID="{59322E36-0799-4FD4-A8DF-CD582F681A38}" presName="negativeSpace" presStyleCnt="0"/>
      <dgm:spPr/>
    </dgm:pt>
    <dgm:pt modelId="{65B886FB-812B-4AF0-A010-F05A7631A035}" type="pres">
      <dgm:prSet presAssocID="{59322E36-0799-4FD4-A8DF-CD582F681A38}" presName="childText" presStyleLbl="conFgAcc1" presStyleIdx="4" presStyleCnt="5" custFlipHor="1" custScaleX="455">
        <dgm:presLayoutVars>
          <dgm:bulletEnabled val="1"/>
        </dgm:presLayoutVars>
      </dgm:prSet>
      <dgm:spPr/>
    </dgm:pt>
  </dgm:ptLst>
  <dgm:cxnLst>
    <dgm:cxn modelId="{05F13103-28C3-4EC7-B820-F01168CF9318}" srcId="{67C78ADD-339A-4368-9B77-F3DA6189ED1E}" destId="{240CC707-30DD-4A98-AA4F-FC9D3FDD97AC}" srcOrd="0" destOrd="0" parTransId="{F2222241-9D0A-4E45-B1C7-9AC8BE96801A}" sibTransId="{72BFE412-F1FC-4C25-861E-4E6639B074D0}"/>
    <dgm:cxn modelId="{FD8B070C-C9BF-4F17-BA82-A45A82758951}" type="presOf" srcId="{67C78ADD-339A-4368-9B77-F3DA6189ED1E}" destId="{2D4D9334-D268-4319-9DD7-3E4209A6B2AF}" srcOrd="1" destOrd="0" presId="urn:microsoft.com/office/officeart/2005/8/layout/list1"/>
    <dgm:cxn modelId="{E8AFD224-2413-4389-8183-CA00265E00E1}" type="presOf" srcId="{7C2E58AE-0186-4143-B84F-8AEF77BA2848}" destId="{E632EED1-0FB4-4D6A-8EDF-FCB3DBFF571B}" srcOrd="0" destOrd="0" presId="urn:microsoft.com/office/officeart/2005/8/layout/list1"/>
    <dgm:cxn modelId="{F7D68D2A-7741-4878-BE9B-710627369ED2}" type="presOf" srcId="{3EFC0E26-B002-47C2-A1E2-E814A1BA4B3D}" destId="{A1A74E98-895C-4886-AFF4-54D8027F00C5}" srcOrd="0" destOrd="0" presId="urn:microsoft.com/office/officeart/2005/8/layout/list1"/>
    <dgm:cxn modelId="{8304D832-8CE0-478B-9300-CAC592D8F1C3}" type="presOf" srcId="{67C78ADD-339A-4368-9B77-F3DA6189ED1E}" destId="{0A3B964E-1D43-4EC3-91C5-F465D81965A2}" srcOrd="0" destOrd="0" presId="urn:microsoft.com/office/officeart/2005/8/layout/list1"/>
    <dgm:cxn modelId="{CA4E5138-D265-43B9-9C24-2D4F1F16086A}" srcId="{8BCC5BB3-657C-4C5C-996E-2E8996575182}" destId="{5B9616E1-7BBA-49DE-BDB6-222DA7BCBBE3}" srcOrd="3" destOrd="0" parTransId="{F7C09356-9BCB-49D1-89EC-B81CF63FD973}" sibTransId="{7BD93DFC-57B1-4C52-A74C-6A0C17BDACD2}"/>
    <dgm:cxn modelId="{14B46F40-1120-4CCD-9F14-F6FA0D320396}" srcId="{8BCC5BB3-657C-4C5C-996E-2E8996575182}" destId="{7C2E58AE-0186-4143-B84F-8AEF77BA2848}" srcOrd="0" destOrd="0" parTransId="{259CFACE-464E-4F1A-8712-FAA3232427B9}" sibTransId="{54ACFBC1-0E3C-4023-B285-1F5AE70B43E5}"/>
    <dgm:cxn modelId="{DE49B265-4445-4EFE-AA83-44F40CD0C710}" type="presOf" srcId="{59322E36-0799-4FD4-A8DF-CD582F681A38}" destId="{5A1ED198-5E3B-4B61-A19B-8D28D2EA13D5}" srcOrd="1" destOrd="0" presId="urn:microsoft.com/office/officeart/2005/8/layout/list1"/>
    <dgm:cxn modelId="{DCF3EE6C-8F0B-401A-A2AF-64519B77EB5B}" srcId="{8BCC5BB3-657C-4C5C-996E-2E8996575182}" destId="{59322E36-0799-4FD4-A8DF-CD582F681A38}" srcOrd="4" destOrd="0" parTransId="{884F9BA9-7031-4E29-A151-1B8B40381C8F}" sibTransId="{F36E4F76-C4CF-47B4-A216-2BF1F5FDF247}"/>
    <dgm:cxn modelId="{DA31E26F-C793-4FBF-8F04-51067E7CE86E}" type="presOf" srcId="{8BCC5BB3-657C-4C5C-996E-2E8996575182}" destId="{0523C336-0820-4208-ABB0-26FA3219206E}" srcOrd="0" destOrd="0" presId="urn:microsoft.com/office/officeart/2005/8/layout/list1"/>
    <dgm:cxn modelId="{E966F950-C20E-4225-A5A1-C28B203EEB88}" type="presOf" srcId="{5B9616E1-7BBA-49DE-BDB6-222DA7BCBBE3}" destId="{A3E7F76A-CBED-46E0-BF58-E14F5C527201}" srcOrd="0" destOrd="0" presId="urn:microsoft.com/office/officeart/2005/8/layout/list1"/>
    <dgm:cxn modelId="{F18A6E51-1516-40ED-82FF-6D4B0EFADCA0}" type="presOf" srcId="{59322E36-0799-4FD4-A8DF-CD582F681A38}" destId="{BE319559-87DD-4158-91C8-97F3DD58EA55}" srcOrd="0" destOrd="0" presId="urn:microsoft.com/office/officeart/2005/8/layout/list1"/>
    <dgm:cxn modelId="{7B073855-07D9-41CE-A801-03A1D22CE498}" type="presOf" srcId="{5B9616E1-7BBA-49DE-BDB6-222DA7BCBBE3}" destId="{4B8215C5-6137-49C3-B792-202CE33A623A}" srcOrd="1" destOrd="0" presId="urn:microsoft.com/office/officeart/2005/8/layout/list1"/>
    <dgm:cxn modelId="{8982C38A-FD52-43F8-8781-D7BAE0710A8A}" type="presOf" srcId="{3EFC0E26-B002-47C2-A1E2-E814A1BA4B3D}" destId="{8F3DA7C1-7982-420E-BEE9-7A01A37B276C}" srcOrd="1" destOrd="0" presId="urn:microsoft.com/office/officeart/2005/8/layout/list1"/>
    <dgm:cxn modelId="{A4B4D29D-EF67-4625-A52F-4712E859480B}" srcId="{8BCC5BB3-657C-4C5C-996E-2E8996575182}" destId="{67C78ADD-339A-4368-9B77-F3DA6189ED1E}" srcOrd="2" destOrd="0" parTransId="{FC0987FB-2C1D-4BC7-A5EB-D80935155D22}" sibTransId="{2905EDA4-0707-4D6C-9514-632705C45E97}"/>
    <dgm:cxn modelId="{1BB35FB8-48E4-4BE2-B425-3C882511659C}" type="presOf" srcId="{240CC707-30DD-4A98-AA4F-FC9D3FDD97AC}" destId="{2F3725A7-C175-47A0-B049-CA0E5A3253A3}" srcOrd="0" destOrd="0" presId="urn:microsoft.com/office/officeart/2005/8/layout/list1"/>
    <dgm:cxn modelId="{518FF7C6-61A8-428A-ABCC-5C61733BDA01}" srcId="{8BCC5BB3-657C-4C5C-996E-2E8996575182}" destId="{3EFC0E26-B002-47C2-A1E2-E814A1BA4B3D}" srcOrd="1" destOrd="0" parTransId="{D72E0B5E-6C21-4C0F-BAC0-81CF0B4ECA65}" sibTransId="{226B43F8-00A0-40C6-8E03-6339C87A5E6C}"/>
    <dgm:cxn modelId="{0D4A02D6-7041-4163-A34C-FE63452B1366}" type="presOf" srcId="{7C2E58AE-0186-4143-B84F-8AEF77BA2848}" destId="{874ECEFC-275E-43FA-A434-D40C9B8B32F9}" srcOrd="1" destOrd="0" presId="urn:microsoft.com/office/officeart/2005/8/layout/list1"/>
    <dgm:cxn modelId="{1D8D03E4-CD3F-4FB1-837E-5791D525FD85}" type="presParOf" srcId="{0523C336-0820-4208-ABB0-26FA3219206E}" destId="{8C0183E1-90EF-43F1-A167-EE4FB1C3B1DE}" srcOrd="0" destOrd="0" presId="urn:microsoft.com/office/officeart/2005/8/layout/list1"/>
    <dgm:cxn modelId="{D39F182C-D0BA-4284-871A-A02BB70EE7B5}" type="presParOf" srcId="{8C0183E1-90EF-43F1-A167-EE4FB1C3B1DE}" destId="{E632EED1-0FB4-4D6A-8EDF-FCB3DBFF571B}" srcOrd="0" destOrd="0" presId="urn:microsoft.com/office/officeart/2005/8/layout/list1"/>
    <dgm:cxn modelId="{777F0717-DFB8-4D4B-B43A-097EFF6CB9EF}" type="presParOf" srcId="{8C0183E1-90EF-43F1-A167-EE4FB1C3B1DE}" destId="{874ECEFC-275E-43FA-A434-D40C9B8B32F9}" srcOrd="1" destOrd="0" presId="urn:microsoft.com/office/officeart/2005/8/layout/list1"/>
    <dgm:cxn modelId="{C9861525-30CC-4043-A25A-60A1C4F4C15E}" type="presParOf" srcId="{0523C336-0820-4208-ABB0-26FA3219206E}" destId="{2C94B9AA-788C-4FC7-96FA-E9F350535163}" srcOrd="1" destOrd="0" presId="urn:microsoft.com/office/officeart/2005/8/layout/list1"/>
    <dgm:cxn modelId="{5FA4F730-CDC1-4842-911E-0C2F2F86D915}" type="presParOf" srcId="{0523C336-0820-4208-ABB0-26FA3219206E}" destId="{CB4229AE-76BC-40F7-B07C-C62AFCBF44BC}" srcOrd="2" destOrd="0" presId="urn:microsoft.com/office/officeart/2005/8/layout/list1"/>
    <dgm:cxn modelId="{C15D700A-9456-46C0-AEEC-B3EB577ED19F}" type="presParOf" srcId="{0523C336-0820-4208-ABB0-26FA3219206E}" destId="{9A48056D-4B5E-4A66-B789-20E6E6A34B7F}" srcOrd="3" destOrd="0" presId="urn:microsoft.com/office/officeart/2005/8/layout/list1"/>
    <dgm:cxn modelId="{779A13F8-9F29-4981-BE53-B770DD811F4A}" type="presParOf" srcId="{0523C336-0820-4208-ABB0-26FA3219206E}" destId="{EF2C1C35-ED73-4CBD-9409-44E28F9FFED9}" srcOrd="4" destOrd="0" presId="urn:microsoft.com/office/officeart/2005/8/layout/list1"/>
    <dgm:cxn modelId="{511EB40D-0230-42A9-A434-1C04DD07F658}" type="presParOf" srcId="{EF2C1C35-ED73-4CBD-9409-44E28F9FFED9}" destId="{A1A74E98-895C-4886-AFF4-54D8027F00C5}" srcOrd="0" destOrd="0" presId="urn:microsoft.com/office/officeart/2005/8/layout/list1"/>
    <dgm:cxn modelId="{DDBB2E5C-A2DE-4C80-85D4-9B4D78490923}" type="presParOf" srcId="{EF2C1C35-ED73-4CBD-9409-44E28F9FFED9}" destId="{8F3DA7C1-7982-420E-BEE9-7A01A37B276C}" srcOrd="1" destOrd="0" presId="urn:microsoft.com/office/officeart/2005/8/layout/list1"/>
    <dgm:cxn modelId="{B74A093A-B234-497F-B194-683B9AE93611}" type="presParOf" srcId="{0523C336-0820-4208-ABB0-26FA3219206E}" destId="{84E6EB47-F11A-4973-BFAE-F3E744ECB73A}" srcOrd="5" destOrd="0" presId="urn:microsoft.com/office/officeart/2005/8/layout/list1"/>
    <dgm:cxn modelId="{AC485004-DD7D-46A4-AE71-DE7F65EB0EF5}" type="presParOf" srcId="{0523C336-0820-4208-ABB0-26FA3219206E}" destId="{90173533-987D-4635-A852-D963D4BEF0F3}" srcOrd="6" destOrd="0" presId="urn:microsoft.com/office/officeart/2005/8/layout/list1"/>
    <dgm:cxn modelId="{B39FCEF1-078A-49DA-8B71-B0E6FC14B1B5}" type="presParOf" srcId="{0523C336-0820-4208-ABB0-26FA3219206E}" destId="{F7A9E710-C185-4BF9-B8D0-2372DBA98B88}" srcOrd="7" destOrd="0" presId="urn:microsoft.com/office/officeart/2005/8/layout/list1"/>
    <dgm:cxn modelId="{2CC47FE4-539D-4B59-A471-A471749965EF}" type="presParOf" srcId="{0523C336-0820-4208-ABB0-26FA3219206E}" destId="{715857E2-F3E1-4102-9B67-B2ADE5216132}" srcOrd="8" destOrd="0" presId="urn:microsoft.com/office/officeart/2005/8/layout/list1"/>
    <dgm:cxn modelId="{F5FD42AE-6181-4B9F-BA2C-223D16D110F2}" type="presParOf" srcId="{715857E2-F3E1-4102-9B67-B2ADE5216132}" destId="{0A3B964E-1D43-4EC3-91C5-F465D81965A2}" srcOrd="0" destOrd="0" presId="urn:microsoft.com/office/officeart/2005/8/layout/list1"/>
    <dgm:cxn modelId="{8E39E6E7-5F31-4B53-8B81-5FFE7F8B16A5}" type="presParOf" srcId="{715857E2-F3E1-4102-9B67-B2ADE5216132}" destId="{2D4D9334-D268-4319-9DD7-3E4209A6B2AF}" srcOrd="1" destOrd="0" presId="urn:microsoft.com/office/officeart/2005/8/layout/list1"/>
    <dgm:cxn modelId="{8ADF3210-A31C-4CFF-B4FC-5FF40C517538}" type="presParOf" srcId="{0523C336-0820-4208-ABB0-26FA3219206E}" destId="{0EE0FD3E-3E05-433B-B787-64AA8A9875E0}" srcOrd="9" destOrd="0" presId="urn:microsoft.com/office/officeart/2005/8/layout/list1"/>
    <dgm:cxn modelId="{0BB7D1B7-0276-4866-ADCF-BF5464EF0D47}" type="presParOf" srcId="{0523C336-0820-4208-ABB0-26FA3219206E}" destId="{2F3725A7-C175-47A0-B049-CA0E5A3253A3}" srcOrd="10" destOrd="0" presId="urn:microsoft.com/office/officeart/2005/8/layout/list1"/>
    <dgm:cxn modelId="{5FD7288F-4BEC-47B1-86FF-171311DF032A}" type="presParOf" srcId="{0523C336-0820-4208-ABB0-26FA3219206E}" destId="{345CFFC1-74D1-4EDA-9DC8-65712DFE7734}" srcOrd="11" destOrd="0" presId="urn:microsoft.com/office/officeart/2005/8/layout/list1"/>
    <dgm:cxn modelId="{15DFDF5C-9DC8-486A-9ED5-4826536AFEFC}" type="presParOf" srcId="{0523C336-0820-4208-ABB0-26FA3219206E}" destId="{E0E4DF66-BEE2-43B2-8932-611D98090B3A}" srcOrd="12" destOrd="0" presId="urn:microsoft.com/office/officeart/2005/8/layout/list1"/>
    <dgm:cxn modelId="{AC8AB347-B91F-4AED-963B-A71A02D7651E}" type="presParOf" srcId="{E0E4DF66-BEE2-43B2-8932-611D98090B3A}" destId="{A3E7F76A-CBED-46E0-BF58-E14F5C527201}" srcOrd="0" destOrd="0" presId="urn:microsoft.com/office/officeart/2005/8/layout/list1"/>
    <dgm:cxn modelId="{DC23CBF7-5CFF-4B47-8F65-E14ADEE5F413}" type="presParOf" srcId="{E0E4DF66-BEE2-43B2-8932-611D98090B3A}" destId="{4B8215C5-6137-49C3-B792-202CE33A623A}" srcOrd="1" destOrd="0" presId="urn:microsoft.com/office/officeart/2005/8/layout/list1"/>
    <dgm:cxn modelId="{18EE076E-7132-447F-8AD4-4C006BEB7AFB}" type="presParOf" srcId="{0523C336-0820-4208-ABB0-26FA3219206E}" destId="{B1C7B4BB-8CFE-4E93-A07C-567934447CE5}" srcOrd="13" destOrd="0" presId="urn:microsoft.com/office/officeart/2005/8/layout/list1"/>
    <dgm:cxn modelId="{E09ECEC0-3FC6-4D95-A385-A255DF1F0056}" type="presParOf" srcId="{0523C336-0820-4208-ABB0-26FA3219206E}" destId="{146C9002-7DE3-41BB-989F-0A239E51D61E}" srcOrd="14" destOrd="0" presId="urn:microsoft.com/office/officeart/2005/8/layout/list1"/>
    <dgm:cxn modelId="{6875DA89-6D45-4984-996B-4B7E70346A9E}" type="presParOf" srcId="{0523C336-0820-4208-ABB0-26FA3219206E}" destId="{DE650162-C1B4-4643-956A-D967494D07B2}" srcOrd="15" destOrd="0" presId="urn:microsoft.com/office/officeart/2005/8/layout/list1"/>
    <dgm:cxn modelId="{98A4FC89-7F08-4F83-983A-A1D46B05B471}" type="presParOf" srcId="{0523C336-0820-4208-ABB0-26FA3219206E}" destId="{4E3F9A68-7A04-4D46-B0E3-5BD46960D5DF}" srcOrd="16" destOrd="0" presId="urn:microsoft.com/office/officeart/2005/8/layout/list1"/>
    <dgm:cxn modelId="{4DF17B47-D406-4BC3-BE94-4C47E8C3D98E}" type="presParOf" srcId="{4E3F9A68-7A04-4D46-B0E3-5BD46960D5DF}" destId="{BE319559-87DD-4158-91C8-97F3DD58EA55}" srcOrd="0" destOrd="0" presId="urn:microsoft.com/office/officeart/2005/8/layout/list1"/>
    <dgm:cxn modelId="{C7B6E15B-72AD-4E67-B661-C249C8C8F6F1}" type="presParOf" srcId="{4E3F9A68-7A04-4D46-B0E3-5BD46960D5DF}" destId="{5A1ED198-5E3B-4B61-A19B-8D28D2EA13D5}" srcOrd="1" destOrd="0" presId="urn:microsoft.com/office/officeart/2005/8/layout/list1"/>
    <dgm:cxn modelId="{378362ED-43C9-4984-8CD4-69B2DBDE8B69}" type="presParOf" srcId="{0523C336-0820-4208-ABB0-26FA3219206E}" destId="{22EE4F21-13AD-4831-BDCD-11711346144A}" srcOrd="17" destOrd="0" presId="urn:microsoft.com/office/officeart/2005/8/layout/list1"/>
    <dgm:cxn modelId="{BF81B2EA-64C6-40E1-BD36-3A4FA4161F22}" type="presParOf" srcId="{0523C336-0820-4208-ABB0-26FA3219206E}" destId="{65B886FB-812B-4AF0-A010-F05A7631A03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D6F86-D9C2-4FA1-8130-B51A32A0CE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CE03B7F-9FAD-424E-8EFF-619AF134D16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400" b="1" u="sng" dirty="0">
              <a:solidFill>
                <a:schemeClr val="tx1"/>
              </a:solidFill>
            </a:rPr>
            <a:t>Customer Satisfaction</a:t>
          </a:r>
          <a:endParaRPr lang="en-IN" sz="2400" dirty="0">
            <a:solidFill>
              <a:schemeClr val="tx1"/>
            </a:solidFill>
          </a:endParaRPr>
        </a:p>
      </dgm:t>
    </dgm:pt>
    <dgm:pt modelId="{52ECE22E-113B-4402-AB11-1AD6DC209F4C}" type="parTrans" cxnId="{2BF4D97D-5EB3-4F0D-AD13-7C8655C08539}">
      <dgm:prSet/>
      <dgm:spPr/>
      <dgm:t>
        <a:bodyPr/>
        <a:lstStyle/>
        <a:p>
          <a:endParaRPr lang="en-IN"/>
        </a:p>
      </dgm:t>
    </dgm:pt>
    <dgm:pt modelId="{A020B7B3-5FF8-402A-AE34-7B6D76FECC7D}" type="sibTrans" cxnId="{2BF4D97D-5EB3-4F0D-AD13-7C8655C08539}">
      <dgm:prSet/>
      <dgm:spPr/>
      <dgm:t>
        <a:bodyPr/>
        <a:lstStyle/>
        <a:p>
          <a:endParaRPr lang="en-IN"/>
        </a:p>
      </dgm:t>
    </dgm:pt>
    <dgm:pt modelId="{C514162B-21CF-41A1-911B-59A10DEDE3D7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000" dirty="0"/>
            <a:t>To know what is the satisfaction level of individual customers when they shop from Amazon </a:t>
          </a:r>
        </a:p>
      </dgm:t>
    </dgm:pt>
    <dgm:pt modelId="{0C0F3DA2-2545-4499-A7CD-F4426663663A}" type="parTrans" cxnId="{B0202C09-D455-423D-8A99-809D6FA3F81B}">
      <dgm:prSet/>
      <dgm:spPr/>
      <dgm:t>
        <a:bodyPr/>
        <a:lstStyle/>
        <a:p>
          <a:endParaRPr lang="en-IN"/>
        </a:p>
      </dgm:t>
    </dgm:pt>
    <dgm:pt modelId="{C293DFEC-D276-42F8-B639-C15E0200D292}" type="sibTrans" cxnId="{B0202C09-D455-423D-8A99-809D6FA3F81B}">
      <dgm:prSet/>
      <dgm:spPr/>
      <dgm:t>
        <a:bodyPr/>
        <a:lstStyle/>
        <a:p>
          <a:endParaRPr lang="en-IN"/>
        </a:p>
      </dgm:t>
    </dgm:pt>
    <dgm:pt modelId="{D4FDA368-4E53-4A37-A18C-A691C2DF68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400" b="1" u="sng" dirty="0">
              <a:solidFill>
                <a:schemeClr val="tx1"/>
              </a:solidFill>
            </a:rPr>
            <a:t>Product Development</a:t>
          </a:r>
          <a:endParaRPr lang="en-IN" sz="2400" dirty="0">
            <a:solidFill>
              <a:schemeClr val="tx1"/>
            </a:solidFill>
          </a:endParaRPr>
        </a:p>
      </dgm:t>
    </dgm:pt>
    <dgm:pt modelId="{6D159254-B665-4C7A-8701-FCA58A7A59F2}" type="parTrans" cxnId="{0F7F3528-C625-4AE0-81C8-68AA08A46955}">
      <dgm:prSet/>
      <dgm:spPr/>
      <dgm:t>
        <a:bodyPr/>
        <a:lstStyle/>
        <a:p>
          <a:endParaRPr lang="en-IN"/>
        </a:p>
      </dgm:t>
    </dgm:pt>
    <dgm:pt modelId="{B0E24B36-D8AB-47D0-AEAA-9DCBF68B3FC6}" type="sibTrans" cxnId="{0F7F3528-C625-4AE0-81C8-68AA08A46955}">
      <dgm:prSet/>
      <dgm:spPr/>
      <dgm:t>
        <a:bodyPr/>
        <a:lstStyle/>
        <a:p>
          <a:endParaRPr lang="en-IN"/>
        </a:p>
      </dgm:t>
    </dgm:pt>
    <dgm:pt modelId="{3D7C2F64-0BC5-4374-A88D-A670E48911A1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r>
            <a:rPr lang="en-IN" sz="2000" dirty="0"/>
            <a:t>To know which product is loved or hated by the customer. This will result in the better product development and demand forecast. </a:t>
          </a:r>
        </a:p>
      </dgm:t>
    </dgm:pt>
    <dgm:pt modelId="{D880B460-BC82-4B1D-AA28-99A83B7B9B64}" type="parTrans" cxnId="{9A7561F8-3E04-4483-A18C-7326C27DC075}">
      <dgm:prSet/>
      <dgm:spPr/>
      <dgm:t>
        <a:bodyPr/>
        <a:lstStyle/>
        <a:p>
          <a:endParaRPr lang="en-IN"/>
        </a:p>
      </dgm:t>
    </dgm:pt>
    <dgm:pt modelId="{1C30B9B5-A1B2-400D-9538-8E887BC69943}" type="sibTrans" cxnId="{9A7561F8-3E04-4483-A18C-7326C27DC075}">
      <dgm:prSet/>
      <dgm:spPr/>
      <dgm:t>
        <a:bodyPr/>
        <a:lstStyle/>
        <a:p>
          <a:endParaRPr lang="en-IN"/>
        </a:p>
      </dgm:t>
    </dgm:pt>
    <dgm:pt modelId="{091BAA05-630F-4E52-8BD8-8DB7F50551DE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endParaRPr lang="en-IN" sz="2000" dirty="0"/>
        </a:p>
      </dgm:t>
    </dgm:pt>
    <dgm:pt modelId="{529B4978-7B46-429B-BA62-8688E1508200}" type="parTrans" cxnId="{C3FB48B2-4BE6-4C74-85DA-33C7D8AAB63B}">
      <dgm:prSet/>
      <dgm:spPr/>
      <dgm:t>
        <a:bodyPr/>
        <a:lstStyle/>
        <a:p>
          <a:endParaRPr lang="en-IN"/>
        </a:p>
      </dgm:t>
    </dgm:pt>
    <dgm:pt modelId="{EBC974A3-4A2A-487D-B867-E983EF8DACDE}" type="sibTrans" cxnId="{C3FB48B2-4BE6-4C74-85DA-33C7D8AAB63B}">
      <dgm:prSet/>
      <dgm:spPr/>
      <dgm:t>
        <a:bodyPr/>
        <a:lstStyle/>
        <a:p>
          <a:endParaRPr lang="en-IN"/>
        </a:p>
      </dgm:t>
    </dgm:pt>
    <dgm:pt modelId="{629F8347-95DB-4124-9520-3249F494D0FD}">
      <dgm:prSet phldrT="[Text]" custT="1"/>
      <dgm:spPr/>
      <dgm:t>
        <a:bodyPr/>
        <a:lstStyle/>
        <a:p>
          <a:pPr algn="ctr">
            <a:buFont typeface="Calibri" panose="020F0502020204030204" pitchFamily="34" charset="0"/>
            <a:buNone/>
          </a:pPr>
          <a:endParaRPr lang="en-IN" sz="2000" dirty="0"/>
        </a:p>
      </dgm:t>
    </dgm:pt>
    <dgm:pt modelId="{7F8FF2B1-70A5-4148-919F-F398FB62BE53}" type="parTrans" cxnId="{8C7DB9D3-9E1C-4C4A-9322-A1306607EA0C}">
      <dgm:prSet/>
      <dgm:spPr/>
      <dgm:t>
        <a:bodyPr/>
        <a:lstStyle/>
        <a:p>
          <a:endParaRPr lang="en-IN"/>
        </a:p>
      </dgm:t>
    </dgm:pt>
    <dgm:pt modelId="{C5F33B83-52E4-439C-8C50-0F9CD10F447D}" type="sibTrans" cxnId="{8C7DB9D3-9E1C-4C4A-9322-A1306607EA0C}">
      <dgm:prSet/>
      <dgm:spPr/>
      <dgm:t>
        <a:bodyPr/>
        <a:lstStyle/>
        <a:p>
          <a:endParaRPr lang="en-IN"/>
        </a:p>
      </dgm:t>
    </dgm:pt>
    <dgm:pt modelId="{D53AC0E2-D141-4180-A7FC-4279E6DBB6ED}" type="pres">
      <dgm:prSet presAssocID="{CF2D6F86-D9C2-4FA1-8130-B51A32A0CEEB}" presName="linear" presStyleCnt="0">
        <dgm:presLayoutVars>
          <dgm:animLvl val="lvl"/>
          <dgm:resizeHandles val="exact"/>
        </dgm:presLayoutVars>
      </dgm:prSet>
      <dgm:spPr/>
    </dgm:pt>
    <dgm:pt modelId="{806D1B42-D549-403B-AEED-A3B09190E64F}" type="pres">
      <dgm:prSet presAssocID="{CCE03B7F-9FAD-424E-8EFF-619AF134D16E}" presName="parentText" presStyleLbl="node1" presStyleIdx="0" presStyleCnt="2" custScaleX="28747" custScaleY="56024" custLinFactNeighborY="19561">
        <dgm:presLayoutVars>
          <dgm:chMax val="0"/>
          <dgm:bulletEnabled val="1"/>
        </dgm:presLayoutVars>
      </dgm:prSet>
      <dgm:spPr/>
    </dgm:pt>
    <dgm:pt modelId="{CE78F34E-17BD-44C2-99B0-5A35C0B81EBF}" type="pres">
      <dgm:prSet presAssocID="{CCE03B7F-9FAD-424E-8EFF-619AF134D16E}" presName="childText" presStyleLbl="revTx" presStyleIdx="0" presStyleCnt="2" custScaleY="83272">
        <dgm:presLayoutVars>
          <dgm:bulletEnabled val="1"/>
        </dgm:presLayoutVars>
      </dgm:prSet>
      <dgm:spPr/>
    </dgm:pt>
    <dgm:pt modelId="{E2CA110B-D6C2-4804-BDC5-1084FC670431}" type="pres">
      <dgm:prSet presAssocID="{D4FDA368-4E53-4A37-A18C-A691C2DF68AB}" presName="parentText" presStyleLbl="node1" presStyleIdx="1" presStyleCnt="2" custScaleX="29818" custScaleY="52357" custLinFactNeighborY="20389">
        <dgm:presLayoutVars>
          <dgm:chMax val="0"/>
          <dgm:bulletEnabled val="1"/>
        </dgm:presLayoutVars>
      </dgm:prSet>
      <dgm:spPr/>
    </dgm:pt>
    <dgm:pt modelId="{EE0A93C4-4F59-4D9F-826A-53316B19ED94}" type="pres">
      <dgm:prSet presAssocID="{D4FDA368-4E53-4A37-A18C-A691C2DF68AB}" presName="childText" presStyleLbl="revTx" presStyleIdx="1" presStyleCnt="2" custScaleY="85526">
        <dgm:presLayoutVars>
          <dgm:bulletEnabled val="1"/>
        </dgm:presLayoutVars>
      </dgm:prSet>
      <dgm:spPr/>
    </dgm:pt>
  </dgm:ptLst>
  <dgm:cxnLst>
    <dgm:cxn modelId="{B0202C09-D455-423D-8A99-809D6FA3F81B}" srcId="{CCE03B7F-9FAD-424E-8EFF-619AF134D16E}" destId="{C514162B-21CF-41A1-911B-59A10DEDE3D7}" srcOrd="1" destOrd="0" parTransId="{0C0F3DA2-2545-4499-A7CD-F4426663663A}" sibTransId="{C293DFEC-D276-42F8-B639-C15E0200D292}"/>
    <dgm:cxn modelId="{0F7F3528-C625-4AE0-81C8-68AA08A46955}" srcId="{CF2D6F86-D9C2-4FA1-8130-B51A32A0CEEB}" destId="{D4FDA368-4E53-4A37-A18C-A691C2DF68AB}" srcOrd="1" destOrd="0" parTransId="{6D159254-B665-4C7A-8701-FCA58A7A59F2}" sibTransId="{B0E24B36-D8AB-47D0-AEAA-9DCBF68B3FC6}"/>
    <dgm:cxn modelId="{0AB65128-EA8B-4F13-8084-C0EA8D2BD546}" type="presOf" srcId="{091BAA05-630F-4E52-8BD8-8DB7F50551DE}" destId="{CE78F34E-17BD-44C2-99B0-5A35C0B81EBF}" srcOrd="0" destOrd="0" presId="urn:microsoft.com/office/officeart/2005/8/layout/vList2"/>
    <dgm:cxn modelId="{15B3B730-DED5-4705-973C-A04143A26D92}" type="presOf" srcId="{CF2D6F86-D9C2-4FA1-8130-B51A32A0CEEB}" destId="{D53AC0E2-D141-4180-A7FC-4279E6DBB6ED}" srcOrd="0" destOrd="0" presId="urn:microsoft.com/office/officeart/2005/8/layout/vList2"/>
    <dgm:cxn modelId="{2E1E507D-AC3F-4695-A039-BCDEDC2F0060}" type="presOf" srcId="{629F8347-95DB-4124-9520-3249F494D0FD}" destId="{EE0A93C4-4F59-4D9F-826A-53316B19ED94}" srcOrd="0" destOrd="0" presId="urn:microsoft.com/office/officeart/2005/8/layout/vList2"/>
    <dgm:cxn modelId="{2BF4D97D-5EB3-4F0D-AD13-7C8655C08539}" srcId="{CF2D6F86-D9C2-4FA1-8130-B51A32A0CEEB}" destId="{CCE03B7F-9FAD-424E-8EFF-619AF134D16E}" srcOrd="0" destOrd="0" parTransId="{52ECE22E-113B-4402-AB11-1AD6DC209F4C}" sibTransId="{A020B7B3-5FF8-402A-AE34-7B6D76FECC7D}"/>
    <dgm:cxn modelId="{C3FB48B2-4BE6-4C74-85DA-33C7D8AAB63B}" srcId="{CCE03B7F-9FAD-424E-8EFF-619AF134D16E}" destId="{091BAA05-630F-4E52-8BD8-8DB7F50551DE}" srcOrd="0" destOrd="0" parTransId="{529B4978-7B46-429B-BA62-8688E1508200}" sibTransId="{EBC974A3-4A2A-487D-B867-E983EF8DACDE}"/>
    <dgm:cxn modelId="{6752F5C6-738F-49AC-B143-275D61C33821}" type="presOf" srcId="{C514162B-21CF-41A1-911B-59A10DEDE3D7}" destId="{CE78F34E-17BD-44C2-99B0-5A35C0B81EBF}" srcOrd="0" destOrd="1" presId="urn:microsoft.com/office/officeart/2005/8/layout/vList2"/>
    <dgm:cxn modelId="{F7198DC7-C251-4150-92F2-F429E711F6E0}" type="presOf" srcId="{D4FDA368-4E53-4A37-A18C-A691C2DF68AB}" destId="{E2CA110B-D6C2-4804-BDC5-1084FC670431}" srcOrd="0" destOrd="0" presId="urn:microsoft.com/office/officeart/2005/8/layout/vList2"/>
    <dgm:cxn modelId="{8C7DB9D3-9E1C-4C4A-9322-A1306607EA0C}" srcId="{D4FDA368-4E53-4A37-A18C-A691C2DF68AB}" destId="{629F8347-95DB-4124-9520-3249F494D0FD}" srcOrd="0" destOrd="0" parTransId="{7F8FF2B1-70A5-4148-919F-F398FB62BE53}" sibTransId="{C5F33B83-52E4-439C-8C50-0F9CD10F447D}"/>
    <dgm:cxn modelId="{F95936E7-215E-4302-B225-FF14D5ABDC55}" type="presOf" srcId="{3D7C2F64-0BC5-4374-A88D-A670E48911A1}" destId="{EE0A93C4-4F59-4D9F-826A-53316B19ED94}" srcOrd="0" destOrd="1" presId="urn:microsoft.com/office/officeart/2005/8/layout/vList2"/>
    <dgm:cxn modelId="{99239BF7-8035-4D13-B30B-F765E45FB1C5}" type="presOf" srcId="{CCE03B7F-9FAD-424E-8EFF-619AF134D16E}" destId="{806D1B42-D549-403B-AEED-A3B09190E64F}" srcOrd="0" destOrd="0" presId="urn:microsoft.com/office/officeart/2005/8/layout/vList2"/>
    <dgm:cxn modelId="{9A7561F8-3E04-4483-A18C-7326C27DC075}" srcId="{D4FDA368-4E53-4A37-A18C-A691C2DF68AB}" destId="{3D7C2F64-0BC5-4374-A88D-A670E48911A1}" srcOrd="1" destOrd="0" parTransId="{D880B460-BC82-4B1D-AA28-99A83B7B9B64}" sibTransId="{1C30B9B5-A1B2-400D-9538-8E887BC69943}"/>
    <dgm:cxn modelId="{18D7A5AC-5DCB-43FE-961A-B0BB39C49829}" type="presParOf" srcId="{D53AC0E2-D141-4180-A7FC-4279E6DBB6ED}" destId="{806D1B42-D549-403B-AEED-A3B09190E64F}" srcOrd="0" destOrd="0" presId="urn:microsoft.com/office/officeart/2005/8/layout/vList2"/>
    <dgm:cxn modelId="{003D1D33-DFE5-493B-8C76-2666D2B74BD4}" type="presParOf" srcId="{D53AC0E2-D141-4180-A7FC-4279E6DBB6ED}" destId="{CE78F34E-17BD-44C2-99B0-5A35C0B81EBF}" srcOrd="1" destOrd="0" presId="urn:microsoft.com/office/officeart/2005/8/layout/vList2"/>
    <dgm:cxn modelId="{CDC74868-B8AF-42CF-92AE-332FB10246D3}" type="presParOf" srcId="{D53AC0E2-D141-4180-A7FC-4279E6DBB6ED}" destId="{E2CA110B-D6C2-4804-BDC5-1084FC670431}" srcOrd="2" destOrd="0" presId="urn:microsoft.com/office/officeart/2005/8/layout/vList2"/>
    <dgm:cxn modelId="{4C69DFC1-2E3E-4E69-9C76-713D85BFDEE4}" type="presParOf" srcId="{D53AC0E2-D141-4180-A7FC-4279E6DBB6ED}" destId="{EE0A93C4-4F59-4D9F-826A-53316B19ED9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51DC5-AE96-4732-938D-DE7BE2A20816}">
      <dsp:nvSpPr>
        <dsp:cNvPr id="0" name=""/>
        <dsp:cNvSpPr/>
      </dsp:nvSpPr>
      <dsp:spPr>
        <a:xfrm>
          <a:off x="3769423" y="509434"/>
          <a:ext cx="2785093" cy="609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1 </a:t>
          </a:r>
          <a:endParaRPr lang="en-IN" sz="2800" kern="1200" dirty="0"/>
        </a:p>
      </dsp:txBody>
      <dsp:txXfrm>
        <a:off x="3799154" y="539165"/>
        <a:ext cx="2725631" cy="549581"/>
      </dsp:txXfrm>
    </dsp:sp>
    <dsp:sp modelId="{30BBD5B8-B44B-437A-8BB5-240791715D26}">
      <dsp:nvSpPr>
        <dsp:cNvPr id="0" name=""/>
        <dsp:cNvSpPr/>
      </dsp:nvSpPr>
      <dsp:spPr>
        <a:xfrm>
          <a:off x="0" y="1311523"/>
          <a:ext cx="1069749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46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Inventory Optimization and Demand Forecasting (Time Series Analysis)</a:t>
          </a:r>
          <a:endParaRPr lang="en-IN" sz="2000" b="1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Forecast what kind of products could be in demand (Clustering Model)</a:t>
          </a:r>
          <a:endParaRPr lang="en-IN" sz="2000" b="1" kern="1200" dirty="0"/>
        </a:p>
      </dsp:txBody>
      <dsp:txXfrm>
        <a:off x="0" y="1311523"/>
        <a:ext cx="10697496" cy="1059840"/>
      </dsp:txXfrm>
    </dsp:sp>
    <dsp:sp modelId="{28A52BAB-27B0-40A6-BCB5-5A2448237CB9}">
      <dsp:nvSpPr>
        <dsp:cNvPr id="0" name=""/>
        <dsp:cNvSpPr/>
      </dsp:nvSpPr>
      <dsp:spPr>
        <a:xfrm>
          <a:off x="3782741" y="2231129"/>
          <a:ext cx="2778139" cy="615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u="sng" kern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rPr>
            <a:t>SCENARIO 2</a:t>
          </a:r>
          <a:endParaRPr lang="en-IN" sz="3600" kern="1200" dirty="0"/>
        </a:p>
      </dsp:txBody>
      <dsp:txXfrm>
        <a:off x="3812811" y="2261199"/>
        <a:ext cx="2717999" cy="555840"/>
      </dsp:txXfrm>
    </dsp:sp>
    <dsp:sp modelId="{F572CB43-F161-4860-972B-4880B1C5E575}">
      <dsp:nvSpPr>
        <dsp:cNvPr id="0" name=""/>
        <dsp:cNvSpPr/>
      </dsp:nvSpPr>
      <dsp:spPr>
        <a:xfrm>
          <a:off x="0" y="3120690"/>
          <a:ext cx="10697496" cy="7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646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/>
            <a:t>Sentiment analysis of the review text and forecasting (Sentiment Analysis &amp; Time series )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IN" sz="2000" b="1" kern="1200" dirty="0">
              <a:effectLst/>
              <a:latin typeface="Calibri" panose="020F0502020204030204" pitchFamily="34" charset="0"/>
              <a:ea typeface="Calibri" panose="020F0502020204030204" pitchFamily="34" charset="0"/>
            </a:rPr>
            <a:t>Customer Clustering  (Clustering Models)</a:t>
          </a:r>
          <a:endParaRPr lang="en-IN" sz="2000" b="1" kern="1200" dirty="0"/>
        </a:p>
      </dsp:txBody>
      <dsp:txXfrm>
        <a:off x="0" y="3120690"/>
        <a:ext cx="10697496" cy="73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3BEFB-3607-472A-BBFF-E579858BC507}">
      <dsp:nvSpPr>
        <dsp:cNvPr id="0" name=""/>
        <dsp:cNvSpPr/>
      </dsp:nvSpPr>
      <dsp:spPr>
        <a:xfrm>
          <a:off x="-5174125" y="-792551"/>
          <a:ext cx="6161564" cy="6161564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00E3-D422-41C2-B63A-462C579DA850}">
      <dsp:nvSpPr>
        <dsp:cNvPr id="0" name=""/>
        <dsp:cNvSpPr/>
      </dsp:nvSpPr>
      <dsp:spPr>
        <a:xfrm>
          <a:off x="368280" y="219218"/>
          <a:ext cx="11553961" cy="52536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How are reviews distributed among three types of sentiments i.e. Positive, Negative or Neutral?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68280" y="219218"/>
        <a:ext cx="11553961" cy="525365"/>
      </dsp:txXfrm>
    </dsp:sp>
    <dsp:sp modelId="{17B1470E-80A4-4C53-B91C-9038F28CD711}">
      <dsp:nvSpPr>
        <dsp:cNvPr id="0" name=""/>
        <dsp:cNvSpPr/>
      </dsp:nvSpPr>
      <dsp:spPr>
        <a:xfrm flipH="1">
          <a:off x="50351" y="1747203"/>
          <a:ext cx="468283" cy="467241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9F3C0-F93B-4F76-8CA7-F28F74CEA48E}">
      <dsp:nvSpPr>
        <dsp:cNvPr id="0" name=""/>
        <dsp:cNvSpPr/>
      </dsp:nvSpPr>
      <dsp:spPr>
        <a:xfrm>
          <a:off x="764601" y="950329"/>
          <a:ext cx="11157640" cy="50839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How many customers are loyal customers and are they satisfied with amazon products ? </a:t>
          </a:r>
        </a:p>
      </dsp:txBody>
      <dsp:txXfrm>
        <a:off x="764601" y="950329"/>
        <a:ext cx="11157640" cy="508391"/>
      </dsp:txXfrm>
    </dsp:sp>
    <dsp:sp modelId="{D9D8199C-3059-4BEC-836D-8E4BC2CB22AD}">
      <dsp:nvSpPr>
        <dsp:cNvPr id="0" name=""/>
        <dsp:cNvSpPr/>
      </dsp:nvSpPr>
      <dsp:spPr>
        <a:xfrm flipH="1">
          <a:off x="0" y="2982421"/>
          <a:ext cx="56076" cy="339555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079E3-0EC9-4814-8171-44CAD195201A}">
      <dsp:nvSpPr>
        <dsp:cNvPr id="0" name=""/>
        <dsp:cNvSpPr/>
      </dsp:nvSpPr>
      <dsp:spPr>
        <a:xfrm>
          <a:off x="945829" y="1686243"/>
          <a:ext cx="10976412" cy="48180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Which are best and worst performing products on amazon ? And highly </a:t>
          </a:r>
          <a:r>
            <a:rPr lang="en-IN" sz="2000" kern="1200">
              <a:solidFill>
                <a:schemeClr val="tx1"/>
              </a:solidFill>
            </a:rPr>
            <a:t>recommended products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45829" y="1686243"/>
        <a:ext cx="10976412" cy="481809"/>
      </dsp:txXfrm>
    </dsp:sp>
    <dsp:sp modelId="{533DBFFF-26AD-452F-B9D2-EB223AA06A40}">
      <dsp:nvSpPr>
        <dsp:cNvPr id="0" name=""/>
        <dsp:cNvSpPr/>
      </dsp:nvSpPr>
      <dsp:spPr>
        <a:xfrm flipH="1">
          <a:off x="342751" y="1257188"/>
          <a:ext cx="56076" cy="201932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6FA8F-CF2C-4920-BA16-7E3A3E598EFD}">
      <dsp:nvSpPr>
        <dsp:cNvPr id="0" name=""/>
        <dsp:cNvSpPr/>
      </dsp:nvSpPr>
      <dsp:spPr>
        <a:xfrm>
          <a:off x="945829" y="2408408"/>
          <a:ext cx="10976412" cy="48180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Which are highly demanded Products on Amazon?  </a:t>
          </a:r>
        </a:p>
      </dsp:txBody>
      <dsp:txXfrm>
        <a:off x="945829" y="2408408"/>
        <a:ext cx="10976412" cy="481809"/>
      </dsp:txXfrm>
    </dsp:sp>
    <dsp:sp modelId="{CF172FB5-99A4-4829-B480-458367FD7CF0}">
      <dsp:nvSpPr>
        <dsp:cNvPr id="0" name=""/>
        <dsp:cNvSpPr/>
      </dsp:nvSpPr>
      <dsp:spPr>
        <a:xfrm>
          <a:off x="393425" y="2440623"/>
          <a:ext cx="56076" cy="1869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2219F-2E93-4821-904E-5901797B0C6C}">
      <dsp:nvSpPr>
        <dsp:cNvPr id="0" name=""/>
        <dsp:cNvSpPr/>
      </dsp:nvSpPr>
      <dsp:spPr>
        <a:xfrm>
          <a:off x="764601" y="3131032"/>
          <a:ext cx="11157640" cy="48180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What is the customer retention trend over the years</a:t>
          </a:r>
        </a:p>
      </dsp:txBody>
      <dsp:txXfrm>
        <a:off x="764601" y="3131032"/>
        <a:ext cx="11157640" cy="481809"/>
      </dsp:txXfrm>
    </dsp:sp>
    <dsp:sp modelId="{9A6348C0-8297-49E8-BBB0-19AD2C0F25FF}">
      <dsp:nvSpPr>
        <dsp:cNvPr id="0" name=""/>
        <dsp:cNvSpPr/>
      </dsp:nvSpPr>
      <dsp:spPr>
        <a:xfrm>
          <a:off x="437268" y="1670497"/>
          <a:ext cx="365229" cy="356659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F5AB-9CDB-4669-B98F-D4AD7AF1812E}">
      <dsp:nvSpPr>
        <dsp:cNvPr id="0" name=""/>
        <dsp:cNvSpPr/>
      </dsp:nvSpPr>
      <dsp:spPr>
        <a:xfrm>
          <a:off x="368280" y="3853655"/>
          <a:ext cx="11553961" cy="48180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43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What</a:t>
          </a:r>
          <a:r>
            <a:rPr lang="en-IN" sz="1800" kern="1200" baseline="0" dirty="0">
              <a:solidFill>
                <a:schemeClr val="tx1"/>
              </a:solidFill>
            </a:rPr>
            <a:t> is the revenue trend since 1997? Special attention to the main categories i.e. Office products and CDs &amp; Vinyl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68280" y="3853655"/>
        <a:ext cx="11553961" cy="481809"/>
      </dsp:txXfrm>
    </dsp:sp>
    <dsp:sp modelId="{6FC2FC7D-8829-4EAC-939E-777F4B98AD1B}">
      <dsp:nvSpPr>
        <dsp:cNvPr id="0" name=""/>
        <dsp:cNvSpPr/>
      </dsp:nvSpPr>
      <dsp:spPr>
        <a:xfrm>
          <a:off x="239444" y="1849958"/>
          <a:ext cx="333605" cy="353359"/>
        </a:xfrm>
        <a:prstGeom prst="ellipse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229AE-76BC-40F7-B07C-C62AFCBF44BC}">
      <dsp:nvSpPr>
        <dsp:cNvPr id="0" name=""/>
        <dsp:cNvSpPr/>
      </dsp:nvSpPr>
      <dsp:spPr>
        <a:xfrm>
          <a:off x="0" y="334845"/>
          <a:ext cx="37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4ECEFC-275E-43FA-A434-D40C9B8B32F9}">
      <dsp:nvSpPr>
        <dsp:cNvPr id="0" name=""/>
        <dsp:cNvSpPr/>
      </dsp:nvSpPr>
      <dsp:spPr>
        <a:xfrm>
          <a:off x="413938" y="68250"/>
          <a:ext cx="7699413" cy="59456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042" tIns="0" rIns="2190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 Null Value Treatment </a:t>
          </a:r>
        </a:p>
      </dsp:txBody>
      <dsp:txXfrm>
        <a:off x="442962" y="97274"/>
        <a:ext cx="7641365" cy="536514"/>
      </dsp:txXfrm>
    </dsp:sp>
    <dsp:sp modelId="{90173533-987D-4635-A852-D963D4BEF0F3}">
      <dsp:nvSpPr>
        <dsp:cNvPr id="0" name=""/>
        <dsp:cNvSpPr/>
      </dsp:nvSpPr>
      <dsp:spPr>
        <a:xfrm>
          <a:off x="0" y="1242045"/>
          <a:ext cx="37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3DA7C1-7982-420E-BEE9-7A01A37B276C}">
      <dsp:nvSpPr>
        <dsp:cNvPr id="0" name=""/>
        <dsp:cNvSpPr/>
      </dsp:nvSpPr>
      <dsp:spPr>
        <a:xfrm>
          <a:off x="413938" y="946845"/>
          <a:ext cx="771332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042" tIns="0" rIns="2190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Noise Value Treatment – Cleaning and Imputation</a:t>
          </a:r>
        </a:p>
      </dsp:txBody>
      <dsp:txXfrm>
        <a:off x="442759" y="975666"/>
        <a:ext cx="7655679" cy="532758"/>
      </dsp:txXfrm>
    </dsp:sp>
    <dsp:sp modelId="{2F3725A7-C175-47A0-B049-CA0E5A3253A3}">
      <dsp:nvSpPr>
        <dsp:cNvPr id="0" name=""/>
        <dsp:cNvSpPr/>
      </dsp:nvSpPr>
      <dsp:spPr>
        <a:xfrm>
          <a:off x="0" y="2208285"/>
          <a:ext cx="37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2524" tIns="416560" rIns="6425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>
            <a:solidFill>
              <a:schemeClr val="tx1"/>
            </a:solidFill>
          </a:endParaRPr>
        </a:p>
      </dsp:txBody>
      <dsp:txXfrm>
        <a:off x="0" y="2208285"/>
        <a:ext cx="37668" cy="504000"/>
      </dsp:txXfrm>
    </dsp:sp>
    <dsp:sp modelId="{2D4D9334-D268-4319-9DD7-3E4209A6B2AF}">
      <dsp:nvSpPr>
        <dsp:cNvPr id="0" name=""/>
        <dsp:cNvSpPr/>
      </dsp:nvSpPr>
      <dsp:spPr>
        <a:xfrm>
          <a:off x="413938" y="1867152"/>
          <a:ext cx="7713321" cy="64944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042" tIns="0" rIns="2190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Imputation by ways of Iterative imputer</a:t>
          </a:r>
        </a:p>
      </dsp:txBody>
      <dsp:txXfrm>
        <a:off x="445641" y="1898855"/>
        <a:ext cx="7649915" cy="586034"/>
      </dsp:txXfrm>
    </dsp:sp>
    <dsp:sp modelId="{146C9002-7DE3-41BB-989F-0A239E51D61E}">
      <dsp:nvSpPr>
        <dsp:cNvPr id="0" name=""/>
        <dsp:cNvSpPr/>
      </dsp:nvSpPr>
      <dsp:spPr>
        <a:xfrm flipH="1">
          <a:off x="0" y="3115485"/>
          <a:ext cx="3833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215C5-6137-49C3-B792-202CE33A623A}">
      <dsp:nvSpPr>
        <dsp:cNvPr id="0" name=""/>
        <dsp:cNvSpPr/>
      </dsp:nvSpPr>
      <dsp:spPr>
        <a:xfrm>
          <a:off x="413938" y="2820285"/>
          <a:ext cx="771332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042" tIns="0" rIns="2190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Imputation by ways of Conditional Loops</a:t>
          </a:r>
        </a:p>
      </dsp:txBody>
      <dsp:txXfrm>
        <a:off x="442759" y="2849106"/>
        <a:ext cx="7655679" cy="532758"/>
      </dsp:txXfrm>
    </dsp:sp>
    <dsp:sp modelId="{65B886FB-812B-4AF0-A010-F05A7631A035}">
      <dsp:nvSpPr>
        <dsp:cNvPr id="0" name=""/>
        <dsp:cNvSpPr/>
      </dsp:nvSpPr>
      <dsp:spPr>
        <a:xfrm flipH="1">
          <a:off x="0" y="4022685"/>
          <a:ext cx="3766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1ED198-5E3B-4B61-A19B-8D28D2EA13D5}">
      <dsp:nvSpPr>
        <dsp:cNvPr id="0" name=""/>
        <dsp:cNvSpPr/>
      </dsp:nvSpPr>
      <dsp:spPr>
        <a:xfrm>
          <a:off x="444217" y="3715193"/>
          <a:ext cx="7713321" cy="5904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042" tIns="0" rIns="2190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User defined functions for cleaning and imputation</a:t>
          </a:r>
        </a:p>
      </dsp:txBody>
      <dsp:txXfrm>
        <a:off x="473038" y="3744014"/>
        <a:ext cx="7655679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D1B42-D549-403B-AEED-A3B09190E64F}">
      <dsp:nvSpPr>
        <dsp:cNvPr id="0" name=""/>
        <dsp:cNvSpPr/>
      </dsp:nvSpPr>
      <dsp:spPr>
        <a:xfrm>
          <a:off x="3923681" y="848271"/>
          <a:ext cx="3166015" cy="67055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IN" sz="2400" b="1" u="sng" kern="1200" dirty="0">
              <a:solidFill>
                <a:schemeClr val="tx1"/>
              </a:solidFill>
            </a:rPr>
            <a:t>Customer Satisfaction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956415" y="881005"/>
        <a:ext cx="3100547" cy="605088"/>
      </dsp:txXfrm>
    </dsp:sp>
    <dsp:sp modelId="{CE78F34E-17BD-44C2-99B0-5A35C0B81EBF}">
      <dsp:nvSpPr>
        <dsp:cNvPr id="0" name=""/>
        <dsp:cNvSpPr/>
      </dsp:nvSpPr>
      <dsp:spPr>
        <a:xfrm>
          <a:off x="0" y="1311715"/>
          <a:ext cx="11013378" cy="881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675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r>
            <a:rPr lang="en-IN" sz="2000" kern="1200" dirty="0"/>
            <a:t>To know what is the satisfaction level of individual customers when they shop from Amazon </a:t>
          </a:r>
        </a:p>
      </dsp:txBody>
      <dsp:txXfrm>
        <a:off x="0" y="1311715"/>
        <a:ext cx="11013378" cy="881688"/>
      </dsp:txXfrm>
    </dsp:sp>
    <dsp:sp modelId="{E2CA110B-D6C2-4804-BDC5-1084FC670431}">
      <dsp:nvSpPr>
        <dsp:cNvPr id="0" name=""/>
        <dsp:cNvSpPr/>
      </dsp:nvSpPr>
      <dsp:spPr>
        <a:xfrm>
          <a:off x="3864704" y="2409282"/>
          <a:ext cx="3283969" cy="62666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n-IN" sz="2400" b="1" u="sng" kern="1200" dirty="0">
              <a:solidFill>
                <a:schemeClr val="tx1"/>
              </a:solidFill>
            </a:rPr>
            <a:t>Product Development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895295" y="2439873"/>
        <a:ext cx="3222787" cy="565484"/>
      </dsp:txXfrm>
    </dsp:sp>
    <dsp:sp modelId="{EE0A93C4-4F59-4D9F-826A-53316B19ED94}">
      <dsp:nvSpPr>
        <dsp:cNvPr id="0" name=""/>
        <dsp:cNvSpPr/>
      </dsp:nvSpPr>
      <dsp:spPr>
        <a:xfrm>
          <a:off x="0" y="2820069"/>
          <a:ext cx="11013378" cy="905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675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alibri" panose="020F0502020204030204" pitchFamily="34" charset="0"/>
            <a:buNone/>
          </a:pPr>
          <a:r>
            <a:rPr lang="en-IN" sz="2000" kern="1200" dirty="0"/>
            <a:t>To know which product is loved or hated by the customer. This will result in the better product development and demand forecast. </a:t>
          </a:r>
        </a:p>
      </dsp:txBody>
      <dsp:txXfrm>
        <a:off x="0" y="2820069"/>
        <a:ext cx="11013378" cy="90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F14E6-BAFC-24C3-22B4-9A58B56E4B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D0BE6-C98C-6427-AA97-18879266B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42BAA-6F9D-4CFE-BC6C-BC65136ACD35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24F6-57B1-7E40-6F82-B150351942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CBEC8-F478-7A1B-C141-0082B46F0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416E9-9574-4410-AAD3-8EF70CF6F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223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17.502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0,'187'14,"-17"0,-100-13,96 14,-85-6,0-4,103-7,-57 0,255 2,-359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3:47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46.97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47.35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50.41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2T07:37:50.7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33.1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0,'-1'88,"3"99,0-170,2 0,0 0,1 0,7 18,-5-16,-1-1,7 35,-11-32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39.5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41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1,'-3'3,"1"0,-1 1,1 0,0-1,0 1,0 0,0 0,1 0,0 0,0 1,-2 7,-1 52,4-49,-1 473,3-234,-1-228,2 0,6 31,-3-27,1 33,-4-41,0 0,1 0,14 38,-11-38,-1 0,0 1,2 31,-6 41,-2-70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50.38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1,'0'1434,"0"-1429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8:23:52.49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0 897,'24'-5,"265"-100,37-7,983-285,-924 303,584-65,-953 157,260-19,-224 20,-1 2,0 2,62 13,-108-15,0 0,0 0,0 1,0 0,-1 0,1 0,-1 0,1 1,-1-1,5 5,1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18.090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2103 0,'-2081'0,"2060"0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27.330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1,'73'0,"292"6,-282 0,-1 4,112 27,-93-11,189 44,-169-53,156 4,125-21,-176-2,-121 0,117 4,-214-1,0 1,-1-1,1 1,-1 0,1 1,-1 0,0 0,0 0,0 1,-1 0,1 0,-1 1,0 0,0 0,-1 1,6 5,-1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28.222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1538 0,'-19'1,"1"1,0 1,-30 7,-9 2,-231 28,-2-13,-318-11,416-17,945 1,-731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31.891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34.764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3956 299,'-276'14,"122"-2,-164 27,2 0,-575-50,629 0,94 5,-181-28,173 11,0 8,-200 9,290 9,35-1,-1-1,-77-10,111 6,0-1,-1 0,1-1,1-1,-1-1,-24-13,41 19,-1 0,0 0,0 0,1 0,-1 0,1-1,-1 1,1-1,0 1,-1-1,1 1,0-1,0 0,0 0,0 1,0-1,1 0,-1 0,0 0,1 0,-1-3,1 3,1 1,-1 0,0-1,1 1,-1 0,1 0,-1-1,1 1,0 0,-1 0,1 0,0 0,0 0,0 0,0 0,2-1,1-1,1 0,-1 0,1 1,0 0,0 0,7-2,42-9,79-10,305-20,272 1,1236-5,17 112,-397 63,38 3,-1006-94,-65-5,-72 4,-72 2,-66-1,-52 8,276 83,-531-124,13 5,-1-2,1-1,1-1,53 2,-82-7,0 0,0 0,0 0,0 0,0 0,0 0,0 0,0 0,1 0,-1 0,0 0,0-1,0 1,0-1,0 1,0 0,0-1,-1 0,1 1,0-1,0 0,0 1,0-1,-1 0,1 0,0 1,-1-1,1 0,-1 0,1 0,-1 0,1 0,-1 0,0 0,1 0,-1-2,0 1,-1 0,0 1,0-1,0 0,0 0,0 1,-1-1,1 1,0-1,-1 1,1-1,-1 1,0 0,1 0,-1 0,0 0,0 0,1 0,-1 0,0 1,0-1,-4 0,-10-3,0 1,0 1,0 1,-1 0,-25 2,-24 4,-117 24,-210 78,-111 78,-70 82,-62 103,-687 571,45 84,792-622,99-70,93-59,84-54,164-168,2 1,3 3,-48 84,81-126,1-1,1 2,0-1,1 1,0 0,-3 24,7-34,1-1,0 1,0-1,0 0,0 1,1-1,0 1,0-1,0 0,0 1,1-1,-1 0,1 0,0 0,1 0,-1 0,1-1,-1 1,1-1,0 1,1-1,-1 0,0 0,1-1,0 1,6 3,2 0,0-1,0 0,1 0,-1-2,16 4,30 3,74 3,202-12,190-54,178-64,565-153,-11-39,-473 103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9T19:17:35.498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2862,'460'-274,"-250"147,406-241,-304 182,1177-677,56 126,-1053 566,-91 74,-101 60,-263 36,0 1,-1 1,53 9,-80-9,0 1,-1 0,1 1,-1 0,1 0,-1 1,0 0,0 0,0 1,8 6,-13-8,-1 0,1 0,-1 0,0 0,0 0,0 0,-1 1,1-1,-1 1,0-1,1 1,-2-1,1 1,0 0,-1 0,0-1,0 1,0 0,0 0,0-1,-1 1,0 0,1-1,-1 1,-1-1,-1 6,-5 9,-1 0,0-1,-2 0,0 0,-1-1,-19 21,-33 31,-84 69,-230 166,-180 106,-99 46,-2655 1741,2738-1821,426-280,106-70,36-22,9-7,93-63,258-150,249-133,74-37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9:17:42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 24575,'166'-9'0,"-76"2"0,602-25-1894,5 46 1732,-624-9 401,0 3 1,87 21-1,-154-27-186,0 0-1,1-1 1,-1 2 0,0-1-1,-1 1 1,1 0-1,0 0 1,-1 1 0,0-1-1,1 1 1,-2 0-1,1 1 1,0-1 0,-1 1-1,0 0 1,0 0-1,0 1 1,6 10 0,-6-4-16,0 0 1,0 1-1,-1-1 1,0 1 0,-1-1-1,-1 1 1,0 0 0,-1 16-1,0-5-37,0 0 0,-2-1 0,-1 1 0,-1-1 0,-12 42 0,15-59 0,-1-1 0,-1 1 0,1-1 0,-1 0 0,0 0 0,0 0 0,0 0 0,-1-1 0,1 1 0,-1-1 0,0 0 0,-1 0 0,1-1 0,-1 1 0,1-1 0,-1 0 0,0 0 0,0 0 0,-1-1 0,1 1 0,0-2 0,-1 1 0,1 0 0,-1-1 0,0 0 0,0 0 0,1-1 0,-1 0 0,-8 0 0,7-1 0,0 0 0,1-1 0,-1 1 0,0-1 0,1-1 0,-1 1 0,1-1 0,0-1 0,-1 1 0,2-1 0,-1 0 0,-9-8 0,9 7 0,-1 0 0,0 0 0,0 0 0,0 1 0,0 0 0,-1 1 0,1 0 0,-15-4 0,-16 2 0,0 2 0,0 2 0,-53 4 0,11 0 0,-17 6 0,70-5 0,0-2 0,-29 0 0,55-2 0,0 0 0,-1 0 0,1 0 0,0 0 0,-1 0 0,1 0 0,0 0 0,0-1 0,-1 1 0,1 0 0,0-1 0,0 1 0,-1-1 0,1 0 0,0 1 0,0-1 0,0 0 0,-2-1 0,3 2 0,0-1 0,0 0 0,0 1 0,0-1 0,0 1 0,0-1 0,0 0 0,0 1 0,0-1 0,0 0 0,0 1 0,0-1 0,0 1 0,0-1 0,1 0 0,-1 1 0,0-1 0,1 1 0,-1-1 0,0 1 0,1-1 0,-1 1 0,0-1 0,1 1 0,0-2 0,4-2 0,0-1 0,0 1 0,0 0 0,0 0 0,10-5 0,27-15 0,-30 17 0,1-1 0,-1 2 0,1 0 0,0 0 0,1 1 0,17-4 0,-238 8 0,-148 1-1365,325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19:17:50.2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84 24575,'82'2'0,"1"3"0,105 21 0,40 15 0,-162-27 0,1-4 0,121 3 0,2065-16 0,-1178 5 0,-982-2 0,124 16 0,-110-6 0,183-7 0,-145-5 0,-91-1 0,0-3 0,0-1 0,59-18 0,-54 11 0,1 3 0,65-5 0,-108 14 0,0-1 0,-1 0 0,1-2 0,-1 0 0,1 0 0,27-16 0,-22 11 0,0 1 0,37-10 0,16-6 0,-59 19 0,-1 0 0,1 1 0,0 1 0,0 1 0,19-3 0,270 5 0,-146 3 0,441-2-1365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009E-A26B-4F44-9FFE-D177014172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1E32-B40D-4BA7-BFBE-77B0B94DB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48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A1E32-B40D-4BA7-BFBE-77B0B94DBF16}" type="slidenum">
              <a:rPr lang="en-IN" smtClean="0"/>
              <a:t>5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606F73C-2FCF-273E-6343-A6B3C32920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2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66D1-FDB4-4528-A004-711530503FA5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8101-C587-4591-B08D-6BC38BBAC678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AA13-B584-491E-BF6D-8FE07ED382DF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1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4A5-9DFD-4595-A3C3-B99D4800D267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6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FFE-1111-4F5F-9B5A-3D3F2A3ACD06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2296-9AC3-4F76-876B-2636AEDD54D1}" type="datetime1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5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65FE-D02C-4AA3-86F0-E7D87E2A4D6C}" type="datetime1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5385-E3AB-42CF-8E28-89653E06C259}" type="datetime1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4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E6B1-67FE-44B8-9F76-FA3CB97363F3}" type="datetime1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AD34C6-3DAD-4D6F-8CC0-C56B6735968D}" type="datetime1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E0C9-AA70-4AFA-9E01-F55F06AEFD9B}" type="datetime1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DBE5C-4677-41C7-8AA5-FC4FA380B89E}" type="datetime1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51999-2886-46FC-9F1A-47F5525E6A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9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drive.google.com/file/d/1ByhAiFnKuUENF2uajmKjNvvi3ShFw1Jx/view?usp=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5" Type="http://schemas.openxmlformats.org/officeDocument/2006/relationships/customXml" Target="../ink/ink12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7.png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22" Type="http://schemas.openxmlformats.org/officeDocument/2006/relationships/image" Target="../media/image36.png"/><Relationship Id="rId27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_XoUtsaEPjEcGnzdZbN5FK0_ZTsDjCP/view?usp=share_link" TargetMode="External"/><Relationship Id="rId2" Type="http://schemas.openxmlformats.org/officeDocument/2006/relationships/hyperlink" Target="https://drive.google.com/file/d/1Pqj0g1H3lzIs270tDTYE-vlFV9C0mfWc/view?usp=shar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drive.google.com/file/d/1jRCk4YiSNFYZCkaLMbulRnQDwKEd-YLZ/view?usp=shar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70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customXml" Target="../ink/ink1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34.png"/><Relationship Id="rId14" Type="http://schemas.openxmlformats.org/officeDocument/2006/relationships/hyperlink" Target="https://drive.google.com/file/d/1j9IUOzBs21NzoAI9zfUx6N6Jkg2IUDEH/view?usp=share_lin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9IUOzBs21NzoAI9zfUx6N6Jkg2IUDEH/view?usp=share_lin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9tpXnNlhAyKnPGS7_-dM_qMwuW0EyP7/view?usp=share_link" TargetMode="External"/><Relationship Id="rId2" Type="http://schemas.openxmlformats.org/officeDocument/2006/relationships/hyperlink" Target="https://drive.google.com/file/d/1Szx8Mq_H8QXbpIfE61_67xq7jiXI86Fb/view?usp=share_link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hyperlink" Target="https://drive.google.com/file/d/13I-269HVDl8xh265eMGyMTH424R8AGcu/view?usp=share_lin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rz1axm7mTjQW8NPNQZOxS6wbZjk_lDzA/view?usp=share_lin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njx3Sc-Fs8gazFBrNUYRn4cNffy0ItOO/view?usp=share_lin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imbs14riaTqyqPVLpooShKAbSWOJfJ7N/view?usp=share_link" TargetMode="External"/><Relationship Id="rId3" Type="http://schemas.openxmlformats.org/officeDocument/2006/relationships/hyperlink" Target="https://drive.google.com/file/d/1E9tpXnNlhAyKnPGS7_-dM_qMwuW0EyP7/view?usp=share_link" TargetMode="External"/><Relationship Id="rId7" Type="http://schemas.openxmlformats.org/officeDocument/2006/relationships/hyperlink" Target="https://drive.google.com/file/d/1jRCk4YiSNFYZCkaLMbulRnQDwKEd-YLZ/view?usp=share_link" TargetMode="External"/><Relationship Id="rId2" Type="http://schemas.openxmlformats.org/officeDocument/2006/relationships/hyperlink" Target="https://drive.google.com/file/d/13I-269HVDl8xh265eMGyMTH424R8AGcu/view?usp=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z_XoUtsaEPjEcGnzdZbN5FK0_ZTsDjCP/view?usp=share_link" TargetMode="External"/><Relationship Id="rId5" Type="http://schemas.openxmlformats.org/officeDocument/2006/relationships/hyperlink" Target="https://drive.google.com/file/d/1Pqj0g1H3lzIs270tDTYE-vlFV9C0mfWc/view?usp=share_link" TargetMode="External"/><Relationship Id="rId4" Type="http://schemas.openxmlformats.org/officeDocument/2006/relationships/hyperlink" Target="https://drive.google.com/file/d/1Szx8Mq_H8QXbpIfE61_67xq7jiXI86Fb/view?usp=share_link" TargetMode="External"/><Relationship Id="rId9" Type="http://schemas.openxmlformats.org/officeDocument/2006/relationships/hyperlink" Target="https://drive.google.com/drive/folders/1e3tNUDN2PHsftue61Z3Ojbv13uk5qRmE?usp=share_lin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hyperlink" Target="https://jmcauley.ucsd.edu/data/amazon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21" Type="http://schemas.openxmlformats.org/officeDocument/2006/relationships/customXml" Target="../ink/ink7.xml"/><Relationship Id="rId7" Type="http://schemas.openxmlformats.org/officeDocument/2006/relationships/hyperlink" Target=":%20http:/localhost:8888/notebooks/Explained_imputation_methods.ipynb" TargetMode="External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diagramData" Target="../diagrams/data3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customXml" Target="../ink/ink2.xml"/><Relationship Id="rId24" Type="http://schemas.openxmlformats.org/officeDocument/2006/relationships/image" Target="../media/image12.png"/><Relationship Id="rId5" Type="http://schemas.openxmlformats.org/officeDocument/2006/relationships/diagramColors" Target="../diagrams/colors3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5.png"/><Relationship Id="rId19" Type="http://schemas.openxmlformats.org/officeDocument/2006/relationships/customXml" Target="../ink/ink6.xml"/><Relationship Id="rId4" Type="http://schemas.openxmlformats.org/officeDocument/2006/relationships/diagramQuickStyle" Target="../diagrams/quickStyle3.xml"/><Relationship Id="rId9" Type="http://schemas.openxmlformats.org/officeDocument/2006/relationships/customXml" Target="../ink/ink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app/profile/apoorva.mishra4895/viz/EDA_rating-dash/Dashboard1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app/profile/apoorva.mishra4895/viz/EDA_reviewdata_dashboard1_16746425154230/Dashboard3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61B-84FB-EBF0-F727-C1E404A0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429000"/>
            <a:ext cx="11189109" cy="334440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Product &amp; Review Analysis</a:t>
            </a:r>
            <a:b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(Office products and CDs &amp; Vinyl Dataset)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1026" name="Picture 2" descr="ᐈ Arrow or Smile: What Message Is Hidden in Amazon Logo ...">
            <a:extLst>
              <a:ext uri="{FF2B5EF4-FFF2-40B4-BE49-F238E27FC236}">
                <a16:creationId xmlns:a16="http://schemas.microsoft.com/office/drawing/2014/main" id="{6DC44C83-DBE6-D8EC-BEBF-D053E3F5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070" y="226838"/>
            <a:ext cx="5068529" cy="380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42C40-878B-DC05-C484-3BF2D504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200" y="6438798"/>
            <a:ext cx="1312025" cy="365125"/>
          </a:xfrm>
        </p:spPr>
        <p:txBody>
          <a:bodyPr/>
          <a:lstStyle/>
          <a:p>
            <a:r>
              <a:rPr lang="en-IN" sz="1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81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8F44F39-EC72-C5C8-60B7-E249F8C2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040"/>
            <a:ext cx="6200549" cy="3098054"/>
          </a:xfrm>
          <a:prstGeom prst="rect">
            <a:avLst/>
          </a:prstGeom>
        </p:spPr>
      </p:pic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0185DC-9C8F-C758-6FF0-8B9F4D0B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62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CC356-F39C-BC79-1F92-38D5D900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550" y="3784577"/>
            <a:ext cx="5991450" cy="3062517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FE8928A9-9753-FAA2-6334-7B6AAC62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964" y="145973"/>
            <a:ext cx="5906836" cy="351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Tableau Light"/>
              </a:rPr>
              <a:t>What is the Revenue Trend of the top selling categories?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886D6-DD62-4622-E039-723B5D87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399077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tx1"/>
                </a:solidFill>
              </a:rPr>
              <a:t>10</a:t>
            </a:fld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F664E-B945-89EC-EF2B-E87B54760AAD}"/>
              </a:ext>
            </a:extLst>
          </p:cNvPr>
          <p:cNvSpPr/>
          <p:nvPr/>
        </p:nvSpPr>
        <p:spPr>
          <a:xfrm>
            <a:off x="1001964" y="10906"/>
            <a:ext cx="1066416" cy="6314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50B6A-CFFB-B07E-60ED-DB261C677D1D}"/>
              </a:ext>
            </a:extLst>
          </p:cNvPr>
          <p:cNvSpPr/>
          <p:nvPr/>
        </p:nvSpPr>
        <p:spPr>
          <a:xfrm>
            <a:off x="6200550" y="10906"/>
            <a:ext cx="1239520" cy="6314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F0689-62FF-ED76-2737-5AF69E44A551}"/>
              </a:ext>
            </a:extLst>
          </p:cNvPr>
          <p:cNvSpPr/>
          <p:nvPr/>
        </p:nvSpPr>
        <p:spPr>
          <a:xfrm>
            <a:off x="4171495" y="3834580"/>
            <a:ext cx="137651" cy="1966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A2BC1-E33A-CB5A-9140-B505444F4C06}"/>
              </a:ext>
            </a:extLst>
          </p:cNvPr>
          <p:cNvSpPr/>
          <p:nvPr/>
        </p:nvSpPr>
        <p:spPr>
          <a:xfrm>
            <a:off x="10303218" y="3932902"/>
            <a:ext cx="137651" cy="1966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9C8CE-D363-EEA4-54F9-F75D85DEFA89}"/>
              </a:ext>
            </a:extLst>
          </p:cNvPr>
          <p:cNvSpPr txBox="1"/>
          <p:nvPr/>
        </p:nvSpPr>
        <p:spPr>
          <a:xfrm rot="16200000">
            <a:off x="-557830" y="611747"/>
            <a:ext cx="15928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Total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A09FE-4AD3-9F54-62D5-B489D16872B8}"/>
              </a:ext>
            </a:extLst>
          </p:cNvPr>
          <p:cNvSpPr txBox="1"/>
          <p:nvPr/>
        </p:nvSpPr>
        <p:spPr>
          <a:xfrm rot="16200000">
            <a:off x="-557831" y="2425669"/>
            <a:ext cx="15928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Total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6737E-CCDA-D4C8-29FE-68385E467D60}"/>
              </a:ext>
            </a:extLst>
          </p:cNvPr>
          <p:cNvSpPr txBox="1"/>
          <p:nvPr/>
        </p:nvSpPr>
        <p:spPr>
          <a:xfrm>
            <a:off x="10970815" y="2721321"/>
            <a:ext cx="116726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Office Products</a:t>
            </a:r>
          </a:p>
          <a:p>
            <a:r>
              <a:rPr lang="en-IN" sz="1100" dirty="0"/>
              <a:t>$ 80.5 Million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8A80-EEC1-8B56-F2AF-5BB948C3F2AA}"/>
              </a:ext>
            </a:extLst>
          </p:cNvPr>
          <p:cNvSpPr txBox="1"/>
          <p:nvPr/>
        </p:nvSpPr>
        <p:spPr>
          <a:xfrm>
            <a:off x="11145446" y="1492037"/>
            <a:ext cx="104655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Digital Music</a:t>
            </a:r>
          </a:p>
          <a:p>
            <a:r>
              <a:rPr lang="en-IN" sz="1100" dirty="0"/>
              <a:t>$ 58.5 Million</a:t>
            </a:r>
          </a:p>
        </p:txBody>
      </p:sp>
    </p:spTree>
    <p:extLst>
      <p:ext uri="{BB962C8B-B14F-4D97-AF65-F5344CB8AC3E}">
        <p14:creationId xmlns:p14="http://schemas.microsoft.com/office/powerpoint/2010/main" val="13009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942" y="1298699"/>
            <a:ext cx="10368116" cy="70548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OBJECTIVE : To create a Model for sentiment analysis of reviews posted by the customers and classify the reviews in three categories of Positive, Neutral and Negative. </a:t>
            </a:r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3CA877-5A1E-9F38-0FE6-9D9836648722}"/>
              </a:ext>
            </a:extLst>
          </p:cNvPr>
          <p:cNvSpPr/>
          <p:nvPr/>
        </p:nvSpPr>
        <p:spPr>
          <a:xfrm>
            <a:off x="1960876" y="467229"/>
            <a:ext cx="7965444" cy="610565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SENTIMENT ANALYSIS OF REVIEW TEXT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D0CB7-DA68-A5C4-459E-EE1390405D7F}"/>
              </a:ext>
            </a:extLst>
          </p:cNvPr>
          <p:cNvSpPr txBox="1"/>
          <p:nvPr/>
        </p:nvSpPr>
        <p:spPr>
          <a:xfrm>
            <a:off x="194511" y="6443178"/>
            <a:ext cx="310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hlinkClick r:id="rId2"/>
              </a:rPr>
              <a:t>VaderSentiment</a:t>
            </a:r>
            <a:r>
              <a:rPr lang="en-IN" b="1" dirty="0">
                <a:hlinkClick r:id="rId2"/>
              </a:rPr>
              <a:t> vs </a:t>
            </a:r>
            <a:r>
              <a:rPr lang="en-IN" b="1" dirty="0" err="1">
                <a:hlinkClick r:id="rId2"/>
              </a:rPr>
              <a:t>Textblob</a:t>
            </a:r>
            <a:r>
              <a:rPr lang="en-IN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2262-E743-7D2E-24B5-4E040C71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5697" y="6460334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11</a:t>
            </a:fld>
            <a:endParaRPr lang="en-IN" sz="2000" b="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40E9CC0-C71E-3855-AF10-D694952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5170"/>
            <a:ext cx="7580671" cy="5670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400" b="1" i="1" u="sng" dirty="0">
                <a:solidFill>
                  <a:schemeClr val="tx1"/>
                </a:solidFill>
                <a:latin typeface="+mn-lt"/>
              </a:rPr>
              <a:t>BUSINESS PURPOSE OF SENTIMENT ANALYSIS 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D58EEB4-27C9-803E-B3D8-92A66C679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290914"/>
              </p:ext>
            </p:extLst>
          </p:nvPr>
        </p:nvGraphicFramePr>
        <p:xfrm>
          <a:off x="589311" y="2428325"/>
          <a:ext cx="11013378" cy="4366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58A5B7-EE94-B9F4-294D-0BBC62D563A2}"/>
              </a:ext>
            </a:extLst>
          </p:cNvPr>
          <p:cNvSpPr/>
          <p:nvPr/>
        </p:nvSpPr>
        <p:spPr>
          <a:xfrm>
            <a:off x="875070" y="1499134"/>
            <a:ext cx="10333703" cy="56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Amazon Logo and symbol, meaning, history, PNG, brand">
            <a:extLst>
              <a:ext uri="{FF2B5EF4-FFF2-40B4-BE49-F238E27FC236}">
                <a16:creationId xmlns:a16="http://schemas.microsoft.com/office/drawing/2014/main" id="{6FA1DFA8-AC1A-9B45-9A33-41688CFA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4504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94DBED-2CA3-EA9E-6241-C086C7B27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6" y="1068477"/>
            <a:ext cx="4866967" cy="4721046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B5A53349-C6DC-231A-10E3-FEDF48C352CF}"/>
              </a:ext>
            </a:extLst>
          </p:cNvPr>
          <p:cNvSpPr txBox="1">
            <a:spLocks/>
          </p:cNvSpPr>
          <p:nvPr/>
        </p:nvSpPr>
        <p:spPr>
          <a:xfrm>
            <a:off x="2318528" y="242806"/>
            <a:ext cx="7446785" cy="747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rgbClr val="333333"/>
                </a:solidFill>
                <a:latin typeface="Tableau Light"/>
              </a:rPr>
              <a:t>PRELIMINARY ANALYSIS ON REVIEW TEXT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DF109-60D0-4252-8388-40EF7BC8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774" y="641747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1800" b="1" smtClean="0"/>
              <a:t>12</a:t>
            </a:fld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7254F4-76F8-43B2-829B-6A2B2F825D96}"/>
              </a:ext>
            </a:extLst>
          </p:cNvPr>
          <p:cNvSpPr txBox="1">
            <a:spLocks/>
          </p:cNvSpPr>
          <p:nvPr/>
        </p:nvSpPr>
        <p:spPr>
          <a:xfrm>
            <a:off x="244332" y="2970647"/>
            <a:ext cx="2974258" cy="30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dirty="0">
                <a:solidFill>
                  <a:schemeClr val="tx1"/>
                </a:solidFill>
              </a:rPr>
              <a:t>Words like Great, Good, Like, Love has positive connotation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F834A11-A77A-7547-1361-4BE3BE68F470}"/>
              </a:ext>
            </a:extLst>
          </p:cNvPr>
          <p:cNvSpPr txBox="1">
            <a:spLocks/>
          </p:cNvSpPr>
          <p:nvPr/>
        </p:nvSpPr>
        <p:spPr>
          <a:xfrm>
            <a:off x="8873612" y="2778178"/>
            <a:ext cx="2974258" cy="3090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dirty="0">
                <a:solidFill>
                  <a:schemeClr val="tx1"/>
                </a:solidFill>
              </a:rPr>
              <a:t>Words like music, songs, album, band shows that there are more reviews for CDs &amp; Vinyl Data </a:t>
            </a:r>
          </a:p>
        </p:txBody>
      </p:sp>
    </p:spTree>
    <p:extLst>
      <p:ext uri="{BB962C8B-B14F-4D97-AF65-F5344CB8AC3E}">
        <p14:creationId xmlns:p14="http://schemas.microsoft.com/office/powerpoint/2010/main" val="40122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94AC-A5BB-DCB0-E8A2-5F928BB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542" y="64204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13</a:t>
            </a:fld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36E3-78B5-97EF-3680-322018A82E33}"/>
              </a:ext>
            </a:extLst>
          </p:cNvPr>
          <p:cNvSpPr txBox="1"/>
          <p:nvPr/>
        </p:nvSpPr>
        <p:spPr>
          <a:xfrm>
            <a:off x="-1" y="810696"/>
            <a:ext cx="1121248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– 1 Logistic Regression with OVR Baseline TF-IDF Vectorizer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D677-C808-6112-89F6-B7EB5BFADC46}"/>
              </a:ext>
            </a:extLst>
          </p:cNvPr>
          <p:cNvSpPr txBox="1"/>
          <p:nvPr/>
        </p:nvSpPr>
        <p:spPr>
          <a:xfrm>
            <a:off x="7319583" y="3193960"/>
            <a:ext cx="447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 is biased as majority of positive reviews are correctly predicted where as neutral and negative reviews are not correctly predicted.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76054-69CF-764F-1A86-66030799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7" y="1889384"/>
            <a:ext cx="6000422" cy="42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EE4C2-B1D3-29F3-0C0D-1D30B54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583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14</a:t>
            </a:fld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FD03A1-3E4D-4B0E-E0F3-849A3CD53F3F}"/>
                  </a:ext>
                </a:extLst>
              </p14:cNvPr>
              <p14:cNvContentPartPr/>
              <p14:nvPr/>
            </p14:nvContentPartPr>
            <p14:xfrm>
              <a:off x="-1402080" y="23974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FD03A1-3E4D-4B0E-E0F3-849A3CD53F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456080" y="2289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9C7028-1902-C186-6A5A-A19035258923}"/>
                  </a:ext>
                </a:extLst>
              </p14:cNvPr>
              <p14:cNvContentPartPr/>
              <p14:nvPr/>
            </p14:nvContentPartPr>
            <p14:xfrm>
              <a:off x="-873600" y="161548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9C7028-1902-C186-6A5A-A190352589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27600" y="1507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D73690-11A5-E926-4667-E4742FE04091}"/>
                  </a:ext>
                </a:extLst>
              </p14:cNvPr>
              <p14:cNvContentPartPr/>
              <p14:nvPr/>
            </p14:nvContentPartPr>
            <p14:xfrm>
              <a:off x="-873600" y="161548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D73690-11A5-E926-4667-E4742FE0409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927600" y="1507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F53866-D8CF-D2B0-1626-C4EF1329D5AD}"/>
                  </a:ext>
                </a:extLst>
              </p14:cNvPr>
              <p14:cNvContentPartPr/>
              <p14:nvPr/>
            </p14:nvContentPartPr>
            <p14:xfrm>
              <a:off x="-985560" y="58912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F53866-D8CF-D2B0-1626-C4EF1329D5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039560" y="4814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F43DD5-3D9C-8109-1073-7C677177033C}"/>
                  </a:ext>
                </a:extLst>
              </p14:cNvPr>
              <p14:cNvContentPartPr/>
              <p14:nvPr/>
            </p14:nvContentPartPr>
            <p14:xfrm>
              <a:off x="-985560" y="58912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F43DD5-3D9C-8109-1073-7C67717703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039560" y="4814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0D53AB-C66D-A7F1-03B2-7FEBB9A4BB12}"/>
              </a:ext>
            </a:extLst>
          </p:cNvPr>
          <p:cNvSpPr txBox="1"/>
          <p:nvPr/>
        </p:nvSpPr>
        <p:spPr>
          <a:xfrm>
            <a:off x="-1" y="724622"/>
            <a:ext cx="9635613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2 – Logistic Regression with OVR Baseline </a:t>
            </a:r>
            <a:r>
              <a:rPr lang="en-IN" sz="2800" dirty="0" err="1"/>
              <a:t>Fasttext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C53E7-469B-EEED-1130-8AFA6D7E76D3}"/>
              </a:ext>
            </a:extLst>
          </p:cNvPr>
          <p:cNvSpPr txBox="1"/>
          <p:nvPr/>
        </p:nvSpPr>
        <p:spPr>
          <a:xfrm>
            <a:off x="7012274" y="3276599"/>
            <a:ext cx="446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Compared to previous model this model gives a better distribution of correct predictions across the three sentiments. But this model is slightly biased towards positive sentiment.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94D3B-92FB-323F-AEC3-F9C7064F896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2174" y="2172464"/>
            <a:ext cx="5994261" cy="3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5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D84FB-99AB-02A8-9F79-91AC0B71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67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15</a:t>
            </a:fld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93CD3-274E-E0A4-38BA-4197EB924C18}"/>
              </a:ext>
            </a:extLst>
          </p:cNvPr>
          <p:cNvSpPr txBox="1"/>
          <p:nvPr/>
        </p:nvSpPr>
        <p:spPr>
          <a:xfrm>
            <a:off x="0" y="826433"/>
            <a:ext cx="91931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Model 3 – Random Forest baseline </a:t>
            </a:r>
            <a:r>
              <a:rPr lang="en-IN" sz="2800" dirty="0" err="1"/>
              <a:t>Fasttext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65F54-BB07-623B-B1E8-C5255DBC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5" y="1915952"/>
            <a:ext cx="6235780" cy="4115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F55BE-6EA2-9627-3D56-2758F5B088EE}"/>
              </a:ext>
            </a:extLst>
          </p:cNvPr>
          <p:cNvSpPr txBox="1"/>
          <p:nvPr/>
        </p:nvSpPr>
        <p:spPr>
          <a:xfrm>
            <a:off x="7012274" y="3276599"/>
            <a:ext cx="446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Compared to previous models this model gives a better distribution of correct predictions across the three sentiments with the least biasness. </a:t>
            </a:r>
          </a:p>
        </p:txBody>
      </p:sp>
    </p:spTree>
    <p:extLst>
      <p:ext uri="{BB962C8B-B14F-4D97-AF65-F5344CB8AC3E}">
        <p14:creationId xmlns:p14="http://schemas.microsoft.com/office/powerpoint/2010/main" val="328009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BE0A-9B52-C779-96B2-3DBDF64A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54" y="426346"/>
            <a:ext cx="8459675" cy="50981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FINAL COMPARISON OF THE MODELS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7807-E6FD-C73C-2F8E-2E9714AF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1999-2886-46FC-9F1A-47F5525E6A04}" type="slidenum">
              <a:rPr lang="en-IN" u="sng" smtClean="0"/>
              <a:t>16</a:t>
            </a:fld>
            <a:endParaRPr lang="en-IN" u="sng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758DAA9-C7FC-1E9A-6BF0-08594ADC1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61016"/>
              </p:ext>
            </p:extLst>
          </p:nvPr>
        </p:nvGraphicFramePr>
        <p:xfrm>
          <a:off x="1219199" y="1342698"/>
          <a:ext cx="999328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501">
                  <a:extLst>
                    <a:ext uri="{9D8B030D-6E8A-4147-A177-3AD203B41FA5}">
                      <a16:colId xmlns:a16="http://schemas.microsoft.com/office/drawing/2014/main" val="3299420883"/>
                    </a:ext>
                  </a:extLst>
                </a:gridCol>
                <a:gridCol w="1692319">
                  <a:extLst>
                    <a:ext uri="{9D8B030D-6E8A-4147-A177-3AD203B41FA5}">
                      <a16:colId xmlns:a16="http://schemas.microsoft.com/office/drawing/2014/main" val="554803978"/>
                    </a:ext>
                  </a:extLst>
                </a:gridCol>
                <a:gridCol w="4213464">
                  <a:extLst>
                    <a:ext uri="{9D8B030D-6E8A-4147-A177-3AD203B41FA5}">
                      <a16:colId xmlns:a16="http://schemas.microsoft.com/office/drawing/2014/main" val="111417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Correct predictions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Regression-OVR baseline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Biased towards Positive &amp; Neutral 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1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Regression-OVR baseline </a:t>
                      </a:r>
                      <a:r>
                        <a:rPr lang="en-IN" dirty="0" err="1"/>
                        <a:t>Fasttext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Slightly biased towards Positive &amp; Neutral 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Random Forest classifier baseline </a:t>
                      </a:r>
                      <a:r>
                        <a:rPr lang="en-IN" dirty="0" err="1"/>
                        <a:t>Fasttext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Least biased of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6574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EF1254-6055-B771-594C-2F7CEAB74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5084"/>
              </p:ext>
            </p:extLst>
          </p:nvPr>
        </p:nvGraphicFramePr>
        <p:xfrm>
          <a:off x="839913" y="4477827"/>
          <a:ext cx="10776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028">
                  <a:extLst>
                    <a:ext uri="{9D8B030D-6E8A-4147-A177-3AD203B41FA5}">
                      <a16:colId xmlns:a16="http://schemas.microsoft.com/office/drawing/2014/main" val="2938464144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3127521715"/>
                    </a:ext>
                  </a:extLst>
                </a:gridCol>
                <a:gridCol w="3583115">
                  <a:extLst>
                    <a:ext uri="{9D8B030D-6E8A-4147-A177-3AD203B41FA5}">
                      <a16:colId xmlns:a16="http://schemas.microsoft.com/office/drawing/2014/main" val="419630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 TEXT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Model - Random Forest Classifier baseline </a:t>
                      </a:r>
                      <a:r>
                        <a:rPr lang="en-IN" dirty="0" err="1"/>
                        <a:t>Fasttext</a:t>
                      </a:r>
                      <a:r>
                        <a:rPr lang="en-IN" dirty="0"/>
                        <a:t>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 SENTIMENT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76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'Poor quality. Fault device.’  ----------------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'books for office’                   ----------------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5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'Happy with the product’     ----------------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------------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  </a:t>
                      </a:r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41D0-4603-DDB3-55AF-B85BAB07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872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17</a:t>
            </a:fld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C1B86752-BE8E-D1DC-F632-FBC5C5DB287C}"/>
              </a:ext>
            </a:extLst>
          </p:cNvPr>
          <p:cNvSpPr txBox="1">
            <a:spLocks/>
          </p:cNvSpPr>
          <p:nvPr/>
        </p:nvSpPr>
        <p:spPr>
          <a:xfrm>
            <a:off x="1262284" y="331964"/>
            <a:ext cx="10058400" cy="84971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tx1"/>
                </a:solidFill>
              </a:rPr>
              <a:t>TIME SERIES ANALYSIS FOR FORECASTING FUTURE SENTIMENTS 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sz="4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9DDC43-41CE-9BD3-0E69-D562E345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03" y="974845"/>
            <a:ext cx="10164080" cy="4741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81FB22-B30F-546F-70FF-345D1EAB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03" y="974844"/>
            <a:ext cx="10332161" cy="4741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7F141-7D39-C357-BBAB-C55F7E6E7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14" y="974844"/>
            <a:ext cx="10665771" cy="48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02AF67-D1CD-17AF-A673-59B5BF726E05}"/>
              </a:ext>
            </a:extLst>
          </p:cNvPr>
          <p:cNvSpPr/>
          <p:nvPr/>
        </p:nvSpPr>
        <p:spPr>
          <a:xfrm>
            <a:off x="523119" y="312862"/>
            <a:ext cx="11145761" cy="906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CLUSTERING OF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075D-7B95-71DE-E623-075BE29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4862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18</a:t>
            </a:fld>
            <a:endParaRPr lang="en-IN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9D50AD-CF5F-8A46-C7F8-8CA4C771DBF6}"/>
              </a:ext>
            </a:extLst>
          </p:cNvPr>
          <p:cNvSpPr txBox="1">
            <a:spLocks/>
          </p:cNvSpPr>
          <p:nvPr/>
        </p:nvSpPr>
        <p:spPr>
          <a:xfrm>
            <a:off x="1214651" y="2993069"/>
            <a:ext cx="9762695" cy="3499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IN" sz="2800" b="1" u="sng" dirty="0"/>
              <a:t>Criteria for clustering: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The overall </a:t>
            </a:r>
            <a:r>
              <a:rPr lang="en-IN" sz="2400" b="1" dirty="0"/>
              <a:t>sentiment </a:t>
            </a:r>
            <a:r>
              <a:rPr lang="en-IN" sz="2400" dirty="0"/>
              <a:t>of a person as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b="1" dirty="0"/>
              <a:t>Number of orders </a:t>
            </a:r>
            <a:r>
              <a:rPr lang="en-IN" sz="2400" dirty="0"/>
              <a:t>placed by a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b="1" dirty="0"/>
              <a:t>total amount spent</a:t>
            </a:r>
            <a:r>
              <a:rPr lang="en-IN" sz="2400" dirty="0"/>
              <a:t> by the customer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2400" dirty="0"/>
              <a:t>For how long a person has been Amazons customer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5EAB46-E379-2669-B4E6-0E801AC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246176"/>
            <a:ext cx="10058400" cy="106302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2400" b="1" u="sng" dirty="0"/>
              <a:t>OBJECTIVE:  </a:t>
            </a:r>
            <a:r>
              <a:rPr lang="en-IN" sz="2400" b="1" dirty="0">
                <a:solidFill>
                  <a:schemeClr val="tx1"/>
                </a:solidFill>
              </a:rPr>
              <a:t>To find different types of customers present in Amazon.</a:t>
            </a:r>
          </a:p>
        </p:txBody>
      </p:sp>
      <p:pic>
        <p:nvPicPr>
          <p:cNvPr id="8" name="Picture 4" descr="Amazon Logo and symbol, meaning, history, PNG, brand">
            <a:extLst>
              <a:ext uri="{FF2B5EF4-FFF2-40B4-BE49-F238E27FC236}">
                <a16:creationId xmlns:a16="http://schemas.microsoft.com/office/drawing/2014/main" id="{3D8D0C04-4330-15BA-320F-842E2EDE2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1814050" y="365125"/>
            <a:ext cx="1045118" cy="8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69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310CE-16DE-EC2D-9EA7-871756EA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73953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19</a:t>
            </a:fld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E7637F-362E-2A12-E17D-8161A4269946}"/>
              </a:ext>
            </a:extLst>
          </p:cNvPr>
          <p:cNvSpPr txBox="1">
            <a:spLocks/>
          </p:cNvSpPr>
          <p:nvPr/>
        </p:nvSpPr>
        <p:spPr>
          <a:xfrm>
            <a:off x="2158740" y="6424800"/>
            <a:ext cx="7741718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000" b="1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List of customers : </a:t>
            </a:r>
            <a:r>
              <a:rPr lang="en-IN" sz="2800" dirty="0">
                <a:hlinkClick r:id="rId2"/>
              </a:rPr>
              <a:t>SATISFIED</a:t>
            </a:r>
            <a:r>
              <a:rPr lang="en-IN" sz="2800" dirty="0"/>
              <a:t>  </a:t>
            </a:r>
            <a:r>
              <a:rPr lang="en-IN" sz="2800" dirty="0">
                <a:hlinkClick r:id="rId3"/>
              </a:rPr>
              <a:t>NEUTRAL</a:t>
            </a:r>
            <a:r>
              <a:rPr lang="en-IN" sz="2800" dirty="0"/>
              <a:t>  </a:t>
            </a:r>
            <a:r>
              <a:rPr lang="en-IN" sz="2800" dirty="0">
                <a:hlinkClick r:id="rId4"/>
              </a:rPr>
              <a:t>NOT SATISFIED</a:t>
            </a:r>
            <a:endParaRPr lang="en-IN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8B5174-054A-79AC-B272-6F214C9B9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17382"/>
              </p:ext>
            </p:extLst>
          </p:nvPr>
        </p:nvGraphicFramePr>
        <p:xfrm>
          <a:off x="2926197" y="4643804"/>
          <a:ext cx="65581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755">
                  <a:extLst>
                    <a:ext uri="{9D8B030D-6E8A-4147-A177-3AD203B41FA5}">
                      <a16:colId xmlns:a16="http://schemas.microsoft.com/office/drawing/2014/main" val="3610145021"/>
                    </a:ext>
                  </a:extLst>
                </a:gridCol>
                <a:gridCol w="2162806">
                  <a:extLst>
                    <a:ext uri="{9D8B030D-6E8A-4147-A177-3AD203B41FA5}">
                      <a16:colId xmlns:a16="http://schemas.microsoft.com/office/drawing/2014/main" val="2929990932"/>
                    </a:ext>
                  </a:extLst>
                </a:gridCol>
                <a:gridCol w="1776597">
                  <a:extLst>
                    <a:ext uri="{9D8B030D-6E8A-4147-A177-3AD203B41FA5}">
                      <a16:colId xmlns:a16="http://schemas.microsoft.com/office/drawing/2014/main" val="208583516"/>
                    </a:ext>
                  </a:extLst>
                </a:gridCol>
                <a:gridCol w="1900959">
                  <a:extLst>
                    <a:ext uri="{9D8B030D-6E8A-4147-A177-3AD203B41FA5}">
                      <a16:colId xmlns:a16="http://schemas.microsoft.com/office/drawing/2014/main" val="322327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price 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orders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5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 to 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2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7899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E3D6675-9488-C923-E13E-D08DBF94A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48400"/>
          <a:stretch/>
        </p:blipFill>
        <p:spPr>
          <a:xfrm>
            <a:off x="979517" y="0"/>
            <a:ext cx="4572000" cy="4421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30AC0-C94F-CA31-8768-B978FE41F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67"/>
          <a:stretch/>
        </p:blipFill>
        <p:spPr>
          <a:xfrm>
            <a:off x="6858996" y="74895"/>
            <a:ext cx="4353487" cy="44210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EC2DE5-3D26-F23F-DC23-C31C66619B4A}"/>
              </a:ext>
            </a:extLst>
          </p:cNvPr>
          <p:cNvSpPr/>
          <p:nvPr/>
        </p:nvSpPr>
        <p:spPr>
          <a:xfrm>
            <a:off x="5551517" y="1444768"/>
            <a:ext cx="1307479" cy="560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B7ABE-DB24-93BA-C71E-F1C254F8F65A}"/>
              </a:ext>
            </a:extLst>
          </p:cNvPr>
          <p:cNvSpPr txBox="1"/>
          <p:nvPr/>
        </p:nvSpPr>
        <p:spPr>
          <a:xfrm>
            <a:off x="2369574" y="4051731"/>
            <a:ext cx="26902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Total price spent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931A7-90F5-4EBE-F605-A3133A25440F}"/>
              </a:ext>
            </a:extLst>
          </p:cNvPr>
          <p:cNvSpPr txBox="1"/>
          <p:nvPr/>
        </p:nvSpPr>
        <p:spPr>
          <a:xfrm>
            <a:off x="7860890" y="4118969"/>
            <a:ext cx="3019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Average 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C461-2F6F-7246-F065-DE65DA3C3547}"/>
              </a:ext>
            </a:extLst>
          </p:cNvPr>
          <p:cNvSpPr txBox="1"/>
          <p:nvPr/>
        </p:nvSpPr>
        <p:spPr>
          <a:xfrm rot="16200000">
            <a:off x="-169990" y="1820540"/>
            <a:ext cx="3019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Average Sentiment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B68E5-9361-AE81-78AE-32F6C0BCF3AB}"/>
              </a:ext>
            </a:extLst>
          </p:cNvPr>
          <p:cNvSpPr txBox="1"/>
          <p:nvPr/>
        </p:nvSpPr>
        <p:spPr>
          <a:xfrm rot="16200000">
            <a:off x="5449146" y="1947727"/>
            <a:ext cx="3019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Total orders placed</a:t>
            </a:r>
          </a:p>
        </p:txBody>
      </p:sp>
    </p:spTree>
    <p:extLst>
      <p:ext uri="{BB962C8B-B14F-4D97-AF65-F5344CB8AC3E}">
        <p14:creationId xmlns:p14="http://schemas.microsoft.com/office/powerpoint/2010/main" val="57465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mazon Logo and symbol, meaning, history, PNG, brand">
            <a:extLst>
              <a:ext uri="{FF2B5EF4-FFF2-40B4-BE49-F238E27FC236}">
                <a16:creationId xmlns:a16="http://schemas.microsoft.com/office/drawing/2014/main" id="{6FA1DFA8-AC1A-9B45-9A33-41688CFAC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0" y="0"/>
            <a:ext cx="1958991" cy="15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94D58-E31E-E30B-D2D0-C6BD50AD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84" y="398675"/>
            <a:ext cx="10058400" cy="863969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BRIEF OVER-VIEW OF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0" y="2152461"/>
            <a:ext cx="10058400" cy="47980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year was 1994 when Jeff Bezos launched Amazon from his garage. In 1995.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first product launched by Amazon was a book in 50 states and in 45 countries within 30 days.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Amazon name has become synonymous with online shopping and continues to grow by developing new products, acquisitions, and numerous service offerings to enlarge the customer 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Nowadays, almost 150.6 million people turn to the Amazon app for most everything. </a:t>
            </a:r>
          </a:p>
          <a:p>
            <a:pPr marL="0" indent="0" algn="just">
              <a:buNone/>
            </a:pPr>
            <a:endParaRPr lang="en-IN" sz="3600" b="1" u="sng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algn="just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DAB02-5388-6115-CC70-B4F34EA0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565" y="638444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2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966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1986-7B48-FD91-C187-78CD030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378" y="6449247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20</a:t>
            </a:fld>
            <a:endParaRPr lang="en-IN" b="1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392C0E5-147F-FD63-334C-5F29CAF7628F}"/>
              </a:ext>
            </a:extLst>
          </p:cNvPr>
          <p:cNvSpPr txBox="1">
            <a:spLocks/>
          </p:cNvSpPr>
          <p:nvPr/>
        </p:nvSpPr>
        <p:spPr>
          <a:xfrm>
            <a:off x="931124" y="335566"/>
            <a:ext cx="10329751" cy="627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+mn-lt"/>
              </a:rPr>
              <a:t>NEW CUSTOMERS &amp; CUSTOMER RETENTION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7D0DF-7D69-2949-EAF5-4DB01277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" y="1233133"/>
            <a:ext cx="7593545" cy="255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4DEAC-3E1A-D170-B373-D9253F9E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23" y="3825962"/>
            <a:ext cx="7793980" cy="2462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004E7F-9D85-03E4-40E1-5CDA5AE5D8DE}"/>
                  </a:ext>
                </a:extLst>
              </p14:cNvPr>
              <p14:cNvContentPartPr/>
              <p14:nvPr/>
            </p14:nvContentPartPr>
            <p14:xfrm>
              <a:off x="421974" y="1573068"/>
              <a:ext cx="21240" cy="17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004E7F-9D85-03E4-40E1-5CDA5AE5D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334" y="1465068"/>
                <a:ext cx="1288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5A9522-5035-546F-04C3-C02F0B1D6DDF}"/>
                  </a:ext>
                </a:extLst>
              </p14:cNvPr>
              <p14:cNvContentPartPr/>
              <p14:nvPr/>
            </p14:nvContentPartPr>
            <p14:xfrm>
              <a:off x="835614" y="7965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5A9522-5035-546F-04C3-C02F0B1D6D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614" y="688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98C090-AF0B-4D73-1EE9-7F3591EED03F}"/>
                  </a:ext>
                </a:extLst>
              </p14:cNvPr>
              <p14:cNvContentPartPr/>
              <p14:nvPr/>
            </p14:nvContentPartPr>
            <p14:xfrm>
              <a:off x="392814" y="1523748"/>
              <a:ext cx="30960" cy="520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98C090-AF0B-4D73-1EE9-7F3591EED0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814" y="1416108"/>
                <a:ext cx="1386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7265FA-814E-371B-19FE-BBC02966E4CE}"/>
                  </a:ext>
                </a:extLst>
              </p14:cNvPr>
              <p14:cNvContentPartPr/>
              <p14:nvPr/>
            </p14:nvContentPartPr>
            <p14:xfrm>
              <a:off x="373374" y="1533468"/>
              <a:ext cx="360" cy="518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7265FA-814E-371B-19FE-BBC02966E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374" y="1461828"/>
                <a:ext cx="720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851310E-4F9D-99A1-0D3B-92E37616A40F}"/>
                  </a:ext>
                </a:extLst>
              </p14:cNvPr>
              <p14:cNvContentPartPr/>
              <p14:nvPr/>
            </p14:nvContentPartPr>
            <p14:xfrm>
              <a:off x="2566413" y="405866"/>
              <a:ext cx="1414080" cy="323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851310E-4F9D-99A1-0D3B-92E37616A4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0413" y="333786"/>
                <a:ext cx="1485720" cy="467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C5E8C66-12A6-D6D6-8B48-AB9969D001F6}"/>
              </a:ext>
            </a:extLst>
          </p:cNvPr>
          <p:cNvSpPr/>
          <p:nvPr/>
        </p:nvSpPr>
        <p:spPr>
          <a:xfrm>
            <a:off x="333102" y="1483006"/>
            <a:ext cx="177743" cy="619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51D93-DB71-A849-F2A3-EE0943ADB290}"/>
              </a:ext>
            </a:extLst>
          </p:cNvPr>
          <p:cNvSpPr/>
          <p:nvPr/>
        </p:nvSpPr>
        <p:spPr>
          <a:xfrm rot="5400000">
            <a:off x="9127427" y="25895"/>
            <a:ext cx="684607" cy="3351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53D670-07BB-A893-7B48-4A4E3AF3D228}"/>
              </a:ext>
            </a:extLst>
          </p:cNvPr>
          <p:cNvCxnSpPr/>
          <p:nvPr/>
        </p:nvCxnSpPr>
        <p:spPr>
          <a:xfrm>
            <a:off x="7251290" y="2218076"/>
            <a:ext cx="1730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77ABE7-DF8D-21CB-C636-F468465794D0}"/>
              </a:ext>
            </a:extLst>
          </p:cNvPr>
          <p:cNvSpPr txBox="1"/>
          <p:nvPr/>
        </p:nvSpPr>
        <p:spPr>
          <a:xfrm>
            <a:off x="9716729" y="1875772"/>
            <a:ext cx="2475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New customers </a:t>
            </a:r>
            <a:r>
              <a:rPr lang="en-IN" dirty="0"/>
              <a:t>earned by Amazon each year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5E265-5587-E379-B509-97E9CBA061D5}"/>
              </a:ext>
            </a:extLst>
          </p:cNvPr>
          <p:cNvCxnSpPr/>
          <p:nvPr/>
        </p:nvCxnSpPr>
        <p:spPr>
          <a:xfrm>
            <a:off x="7382268" y="3314373"/>
            <a:ext cx="17304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9A0D6C-778E-F7A1-DAF4-6B1613D99F05}"/>
              </a:ext>
            </a:extLst>
          </p:cNvPr>
          <p:cNvSpPr txBox="1"/>
          <p:nvPr/>
        </p:nvSpPr>
        <p:spPr>
          <a:xfrm>
            <a:off x="9673609" y="2801922"/>
            <a:ext cx="2317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Out of new customers how many customers were retained till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C809E0-3652-2852-1E7F-F31F6B02CDEA}"/>
              </a:ext>
            </a:extLst>
          </p:cNvPr>
          <p:cNvSpPr txBox="1"/>
          <p:nvPr/>
        </p:nvSpPr>
        <p:spPr>
          <a:xfrm>
            <a:off x="200436" y="5926810"/>
            <a:ext cx="323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latin typeface="+mj-lt"/>
              </a:rPr>
              <a:t>Customer </a:t>
            </a:r>
            <a:r>
              <a:rPr lang="en-IN" sz="1800" i="1" u="sng" dirty="0"/>
              <a:t>retention</a:t>
            </a:r>
            <a:r>
              <a:rPr lang="en-IN" sz="1800" b="1" i="1" u="sng" dirty="0"/>
              <a:t> </a:t>
            </a:r>
            <a:r>
              <a:rPr lang="en-IN" sz="1800" b="1" i="1" u="sng" dirty="0">
                <a:hlinkClick r:id="rId14"/>
              </a:rPr>
              <a:t>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F358-E3F9-1CE0-7C05-B93AADE1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18" y="64597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21</a:t>
            </a:fld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4" descr="Amazon Logo and symbol, meaning, history, PNG, brand">
            <a:extLst>
              <a:ext uri="{FF2B5EF4-FFF2-40B4-BE49-F238E27FC236}">
                <a16:creationId xmlns:a16="http://schemas.microsoft.com/office/drawing/2014/main" id="{DD541F49-6FD9-C8FD-B843-6A44530A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66" y="2182"/>
            <a:ext cx="1327355" cy="75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B91D254-5CED-EDFC-20A3-C8619DDB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937"/>
            <a:ext cx="6649884" cy="51697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+mn-lt"/>
              </a:rPr>
              <a:t>NEW CUSTOMERS FORECASTING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8BB3BE5-CB66-6A64-CF00-6DC6C54DCCED}"/>
              </a:ext>
            </a:extLst>
          </p:cNvPr>
          <p:cNvSpPr txBox="1">
            <a:spLocks/>
          </p:cNvSpPr>
          <p:nvPr/>
        </p:nvSpPr>
        <p:spPr>
          <a:xfrm>
            <a:off x="2281083" y="5268909"/>
            <a:ext cx="9896737" cy="515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i="1" dirty="0">
                <a:solidFill>
                  <a:schemeClr val="accent2"/>
                </a:solidFill>
              </a:rPr>
              <a:t>Trend of new customers is likely to become stagnant for next 3 years  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F1160-8CAB-6F0D-AFF6-88CF359D3A5D}"/>
              </a:ext>
            </a:extLst>
          </p:cNvPr>
          <p:cNvSpPr/>
          <p:nvPr/>
        </p:nvSpPr>
        <p:spPr>
          <a:xfrm>
            <a:off x="816077" y="1998514"/>
            <a:ext cx="164730" cy="6758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89B16-14CE-BF79-C8D3-C7126C44F69F}"/>
              </a:ext>
            </a:extLst>
          </p:cNvPr>
          <p:cNvSpPr txBox="1"/>
          <p:nvPr/>
        </p:nvSpPr>
        <p:spPr>
          <a:xfrm>
            <a:off x="9681321" y="5809812"/>
            <a:ext cx="2654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latin typeface="+mj-lt"/>
              </a:rPr>
              <a:t>Customer </a:t>
            </a:r>
            <a:r>
              <a:rPr lang="en-IN" sz="1800" i="1" u="sng" dirty="0"/>
              <a:t>retention</a:t>
            </a:r>
            <a:r>
              <a:rPr lang="en-IN" sz="1800" b="1" i="1" u="sng" dirty="0"/>
              <a:t> </a:t>
            </a:r>
            <a:r>
              <a:rPr lang="en-IN" sz="1800" b="1" i="1" u="sng" dirty="0">
                <a:hlinkClick r:id="rId3"/>
              </a:rPr>
              <a:t>TABLE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9AFD8-7F30-049D-D7EA-0EAD971D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03" y="1229033"/>
            <a:ext cx="9955437" cy="38995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6E249-5F18-691A-0CF4-0581FD51EB45}"/>
              </a:ext>
            </a:extLst>
          </p:cNvPr>
          <p:cNvSpPr/>
          <p:nvPr/>
        </p:nvSpPr>
        <p:spPr>
          <a:xfrm>
            <a:off x="1366684" y="1750142"/>
            <a:ext cx="344129" cy="757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8F6EA-8FBC-2F69-5AA6-F59FDE03C2F9}"/>
              </a:ext>
            </a:extLst>
          </p:cNvPr>
          <p:cNvSpPr txBox="1"/>
          <p:nvPr/>
        </p:nvSpPr>
        <p:spPr>
          <a:xfrm>
            <a:off x="9153832" y="3519949"/>
            <a:ext cx="786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81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59BF-784B-2E68-1039-9F319F2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5687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22</a:t>
            </a:fld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5356D66A-B55A-F9A1-E451-AD218A13F1A0}"/>
              </a:ext>
            </a:extLst>
          </p:cNvPr>
          <p:cNvSpPr txBox="1">
            <a:spLocks/>
          </p:cNvSpPr>
          <p:nvPr/>
        </p:nvSpPr>
        <p:spPr>
          <a:xfrm>
            <a:off x="0" y="374892"/>
            <a:ext cx="7472516" cy="5169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+mn-lt"/>
              </a:rPr>
              <a:t>CUSTOMERS RETENTION FORECASTING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321D1D9-B114-6003-7986-64EFC8B00C13}"/>
              </a:ext>
            </a:extLst>
          </p:cNvPr>
          <p:cNvSpPr txBox="1">
            <a:spLocks/>
          </p:cNvSpPr>
          <p:nvPr/>
        </p:nvSpPr>
        <p:spPr>
          <a:xfrm>
            <a:off x="3008671" y="5417770"/>
            <a:ext cx="9183329" cy="501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i="1" dirty="0">
                <a:solidFill>
                  <a:schemeClr val="accent2"/>
                </a:solidFill>
              </a:rPr>
              <a:t>Trend of customers retention  is likely to fall for next 3 years  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243BD-24BE-8082-4623-E0FFA578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7" y="1188774"/>
            <a:ext cx="9916457" cy="40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CBA2-4C37-2772-6B87-6256CE42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21" y="1366604"/>
            <a:ext cx="11150552" cy="73777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chemeClr val="tx1"/>
                </a:solidFill>
              </a:rPr>
              <a:t>OBJECTIVE: </a:t>
            </a:r>
            <a:r>
              <a:rPr lang="en-IN" sz="2400" b="1" dirty="0">
                <a:solidFill>
                  <a:schemeClr val="tx1"/>
                </a:solidFill>
              </a:rPr>
              <a:t>To find out which products are highly demanded for inventory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BF3D-F28A-9A82-1AD3-766E4F4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6778" y="6492875"/>
            <a:ext cx="1255222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23</a:t>
            </a:fld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C0846-1CB3-E671-EB53-F678E7A501A3}"/>
              </a:ext>
            </a:extLst>
          </p:cNvPr>
          <p:cNvSpPr txBox="1"/>
          <p:nvPr/>
        </p:nvSpPr>
        <p:spPr>
          <a:xfrm>
            <a:off x="253690" y="5704588"/>
            <a:ext cx="116846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Label 0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2"/>
              </a:rPr>
              <a:t>Low demanded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Label 1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Average demanded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Label 2 </a:t>
            </a:r>
            <a:r>
              <a:rPr lang="en-US" b="1" dirty="0">
                <a:solidFill>
                  <a:srgbClr val="000000"/>
                </a:solidFill>
                <a:latin typeface="Helvetica Neue"/>
                <a:hlinkClick r:id="rId4"/>
              </a:rPr>
              <a:t>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igh demanded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555045-6F70-F91A-4DF4-8EE47B6B57CB}"/>
              </a:ext>
            </a:extLst>
          </p:cNvPr>
          <p:cNvSpPr/>
          <p:nvPr/>
        </p:nvSpPr>
        <p:spPr>
          <a:xfrm>
            <a:off x="3269226" y="214532"/>
            <a:ext cx="5491316" cy="85718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CLUSTERING OF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23597-C0DA-ECFC-F708-643274234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8000"/>
                    </a14:imgEffect>
                    <a14:imgEffect>
                      <a14:brightnessContrast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757" y="1907684"/>
            <a:ext cx="9499228" cy="37224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8D1467-98C9-A0C2-FD30-685EA030113C}"/>
              </a:ext>
            </a:extLst>
          </p:cNvPr>
          <p:cNvSpPr/>
          <p:nvPr/>
        </p:nvSpPr>
        <p:spPr>
          <a:xfrm>
            <a:off x="4257368" y="1967998"/>
            <a:ext cx="4424516" cy="205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0E6B9-8EAE-8528-862D-78D3C15542FC}"/>
              </a:ext>
            </a:extLst>
          </p:cNvPr>
          <p:cNvSpPr/>
          <p:nvPr/>
        </p:nvSpPr>
        <p:spPr>
          <a:xfrm>
            <a:off x="4090218" y="5285633"/>
            <a:ext cx="4424516" cy="2057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Number of orders placed </a:t>
            </a:r>
          </a:p>
        </p:txBody>
      </p:sp>
    </p:spTree>
    <p:extLst>
      <p:ext uri="{BB962C8B-B14F-4D97-AF65-F5344CB8AC3E}">
        <p14:creationId xmlns:p14="http://schemas.microsoft.com/office/powerpoint/2010/main" val="228152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4CAC-A318-C407-FFAD-9C80AD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67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smtClean="0"/>
              <a:t>24</a:t>
            </a:fld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2388EE-6A54-BB87-A99C-76C97A16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4" y="441432"/>
            <a:ext cx="5867334" cy="5390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173D7-A447-4A23-A074-EA5882C2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00" y="222498"/>
            <a:ext cx="5073381" cy="43786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2000" b="1" u="sng" dirty="0"/>
              <a:t>Distribution of main categories 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56C6F55C-4232-C348-CEE0-D0A2B1AAF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813273"/>
              </p:ext>
            </p:extLst>
          </p:nvPr>
        </p:nvGraphicFramePr>
        <p:xfrm>
          <a:off x="6762134" y="2486895"/>
          <a:ext cx="4857134" cy="220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70">
                  <a:extLst>
                    <a:ext uri="{9D8B030D-6E8A-4147-A177-3AD203B41FA5}">
                      <a16:colId xmlns:a16="http://schemas.microsoft.com/office/drawing/2014/main" val="1377931987"/>
                    </a:ext>
                  </a:extLst>
                </a:gridCol>
                <a:gridCol w="660557">
                  <a:extLst>
                    <a:ext uri="{9D8B030D-6E8A-4147-A177-3AD203B41FA5}">
                      <a16:colId xmlns:a16="http://schemas.microsoft.com/office/drawing/2014/main" val="1173281402"/>
                    </a:ext>
                  </a:extLst>
                </a:gridCol>
                <a:gridCol w="1438642">
                  <a:extLst>
                    <a:ext uri="{9D8B030D-6E8A-4147-A177-3AD203B41FA5}">
                      <a16:colId xmlns:a16="http://schemas.microsoft.com/office/drawing/2014/main" val="3348745396"/>
                    </a:ext>
                  </a:extLst>
                </a:gridCol>
                <a:gridCol w="1855165">
                  <a:extLst>
                    <a:ext uri="{9D8B030D-6E8A-4147-A177-3AD203B41FA5}">
                      <a16:colId xmlns:a16="http://schemas.microsoft.com/office/drawing/2014/main" val="348430461"/>
                    </a:ext>
                  </a:extLst>
                </a:gridCol>
              </a:tblGrid>
              <a:tr h="64427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Quantity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Total_sales</a:t>
                      </a:r>
                      <a:r>
                        <a:rPr lang="en-IN" sz="1600" dirty="0"/>
                        <a:t> (revenue)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02662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1-95 units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$0.05 - $9,599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48209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13-521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$37 -  $34,866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94909"/>
                  </a:ext>
                </a:extLst>
              </a:tr>
              <a:tr h="52102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251-2246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$2,370 - $97,684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74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3B7284-7B5D-9C65-4543-A3AE7B6DB268}"/>
              </a:ext>
            </a:extLst>
          </p:cNvPr>
          <p:cNvSpPr txBox="1"/>
          <p:nvPr/>
        </p:nvSpPr>
        <p:spPr>
          <a:xfrm>
            <a:off x="806245" y="5396557"/>
            <a:ext cx="52897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          Low                      Average                     High</a:t>
            </a:r>
          </a:p>
          <a:p>
            <a:pPr algn="ctr"/>
            <a:r>
              <a:rPr lang="en-IN" dirty="0"/>
              <a:t>Demand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12E9633-7ACD-A25F-158B-8018D1DAA901}"/>
              </a:ext>
            </a:extLst>
          </p:cNvPr>
          <p:cNvSpPr txBox="1">
            <a:spLocks/>
          </p:cNvSpPr>
          <p:nvPr/>
        </p:nvSpPr>
        <p:spPr>
          <a:xfrm>
            <a:off x="6096000" y="1645933"/>
            <a:ext cx="5523268" cy="4378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/>
              <a:t>      </a:t>
            </a:r>
            <a:r>
              <a:rPr lang="en-IN" sz="2000" b="1" u="sng" dirty="0"/>
              <a:t>Features of each demand category</a:t>
            </a:r>
          </a:p>
        </p:txBody>
      </p:sp>
    </p:spTree>
    <p:extLst>
      <p:ext uri="{BB962C8B-B14F-4D97-AF65-F5344CB8AC3E}">
        <p14:creationId xmlns:p14="http://schemas.microsoft.com/office/powerpoint/2010/main" val="190713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CE05-ABB5-3844-CE8C-D7F21D1C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193" y="6394402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000" b="1" smtClean="0"/>
              <a:t>25</a:t>
            </a:fld>
            <a:endParaRPr lang="en-IN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7CCE5C-8F5A-BB56-448D-FC64B5FA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 t="7366"/>
          <a:stretch/>
        </p:blipFill>
        <p:spPr>
          <a:xfrm>
            <a:off x="149434" y="482031"/>
            <a:ext cx="7391908" cy="558447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9CD305-542E-C656-88A2-50D8F6FB1B33}"/>
              </a:ext>
            </a:extLst>
          </p:cNvPr>
          <p:cNvSpPr txBox="1"/>
          <p:nvPr/>
        </p:nvSpPr>
        <p:spPr>
          <a:xfrm>
            <a:off x="7838621" y="4487837"/>
            <a:ext cx="3929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HIGHLY DEMANDED PRODUCTS  DIGITAL MUSIC DATA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6EBF0-F4BC-0DDE-956E-846EAEAFC7B9}"/>
              </a:ext>
            </a:extLst>
          </p:cNvPr>
          <p:cNvSpPr/>
          <p:nvPr/>
        </p:nvSpPr>
        <p:spPr>
          <a:xfrm>
            <a:off x="2698953" y="5613879"/>
            <a:ext cx="2900516" cy="311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Quantity ordered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DD9EA-AC96-1443-7386-35F1E115B730}"/>
              </a:ext>
            </a:extLst>
          </p:cNvPr>
          <p:cNvSpPr/>
          <p:nvPr/>
        </p:nvSpPr>
        <p:spPr>
          <a:xfrm>
            <a:off x="2079521" y="347025"/>
            <a:ext cx="4139381" cy="40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DIGITAL MUSIC 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7D36F09-D4B3-A8E3-BF11-0D9433ED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85430"/>
              </p:ext>
            </p:extLst>
          </p:nvPr>
        </p:nvGraphicFramePr>
        <p:xfrm>
          <a:off x="7541342" y="1581076"/>
          <a:ext cx="4276555" cy="28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66">
                  <a:extLst>
                    <a:ext uri="{9D8B030D-6E8A-4147-A177-3AD203B41FA5}">
                      <a16:colId xmlns:a16="http://schemas.microsoft.com/office/drawing/2014/main" val="951264646"/>
                    </a:ext>
                  </a:extLst>
                </a:gridCol>
                <a:gridCol w="1158360">
                  <a:extLst>
                    <a:ext uri="{9D8B030D-6E8A-4147-A177-3AD203B41FA5}">
                      <a16:colId xmlns:a16="http://schemas.microsoft.com/office/drawing/2014/main" val="1602433214"/>
                    </a:ext>
                  </a:extLst>
                </a:gridCol>
                <a:gridCol w="866161">
                  <a:extLst>
                    <a:ext uri="{9D8B030D-6E8A-4147-A177-3AD203B41FA5}">
                      <a16:colId xmlns:a16="http://schemas.microsoft.com/office/drawing/2014/main" val="1987744926"/>
                    </a:ext>
                  </a:extLst>
                </a:gridCol>
                <a:gridCol w="916268">
                  <a:extLst>
                    <a:ext uri="{9D8B030D-6E8A-4147-A177-3AD203B41FA5}">
                      <a16:colId xmlns:a16="http://schemas.microsoft.com/office/drawing/2014/main" val="3151608483"/>
                    </a:ext>
                  </a:extLst>
                </a:gridCol>
              </a:tblGrid>
              <a:tr h="590286"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revenue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0151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B00L98V4UW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$10,635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9500"/>
                  </a:ext>
                </a:extLst>
              </a:tr>
              <a:tr h="590286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B000002IQ1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$14,728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66334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B000VZK7T8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Nevermind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$21,176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96449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B0000025H6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The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$4,787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43303"/>
                  </a:ext>
                </a:extLst>
              </a:tr>
              <a:tr h="4051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B000002H98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Metallica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$7099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5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E76229-5245-0FDF-DCDE-E45D2B3AA9B0}"/>
              </a:ext>
            </a:extLst>
          </p:cNvPr>
          <p:cNvSpPr txBox="1"/>
          <p:nvPr/>
        </p:nvSpPr>
        <p:spPr>
          <a:xfrm>
            <a:off x="8171229" y="911468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Top 5 products </a:t>
            </a:r>
          </a:p>
        </p:txBody>
      </p:sp>
    </p:spTree>
    <p:extLst>
      <p:ext uri="{BB962C8B-B14F-4D97-AF65-F5344CB8AC3E}">
        <p14:creationId xmlns:p14="http://schemas.microsoft.com/office/powerpoint/2010/main" val="564107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56A08-1C9C-3A92-BE8D-95B05174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193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26</a:t>
            </a:fld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567DB-8D71-EE77-983D-1893F8BC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rcRect t="6775"/>
          <a:stretch/>
        </p:blipFill>
        <p:spPr>
          <a:xfrm>
            <a:off x="-1" y="472040"/>
            <a:ext cx="7285703" cy="538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86B54-FBD2-8CE4-0782-25F9A29568AA}"/>
              </a:ext>
            </a:extLst>
          </p:cNvPr>
          <p:cNvSpPr txBox="1"/>
          <p:nvPr/>
        </p:nvSpPr>
        <p:spPr>
          <a:xfrm>
            <a:off x="6155277" y="5272110"/>
            <a:ext cx="68131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Helvetica Neue"/>
                <a:hlinkClick r:id="rId4"/>
              </a:rPr>
              <a:t>HIGHLY DEMANDED </a:t>
            </a:r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PRODUCTS 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Helvetica Neue"/>
                <a:hlinkClick r:id="rId4"/>
              </a:rPr>
              <a:t>OFFICE PRODUCT CATEGORY</a:t>
            </a: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F40F4-0ACB-B36A-3EFB-052ED00C6D74}"/>
              </a:ext>
            </a:extLst>
          </p:cNvPr>
          <p:cNvSpPr/>
          <p:nvPr/>
        </p:nvSpPr>
        <p:spPr>
          <a:xfrm>
            <a:off x="2276167" y="5408783"/>
            <a:ext cx="2900516" cy="226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Quantity ordered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BEB82-1DA4-249A-188A-F9355E39D2BF}"/>
              </a:ext>
            </a:extLst>
          </p:cNvPr>
          <p:cNvSpPr/>
          <p:nvPr/>
        </p:nvSpPr>
        <p:spPr>
          <a:xfrm>
            <a:off x="2578949" y="369520"/>
            <a:ext cx="2776734" cy="40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OFFICE PRODUCTS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66E77BA-DB6B-6EB5-8CD0-3E75DFB1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92631"/>
              </p:ext>
            </p:extLst>
          </p:nvPr>
        </p:nvGraphicFramePr>
        <p:xfrm>
          <a:off x="7285702" y="1122745"/>
          <a:ext cx="4601498" cy="358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2">
                  <a:extLst>
                    <a:ext uri="{9D8B030D-6E8A-4147-A177-3AD203B41FA5}">
                      <a16:colId xmlns:a16="http://schemas.microsoft.com/office/drawing/2014/main" val="951264646"/>
                    </a:ext>
                  </a:extLst>
                </a:gridCol>
                <a:gridCol w="1641375">
                  <a:extLst>
                    <a:ext uri="{9D8B030D-6E8A-4147-A177-3AD203B41FA5}">
                      <a16:colId xmlns:a16="http://schemas.microsoft.com/office/drawing/2014/main" val="1602433214"/>
                    </a:ext>
                  </a:extLst>
                </a:gridCol>
                <a:gridCol w="886221">
                  <a:extLst>
                    <a:ext uri="{9D8B030D-6E8A-4147-A177-3AD203B41FA5}">
                      <a16:colId xmlns:a16="http://schemas.microsoft.com/office/drawing/2014/main" val="1987744926"/>
                    </a:ext>
                  </a:extLst>
                </a:gridCol>
                <a:gridCol w="923230">
                  <a:extLst>
                    <a:ext uri="{9D8B030D-6E8A-4147-A177-3AD203B41FA5}">
                      <a16:colId xmlns:a16="http://schemas.microsoft.com/office/drawing/2014/main" val="3151608483"/>
                    </a:ext>
                  </a:extLst>
                </a:gridCol>
              </a:tblGrid>
              <a:tr h="502620">
                <a:tc>
                  <a:txBody>
                    <a:bodyPr/>
                    <a:lstStyle/>
                    <a:p>
                      <a:r>
                        <a:rPr lang="en-IN" sz="1400" dirty="0" err="1"/>
                        <a:t>ProductID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Total revenue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0151"/>
                  </a:ext>
                </a:extLst>
              </a:tr>
              <a:tr h="485366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B00006IEEV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Prismacolor 3598T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$49,412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9500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B00A89YZ6S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Sharpie 37001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$14,815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66334"/>
                  </a:ext>
                </a:extLst>
              </a:tr>
              <a:tr h="6897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B00006IFEU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Sharpie Permanent 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$21,176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96449"/>
                  </a:ext>
                </a:extLst>
              </a:tr>
              <a:tr h="8940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B00006IFI5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Sharpie 37003 Ultra-Fine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$17,512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43303"/>
                  </a:ext>
                </a:extLst>
              </a:tr>
              <a:tr h="689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B00006JNJD</a:t>
                      </a:r>
                      <a:endParaRPr lang="en-IN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Pilot G2 Retractable Premium Gel Ink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$16,595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5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CEC085-5A64-644D-1C49-970512ECEC81}"/>
              </a:ext>
            </a:extLst>
          </p:cNvPr>
          <p:cNvSpPr txBox="1"/>
          <p:nvPr/>
        </p:nvSpPr>
        <p:spPr>
          <a:xfrm>
            <a:off x="7981020" y="620084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Top 5 products </a:t>
            </a:r>
          </a:p>
        </p:txBody>
      </p:sp>
    </p:spTree>
    <p:extLst>
      <p:ext uri="{BB962C8B-B14F-4D97-AF65-F5344CB8AC3E}">
        <p14:creationId xmlns:p14="http://schemas.microsoft.com/office/powerpoint/2010/main" val="29115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808557"/>
            <a:ext cx="10805651" cy="3651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2400" b="1" dirty="0">
                <a:solidFill>
                  <a:schemeClr val="tx1"/>
                </a:solidFill>
              </a:rPr>
              <a:t>Using time Series analysis for demand forecast of the top selling product of office product</a:t>
            </a: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973"/>
            <a:ext cx="10058400" cy="55377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FORECASTING THE DEMAND OF A PRODUCT </a:t>
            </a:r>
            <a:endParaRPr lang="en-IN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112FF-5569-6DD8-BA0B-EBDA8437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535" y="64417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27</a:t>
            </a:fld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31113-ABDF-95E1-6809-0D03F092A3C9}"/>
              </a:ext>
            </a:extLst>
          </p:cNvPr>
          <p:cNvSpPr/>
          <p:nvPr/>
        </p:nvSpPr>
        <p:spPr>
          <a:xfrm>
            <a:off x="3628102" y="1280496"/>
            <a:ext cx="5181600" cy="84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tx1"/>
                </a:solidFill>
              </a:rPr>
              <a:t>Product ID : B00006IEEV 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</a:rPr>
              <a:t>Product title – “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PrismaColor</a:t>
            </a:r>
            <a:r>
              <a:rPr lang="en-IN" sz="1800" b="1" dirty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1800" b="1" dirty="0">
                <a:solidFill>
                  <a:schemeClr val="tx1"/>
                </a:solidFill>
              </a:rPr>
              <a:t>Main Category: Office Product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82F59-90EF-BF3F-AE32-877DD0ED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71" y="2237026"/>
            <a:ext cx="9373058" cy="40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112FF-5569-6DD8-BA0B-EBDA8437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535" y="6441730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28</a:t>
            </a:fld>
            <a:endParaRPr lang="en-IN" sz="1600" b="1" dirty="0"/>
          </a:p>
        </p:txBody>
      </p:sp>
      <p:pic>
        <p:nvPicPr>
          <p:cNvPr id="8" name="Picture 4" descr="Amazon Logo and symbol, meaning, history, PNG, brand">
            <a:extLst>
              <a:ext uri="{FF2B5EF4-FFF2-40B4-BE49-F238E27FC236}">
                <a16:creationId xmlns:a16="http://schemas.microsoft.com/office/drawing/2014/main" id="{E49CFA09-B876-D0A7-5CFF-36DC6FAEA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0" y="0"/>
            <a:ext cx="1071509" cy="8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31113-ABDF-95E1-6809-0D03F092A3C9}"/>
              </a:ext>
            </a:extLst>
          </p:cNvPr>
          <p:cNvSpPr/>
          <p:nvPr/>
        </p:nvSpPr>
        <p:spPr>
          <a:xfrm>
            <a:off x="3338542" y="421781"/>
            <a:ext cx="6001053" cy="85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Product ID : </a:t>
            </a:r>
            <a:r>
              <a:rPr lang="en-IN" sz="2000" b="1" i="0" dirty="0">
                <a:solidFill>
                  <a:srgbClr val="000000"/>
                </a:solidFill>
                <a:effectLst/>
              </a:rPr>
              <a:t>B00SWBLS3C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Product title – “</a:t>
            </a:r>
            <a:r>
              <a:rPr lang="en-US" sz="2000" b="1" i="0" dirty="0" err="1">
                <a:solidFill>
                  <a:srgbClr val="000000"/>
                </a:solidFill>
                <a:effectLst/>
              </a:rPr>
              <a:t>Traveller</a:t>
            </a:r>
            <a:r>
              <a:rPr lang="en-IN" sz="2000" b="1" dirty="0">
                <a:solidFill>
                  <a:schemeClr val="tx1"/>
                </a:solidFill>
              </a:rPr>
              <a:t>”</a:t>
            </a:r>
          </a:p>
          <a:p>
            <a:pPr marL="0" indent="0" algn="ctr">
              <a:buNone/>
            </a:pPr>
            <a:r>
              <a:rPr lang="en-IN" sz="2000" b="1" dirty="0">
                <a:solidFill>
                  <a:schemeClr val="tx1"/>
                </a:solidFill>
              </a:rPr>
              <a:t>Main Category: Digital Music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87F9B8-46C5-5081-D1F3-B66189AD8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08116"/>
              </p:ext>
            </p:extLst>
          </p:nvPr>
        </p:nvGraphicFramePr>
        <p:xfrm>
          <a:off x="1096963" y="3674745"/>
          <a:ext cx="10058400" cy="3657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8576578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06030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279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1F2D05E-789B-E860-66DB-45721F2C2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800" y="1453344"/>
            <a:ext cx="9724237" cy="48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78FD06-3246-BB94-10CD-0B6F845C35E8}"/>
              </a:ext>
            </a:extLst>
          </p:cNvPr>
          <p:cNvSpPr txBox="1"/>
          <p:nvPr/>
        </p:nvSpPr>
        <p:spPr>
          <a:xfrm>
            <a:off x="877819" y="1239788"/>
            <a:ext cx="10668000" cy="7721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53FB4-2A53-B112-E379-ECDAAC5D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147" y="282906"/>
            <a:ext cx="7541344" cy="5187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FINAL CONCLUSIONS ON ALL THE MODELS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B545D-AE40-EF79-BA42-5B7DB3397E42}"/>
              </a:ext>
            </a:extLst>
          </p:cNvPr>
          <p:cNvSpPr txBox="1"/>
          <p:nvPr/>
        </p:nvSpPr>
        <p:spPr>
          <a:xfrm>
            <a:off x="1848465" y="801658"/>
            <a:ext cx="8878529" cy="53553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Fall in positive reviews for next 12 months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Rise in negative reviews for next 12 months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Fall in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customer retention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for the next 3 years</a:t>
            </a: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u="sng" dirty="0"/>
              <a:t>PRODUCT CLUSTERING:</a:t>
            </a:r>
            <a:r>
              <a:rPr lang="en-IN" sz="1800" b="1" dirty="0"/>
              <a:t> </a:t>
            </a:r>
            <a:r>
              <a:rPr lang="en-IN" sz="1800" dirty="0"/>
              <a:t>(Out of 86,743 products)</a:t>
            </a:r>
            <a:endParaRPr lang="en-IN" sz="1800" u="sng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  <a:hlinkClick r:id="rId2"/>
              </a:rPr>
              <a:t>High demanded products</a:t>
            </a:r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Average demanded products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Low demanded products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ctr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u="sng" dirty="0"/>
              <a:t>CUSTOMER CLUSTERING </a:t>
            </a:r>
            <a:r>
              <a:rPr lang="en-IN" sz="1800" b="1" dirty="0"/>
              <a:t>:</a:t>
            </a:r>
            <a:r>
              <a:rPr lang="en-IN" sz="1800" dirty="0"/>
              <a:t> (Out of 1.78 Lakh customers)</a:t>
            </a:r>
            <a:endParaRPr lang="en-IN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/>
              <a:t>1.24 Lakh - Happy customers (</a:t>
            </a:r>
            <a:r>
              <a:rPr lang="en-IN" dirty="0">
                <a:hlinkClick r:id="rId5"/>
              </a:rPr>
              <a:t>SATISFIED</a:t>
            </a:r>
            <a:r>
              <a:rPr lang="en-IN" dirty="0"/>
              <a:t>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/>
              <a:t>43.2 Thousand  - Average satisfaction (</a:t>
            </a:r>
            <a:r>
              <a:rPr lang="en-IN" dirty="0">
                <a:hlinkClick r:id="rId6"/>
              </a:rPr>
              <a:t>NEUTRAL</a:t>
            </a:r>
            <a:r>
              <a:rPr lang="en-IN" dirty="0"/>
              <a:t>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/>
              <a:t>11.1 Thousand -  Not Happy (</a:t>
            </a:r>
            <a:r>
              <a:rPr lang="en-IN" dirty="0">
                <a:hlinkClick r:id="rId7"/>
              </a:rPr>
              <a:t>NOT SATISFIED </a:t>
            </a:r>
            <a:r>
              <a:rPr lang="en-IN" dirty="0"/>
              <a:t>)</a:t>
            </a:r>
          </a:p>
          <a:p>
            <a:pPr lvl="4" algn="ctr"/>
            <a:endParaRPr lang="en-US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Out of 1,78,529 customers 23,959 customers are retained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  <a:hlinkClick r:id="rId8"/>
              </a:rPr>
              <a:t>Retained customers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BE7A3-C520-542A-DAE8-8F2E56D76914}"/>
              </a:ext>
            </a:extLst>
          </p:cNvPr>
          <p:cNvSpPr txBox="1"/>
          <p:nvPr/>
        </p:nvSpPr>
        <p:spPr>
          <a:xfrm>
            <a:off x="240268" y="6418396"/>
            <a:ext cx="2345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hlinkClick r:id="rId9"/>
              </a:rPr>
              <a:t>WORKING CODE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A5F6C-9758-67EF-D180-FDF4B33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982" y="641839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bg1"/>
                </a:solidFill>
              </a:rPr>
              <a:t>29</a:t>
            </a:fld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C50FF1-90F5-1765-D56F-3FD95F8BF98C}"/>
              </a:ext>
            </a:extLst>
          </p:cNvPr>
          <p:cNvSpPr/>
          <p:nvPr/>
        </p:nvSpPr>
        <p:spPr>
          <a:xfrm>
            <a:off x="471948" y="1417177"/>
            <a:ext cx="11454581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223B-0288-5B3D-CEAE-6D271940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1317" y="640438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3200" b="1" smtClean="0"/>
              <a:t>3</a:t>
            </a:fld>
            <a:endParaRPr lang="en-IN" sz="32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11422B-9A73-3E3A-FFBA-BE2E5549D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911464"/>
              </p:ext>
            </p:extLst>
          </p:nvPr>
        </p:nvGraphicFramePr>
        <p:xfrm>
          <a:off x="747250" y="2429996"/>
          <a:ext cx="10697497" cy="4097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931256-4BD0-761D-92AA-4AECB1A37DE7}"/>
              </a:ext>
            </a:extLst>
          </p:cNvPr>
          <p:cNvSpPr txBox="1"/>
          <p:nvPr/>
        </p:nvSpPr>
        <p:spPr>
          <a:xfrm>
            <a:off x="4670322" y="6404385"/>
            <a:ext cx="2222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hlinkClick r:id="rId7"/>
              </a:rPr>
              <a:t>DATA SOURCE </a:t>
            </a:r>
            <a:endParaRPr lang="en-IN" sz="2800" dirty="0"/>
          </a:p>
        </p:txBody>
      </p:sp>
      <p:pic>
        <p:nvPicPr>
          <p:cNvPr id="9" name="Picture 4" descr="Amazon Logo and symbol, meaning, history, PNG, brand">
            <a:extLst>
              <a:ext uri="{FF2B5EF4-FFF2-40B4-BE49-F238E27FC236}">
                <a16:creationId xmlns:a16="http://schemas.microsoft.com/office/drawing/2014/main" id="{1CDC44E6-3B5B-6BAE-9179-27EA6423D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5541" r="21541" b="9035"/>
          <a:stretch/>
        </p:blipFill>
        <p:spPr bwMode="auto">
          <a:xfrm>
            <a:off x="5765917" y="128606"/>
            <a:ext cx="660166" cy="5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B5560-75D5-E3D4-B672-A136855FFD25}"/>
              </a:ext>
            </a:extLst>
          </p:cNvPr>
          <p:cNvSpPr txBox="1"/>
          <p:nvPr/>
        </p:nvSpPr>
        <p:spPr>
          <a:xfrm>
            <a:off x="644011" y="919331"/>
            <a:ext cx="108007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4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develop an automated system to analyse and monitor an enormous number of reviews. </a:t>
            </a:r>
          </a:p>
          <a:p>
            <a:pPr algn="ctr"/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monitoring the entire review history, analyse tone, language, keywords, and trends over time to provide valuable insights that increase the success rate of existing and new products and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7870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1649-A68E-8394-EA56-16B6CD8F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75" y="-176385"/>
            <a:ext cx="10058400" cy="998187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So what are your sentiments about the project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C1C3-B969-5F53-9B63-143A8A29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41" y="4880390"/>
            <a:ext cx="7488820" cy="1583266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THANK YOU !!</a:t>
            </a:r>
          </a:p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Presented by : </a:t>
            </a:r>
          </a:p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Apoorva Mishra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85F5-8B2B-3281-9A69-C3C5A518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80"/>
          <a:stretch/>
        </p:blipFill>
        <p:spPr>
          <a:xfrm>
            <a:off x="2480839" y="1279838"/>
            <a:ext cx="7230322" cy="31151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8610-D303-37DA-7E22-F7F30BEA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636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30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013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6D2DD1-814F-4CB7-043E-F3C54807F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117235"/>
              </p:ext>
            </p:extLst>
          </p:nvPr>
        </p:nvGraphicFramePr>
        <p:xfrm>
          <a:off x="-13191" y="1529371"/>
          <a:ext cx="11985522" cy="457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Amazon Logo and symbol, meaning, history, PNG, brand">
            <a:extLst>
              <a:ext uri="{FF2B5EF4-FFF2-40B4-BE49-F238E27FC236}">
                <a16:creationId xmlns:a16="http://schemas.microsoft.com/office/drawing/2014/main" id="{12A91984-DA8A-7FAC-03F5-0F774C1C7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0186"/>
          <a:stretch/>
        </p:blipFill>
        <p:spPr bwMode="auto">
          <a:xfrm>
            <a:off x="0" y="3685155"/>
            <a:ext cx="799528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0193-E62B-BD55-21AE-C4493168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733817"/>
            <a:ext cx="10058400" cy="1450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8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0393-76AC-73E0-6680-469BED2A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6553" y="6442956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800" smtClean="0"/>
              <a:t>4</a:t>
            </a:fld>
            <a:endParaRPr lang="en-IN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3AC32F-8B58-2AC7-AA3E-7A9FCCF46866}"/>
              </a:ext>
            </a:extLst>
          </p:cNvPr>
          <p:cNvGrpSpPr/>
          <p:nvPr/>
        </p:nvGrpSpPr>
        <p:grpSpPr>
          <a:xfrm>
            <a:off x="1270098" y="394557"/>
            <a:ext cx="9546455" cy="1134814"/>
            <a:chOff x="2360936" y="1465453"/>
            <a:chExt cx="7027752" cy="4903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692081-F29D-0C0E-B533-AD4B3A52194F}"/>
                </a:ext>
              </a:extLst>
            </p:cNvPr>
            <p:cNvSpPr/>
            <p:nvPr/>
          </p:nvSpPr>
          <p:spPr>
            <a:xfrm>
              <a:off x="2360936" y="1465453"/>
              <a:ext cx="7027752" cy="4903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237DB34F-CF0D-85E5-F4B9-6E5627372B0F}"/>
                </a:ext>
              </a:extLst>
            </p:cNvPr>
            <p:cNvSpPr txBox="1"/>
            <p:nvPr/>
          </p:nvSpPr>
          <p:spPr>
            <a:xfrm>
              <a:off x="2384874" y="1489391"/>
              <a:ext cx="6979876" cy="442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>
                  <a:solidFill>
                    <a:schemeClr val="tx1"/>
                  </a:solidFill>
                </a:rPr>
                <a:t>BUSINESS QUESTIONS WHICH WILL BE ANSWERED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8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0" y="723251"/>
            <a:ext cx="10058400" cy="68066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BRIEF OVER-VIEW OF THE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F6C6C-6660-BACF-2924-04B828ABA2E1}"/>
              </a:ext>
            </a:extLst>
          </p:cNvPr>
          <p:cNvSpPr/>
          <p:nvPr/>
        </p:nvSpPr>
        <p:spPr>
          <a:xfrm>
            <a:off x="261283" y="2243562"/>
            <a:ext cx="3326162" cy="3467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META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‘title’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‘brand’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‘rank’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main_cat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‘price’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 – product id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‘category’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6E28F-022B-9D9F-4B70-093E16AE6E48}"/>
              </a:ext>
            </a:extLst>
          </p:cNvPr>
          <p:cNvSpPr/>
          <p:nvPr/>
        </p:nvSpPr>
        <p:spPr>
          <a:xfrm>
            <a:off x="4394304" y="2243562"/>
            <a:ext cx="3629533" cy="3467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REVIEW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reviewerID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– customer ID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reviewTime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‘verified’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reviewText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‘overall’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‘summary’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76A21-3DDF-223F-7771-12BBE57B3042}"/>
              </a:ext>
            </a:extLst>
          </p:cNvPr>
          <p:cNvSpPr/>
          <p:nvPr/>
        </p:nvSpPr>
        <p:spPr>
          <a:xfrm>
            <a:off x="8830697" y="2260768"/>
            <a:ext cx="3100020" cy="3467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RATING DATA DICTIONARY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‘rating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‘</a:t>
            </a:r>
            <a:r>
              <a:rPr lang="en-US" sz="2000" b="1" dirty="0" err="1">
                <a:solidFill>
                  <a:schemeClr val="tx1"/>
                </a:solidFill>
              </a:rPr>
              <a:t>reviewerID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‘date’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‘</a:t>
            </a:r>
            <a:r>
              <a:rPr lang="en-US" sz="2000" b="1" dirty="0" err="1">
                <a:solidFill>
                  <a:schemeClr val="tx1"/>
                </a:solidFill>
              </a:rPr>
              <a:t>asin</a:t>
            </a:r>
            <a:r>
              <a:rPr lang="en-US" sz="2000" b="1" dirty="0">
                <a:solidFill>
                  <a:schemeClr val="tx1"/>
                </a:solidFill>
              </a:rPr>
              <a:t>’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A2776-FCD6-EAB8-8C91-76F08055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20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3200" smtClean="0"/>
              <a:t>5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12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77BEE-E93B-2373-0257-97C48329D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3228394"/>
              </p:ext>
            </p:extLst>
          </p:nvPr>
        </p:nvGraphicFramePr>
        <p:xfrm>
          <a:off x="3411793" y="1489678"/>
          <a:ext cx="8278761" cy="456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4C58CD-4831-FB8A-B500-25D62640B972}"/>
              </a:ext>
            </a:extLst>
          </p:cNvPr>
          <p:cNvSpPr txBox="1"/>
          <p:nvPr/>
        </p:nvSpPr>
        <p:spPr>
          <a:xfrm>
            <a:off x="669620" y="462935"/>
            <a:ext cx="109138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/>
              <a:t>TOOLS AND TECHNIQUES USED FOR DATA CLEANING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A651-D254-4CC2-BEB0-5F730AA601EA}"/>
              </a:ext>
            </a:extLst>
          </p:cNvPr>
          <p:cNvSpPr txBox="1"/>
          <p:nvPr/>
        </p:nvSpPr>
        <p:spPr>
          <a:xfrm>
            <a:off x="-346991" y="5944928"/>
            <a:ext cx="203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7"/>
              </a:rPr>
              <a:t>Imputation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CA2BD-FD1D-2467-E4EE-2A205AD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026" y="6432259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6</a:t>
            </a:fld>
            <a:endParaRPr lang="en-IN" sz="2400" b="1" dirty="0"/>
          </a:p>
        </p:txBody>
      </p:sp>
      <p:pic>
        <p:nvPicPr>
          <p:cNvPr id="3" name="Picture 4" descr="Amazon Logo and symbol, meaning, history, PNG, brand">
            <a:extLst>
              <a:ext uri="{FF2B5EF4-FFF2-40B4-BE49-F238E27FC236}">
                <a16:creationId xmlns:a16="http://schemas.microsoft.com/office/drawing/2014/main" id="{5E8CA4E4-63FE-D00A-A555-026668D03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r="20186"/>
          <a:stretch/>
        </p:blipFill>
        <p:spPr bwMode="auto">
          <a:xfrm>
            <a:off x="669620" y="2677225"/>
            <a:ext cx="2340077" cy="21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DFDEBC-7131-A308-ABD7-49C106B28E49}"/>
                  </a:ext>
                </a:extLst>
              </p14:cNvPr>
              <p14:cNvContentPartPr/>
              <p14:nvPr/>
            </p14:nvContentPartPr>
            <p14:xfrm>
              <a:off x="1150254" y="1740310"/>
              <a:ext cx="529920" cy="2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DFDEBC-7131-A308-ABD7-49C106B28E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8614" y="1596310"/>
                <a:ext cx="673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F4C033-C9B0-9ABA-D546-CFB10E6A8C6E}"/>
                  </a:ext>
                </a:extLst>
              </p14:cNvPr>
              <p14:cNvContentPartPr/>
              <p14:nvPr/>
            </p14:nvContentPartPr>
            <p14:xfrm>
              <a:off x="934254" y="1759750"/>
              <a:ext cx="7570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F4C033-C9B0-9ABA-D546-CFB10E6A8C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2614" y="1615750"/>
                <a:ext cx="9007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CA0C9B-710D-1389-0ABE-7ECC3A005B0F}"/>
                  </a:ext>
                </a:extLst>
              </p14:cNvPr>
              <p14:cNvContentPartPr/>
              <p14:nvPr/>
            </p14:nvContentPartPr>
            <p14:xfrm>
              <a:off x="933894" y="1641670"/>
              <a:ext cx="962280" cy="9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CA0C9B-710D-1389-0ABE-7ECC3A005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254" y="1498030"/>
                <a:ext cx="11059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4C2867-D9D7-4A01-E8D5-C923D83E3781}"/>
                  </a:ext>
                </a:extLst>
              </p14:cNvPr>
              <p14:cNvContentPartPr/>
              <p14:nvPr/>
            </p14:nvContentPartPr>
            <p14:xfrm>
              <a:off x="1343934" y="1750030"/>
              <a:ext cx="55404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4C2867-D9D7-4A01-E8D5-C923D83E37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71934" y="1606030"/>
                <a:ext cx="6976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E74838-85C0-2524-FD4E-A6F269ABD388}"/>
                  </a:ext>
                </a:extLst>
              </p14:cNvPr>
              <p14:cNvContentPartPr/>
              <p14:nvPr/>
            </p14:nvContentPartPr>
            <p14:xfrm>
              <a:off x="-747666" y="606607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E74838-85C0-2524-FD4E-A6F269ABD3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819306" y="592243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45FC97-614B-7468-6293-DBAB518B8C7E}"/>
                  </a:ext>
                </a:extLst>
              </p14:cNvPr>
              <p14:cNvContentPartPr/>
              <p14:nvPr/>
            </p14:nvContentPartPr>
            <p14:xfrm>
              <a:off x="1869894" y="1662190"/>
              <a:ext cx="4260600" cy="194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45FC97-614B-7468-6293-DBAB518B8C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97894" y="1518190"/>
                <a:ext cx="4404240" cy="22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5902AB-7129-46CA-B6D1-4CB33426E391}"/>
                  </a:ext>
                </a:extLst>
              </p14:cNvPr>
              <p14:cNvContentPartPr/>
              <p14:nvPr/>
            </p14:nvContentPartPr>
            <p14:xfrm>
              <a:off x="5967774" y="2116150"/>
              <a:ext cx="2214360" cy="156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5902AB-7129-46CA-B6D1-4CB33426E3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96134" y="1972510"/>
                <a:ext cx="2358000" cy="18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85E5B0-A18E-18CB-E396-AC23DE3A49CA}"/>
                  </a:ext>
                </a:extLst>
              </p14:cNvPr>
              <p14:cNvContentPartPr/>
              <p14:nvPr/>
            </p14:nvContentPartPr>
            <p14:xfrm>
              <a:off x="1160334" y="1615030"/>
              <a:ext cx="748080" cy="195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85E5B0-A18E-18CB-E396-AC23DE3A49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334" y="1606030"/>
                <a:ext cx="76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AFE266-E850-677A-C760-31D1B7340E99}"/>
                  </a:ext>
                </a:extLst>
              </p14:cNvPr>
              <p14:cNvContentPartPr/>
              <p14:nvPr/>
            </p14:nvContentPartPr>
            <p14:xfrm>
              <a:off x="1150254" y="1729510"/>
              <a:ext cx="2556720" cy="80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AFE266-E850-677A-C760-31D1B7340E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7614" y="1666870"/>
                <a:ext cx="268236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24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2F9C414-D9E8-B902-D2DA-D99B6433707C}"/>
              </a:ext>
            </a:extLst>
          </p:cNvPr>
          <p:cNvSpPr txBox="1">
            <a:spLocks/>
          </p:cNvSpPr>
          <p:nvPr/>
        </p:nvSpPr>
        <p:spPr>
          <a:xfrm>
            <a:off x="995680" y="0"/>
            <a:ext cx="10058400" cy="1011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/>
              <a:t>VISUAL ANALYSIS OF THE RATING DATA</a:t>
            </a:r>
            <a:br>
              <a:rPr lang="en-IN" sz="4400" b="1" dirty="0"/>
            </a:br>
            <a:endParaRPr lang="en-IN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0C0F0-C4F7-85CA-09B7-C5F191D3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2261" y="6492875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1600" b="1" smtClean="0"/>
              <a:t>7</a:t>
            </a:fld>
            <a:endParaRPr lang="en-IN" sz="1600" b="1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4343B13B-0CFE-5A9A-FDD4-8683F93BB5A0}"/>
              </a:ext>
            </a:extLst>
          </p:cNvPr>
          <p:cNvSpPr txBox="1"/>
          <p:nvPr/>
        </p:nvSpPr>
        <p:spPr>
          <a:xfrm>
            <a:off x="10388235" y="136461"/>
            <a:ext cx="1331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B0F0"/>
                </a:solidFill>
              </a:rPr>
              <a:t>Dashboard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F5422-A306-4C00-AFC4-BD1ABB2D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439"/>
            <a:ext cx="11926529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3F5DD-CA51-1691-2EA6-3F1F9E77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8856" y="6491082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>
                <a:solidFill>
                  <a:schemeClr val="tx1"/>
                </a:solidFill>
              </a:rPr>
              <a:t>8</a:t>
            </a:fld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AF58D-207E-358C-C1D0-D426D16F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8" y="3084871"/>
            <a:ext cx="10173383" cy="324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15B1C-B7C6-C4BE-BD5F-6593AFB7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08" y="147484"/>
            <a:ext cx="10173383" cy="3024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2D89EC-9A08-F31D-85B7-891C9644A59F}"/>
              </a:ext>
            </a:extLst>
          </p:cNvPr>
          <p:cNvSpPr/>
          <p:nvPr/>
        </p:nvSpPr>
        <p:spPr>
          <a:xfrm>
            <a:off x="0" y="3179594"/>
            <a:ext cx="12192000" cy="584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Products which should be removed from Amazon  (lowest sale and lowest overall score)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E3A92-6A23-8A38-FF27-07A5F6B0E6E6}"/>
              </a:ext>
            </a:extLst>
          </p:cNvPr>
          <p:cNvSpPr/>
          <p:nvPr/>
        </p:nvSpPr>
        <p:spPr>
          <a:xfrm>
            <a:off x="1150374" y="236413"/>
            <a:ext cx="9927370" cy="584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Products which are loved by customers  (highest sale and highest overall score)</a:t>
            </a:r>
          </a:p>
        </p:txBody>
      </p:sp>
    </p:spTree>
    <p:extLst>
      <p:ext uri="{BB962C8B-B14F-4D97-AF65-F5344CB8AC3E}">
        <p14:creationId xmlns:p14="http://schemas.microsoft.com/office/powerpoint/2010/main" val="11372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mazon Logo and symbol, meaning, history, PNG, brand">
            <a:extLst>
              <a:ext uri="{FF2B5EF4-FFF2-40B4-BE49-F238E27FC236}">
                <a16:creationId xmlns:a16="http://schemas.microsoft.com/office/drawing/2014/main" id="{A67D1A7F-2BFF-2198-56F9-438240789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87677" cy="21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41B8F4-C2DA-47CC-FE71-81B8BDD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03" y="373626"/>
            <a:ext cx="7221794" cy="7177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VISUAL ANALYSIS OF THE REVIEW DATA</a:t>
            </a:r>
            <a:br>
              <a:rPr lang="en-IN" sz="4400" b="1" dirty="0"/>
            </a:br>
            <a:endParaRPr lang="en-IN" sz="4400" b="1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6F3A2C9-CF62-9A50-6832-14A1F5E805A6}"/>
              </a:ext>
            </a:extLst>
          </p:cNvPr>
          <p:cNvSpPr txBox="1">
            <a:spLocks/>
          </p:cNvSpPr>
          <p:nvPr/>
        </p:nvSpPr>
        <p:spPr>
          <a:xfrm>
            <a:off x="9885344" y="34413"/>
            <a:ext cx="3422942" cy="1014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b="1" dirty="0">
                <a:solidFill>
                  <a:srgbClr val="333333"/>
                </a:solidFill>
                <a:latin typeface="Tableau Light"/>
                <a:hlinkClick r:id="rId2"/>
              </a:rPr>
              <a:t>Dashboard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1E304-C4C4-5CD5-B016-B4717FA2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2241" y="6458462"/>
            <a:ext cx="1312025" cy="365125"/>
          </a:xfrm>
        </p:spPr>
        <p:txBody>
          <a:bodyPr/>
          <a:lstStyle/>
          <a:p>
            <a:fld id="{FCD51999-2886-46FC-9F1A-47F5525E6A04}" type="slidenum">
              <a:rPr lang="en-IN" sz="2400" b="1" smtClean="0"/>
              <a:t>9</a:t>
            </a:fld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7C60-9C11-EA82-FFDA-EA8F7F55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2504"/>
            <a:ext cx="11749548" cy="6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12686</TotalTime>
  <Words>1343</Words>
  <Application>Microsoft Office PowerPoint</Application>
  <PresentationFormat>Widescreen</PresentationFormat>
  <Paragraphs>286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Helvetica Neue</vt:lpstr>
      <vt:lpstr>Tableau Light</vt:lpstr>
      <vt:lpstr>Wingdings</vt:lpstr>
      <vt:lpstr>Retrospect</vt:lpstr>
      <vt:lpstr>Amazon Product &amp; Review Analysis (Office products and CDs &amp; Vinyl Dataset) </vt:lpstr>
      <vt:lpstr>BRIEF OVER-VIEW OF THE COMPANY</vt:lpstr>
      <vt:lpstr>PowerPoint Presentation</vt:lpstr>
      <vt:lpstr>PowerPoint Presentation</vt:lpstr>
      <vt:lpstr>BRIEF OVER-VIEW OF THE DATASET</vt:lpstr>
      <vt:lpstr>PowerPoint Presentation</vt:lpstr>
      <vt:lpstr>PowerPoint Presentation</vt:lpstr>
      <vt:lpstr>PowerPoint Presentation</vt:lpstr>
      <vt:lpstr>VISUAL ANALYSIS OF THE REVIEW DATA </vt:lpstr>
      <vt:lpstr>PowerPoint Presentation</vt:lpstr>
      <vt:lpstr>BUSINESS PURPOSE OF SENTIMENT ANALYSIS </vt:lpstr>
      <vt:lpstr>PowerPoint Presentation</vt:lpstr>
      <vt:lpstr>PowerPoint Presentation</vt:lpstr>
      <vt:lpstr>PowerPoint Presentation</vt:lpstr>
      <vt:lpstr>PowerPoint Presentation</vt:lpstr>
      <vt:lpstr>FINAL COMPARISON OF THE MODELS </vt:lpstr>
      <vt:lpstr>PowerPoint Presentation</vt:lpstr>
      <vt:lpstr>OBJECTIVE:  To find different types of customers present in Amazon.</vt:lpstr>
      <vt:lpstr>PowerPoint Presentation</vt:lpstr>
      <vt:lpstr>PowerPoint Presentation</vt:lpstr>
      <vt:lpstr>NEW CUSTOMERS FORECASTING</vt:lpstr>
      <vt:lpstr>PowerPoint Presentation</vt:lpstr>
      <vt:lpstr>PowerPoint Presentation</vt:lpstr>
      <vt:lpstr>Distribution of main categories </vt:lpstr>
      <vt:lpstr>PowerPoint Presentation</vt:lpstr>
      <vt:lpstr>PowerPoint Presentation</vt:lpstr>
      <vt:lpstr>FORECASTING THE DEMAND OF A PRODUCT </vt:lpstr>
      <vt:lpstr>PowerPoint Presentation</vt:lpstr>
      <vt:lpstr>FINAL CONCLUSIONS ON ALL THE MODELS </vt:lpstr>
      <vt:lpstr>So what are your sentiments about the project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Analysis (Office products and CDs &amp; Vinyl Dataset)</dc:title>
  <dc:creator>Apoorva Mishra</dc:creator>
  <cp:lastModifiedBy>Apoorva Mishra</cp:lastModifiedBy>
  <cp:revision>5</cp:revision>
  <dcterms:created xsi:type="dcterms:W3CDTF">2023-01-12T10:53:56Z</dcterms:created>
  <dcterms:modified xsi:type="dcterms:W3CDTF">2023-02-10T12:58:15Z</dcterms:modified>
</cp:coreProperties>
</file>