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96B66-FE8B-4E8D-9922-BB9DF628481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B126A-42A3-4D2B-A185-46989227FE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B126A-42A3-4D2B-A185-46989227FE8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717A88-65B4-43A2-8DD3-4BAAB593C9C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9C5E7B-A41E-41E3-9E79-44172BC4D9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DS Project on Accidents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143116"/>
            <a:ext cx="725095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550070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SEVERITYCODE – Severity level: 0 = Low, 1 = High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DECISION TREE CLASSIFICATION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Attributes used –</a:t>
            </a:r>
          </a:p>
          <a:p>
            <a:pPr lvl="3"/>
            <a:r>
              <a:rPr lang="en-IN" dirty="0" smtClean="0"/>
              <a:t>Address type - 'Intersection', 'Block', 'Alley'</a:t>
            </a:r>
            <a:endParaRPr lang="en-IN" dirty="0" smtClean="0"/>
          </a:p>
          <a:p>
            <a:pPr lvl="3"/>
            <a:endParaRPr lang="en-IN" dirty="0" smtClean="0"/>
          </a:p>
          <a:p>
            <a:pPr lvl="3"/>
            <a:r>
              <a:rPr lang="en-IN" dirty="0" smtClean="0"/>
              <a:t>Weather - 'Overcast', 'Raining', 'Clear', 'Unknown', 'Other', 'Snowing', 'Fog/Smog/Smoke', 'Sleet/Hail/Freezing Rain', 'Blowing Sand/Dirt</a:t>
            </a:r>
            <a:r>
              <a:rPr lang="en-IN" dirty="0" smtClean="0"/>
              <a:t>', 'Severe </a:t>
            </a:r>
            <a:r>
              <a:rPr lang="en-IN" dirty="0" smtClean="0"/>
              <a:t>Crosswind', 'Partly Cloudy'))</a:t>
            </a:r>
          </a:p>
          <a:p>
            <a:pPr lvl="3">
              <a:buNone/>
            </a:pPr>
            <a:endParaRPr lang="en-IN" dirty="0" smtClean="0"/>
          </a:p>
          <a:p>
            <a:pPr lvl="3"/>
            <a:r>
              <a:rPr lang="en-IN" dirty="0" smtClean="0"/>
              <a:t>Road condition - 'Wet', 'Dry', 'Unknown', 'Snow/Slush', 'Ice', '</a:t>
            </a:r>
            <a:r>
              <a:rPr lang="en-IN" dirty="0" err="1" smtClean="0"/>
              <a:t>Other','Sand</a:t>
            </a:r>
            <a:r>
              <a:rPr lang="en-IN" dirty="0" smtClean="0"/>
              <a:t>/Mud/Dirt', 'Standing Water', 'Oil'</a:t>
            </a:r>
            <a:endParaRPr lang="en-IN" dirty="0" smtClean="0"/>
          </a:p>
          <a:p>
            <a:pPr lvl="3"/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6286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5286388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accuracy of the model is fairly ok.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</TotalTime>
  <Words>94</Words>
  <Application>Microsoft Office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DS Project on Accidents</vt:lpstr>
      <vt:lpstr>Data</vt:lpstr>
      <vt:lpstr>Modelling</vt:lpstr>
      <vt:lpstr>Evaluation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Project on Accidents</dc:title>
  <dc:creator>dell pc</dc:creator>
  <cp:lastModifiedBy>dell pc</cp:lastModifiedBy>
  <cp:revision>3</cp:revision>
  <dcterms:created xsi:type="dcterms:W3CDTF">2020-10-09T11:50:58Z</dcterms:created>
  <dcterms:modified xsi:type="dcterms:W3CDTF">2020-10-09T12:14:06Z</dcterms:modified>
</cp:coreProperties>
</file>