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6" r:id="rId13"/>
    <p:sldId id="277" r:id="rId14"/>
    <p:sldId id="27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00AC"/>
    <a:srgbClr val="0039A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5" autoAdjust="0"/>
    <p:restoredTop sz="94249" autoAdjust="0"/>
  </p:normalViewPr>
  <p:slideViewPr>
    <p:cSldViewPr snapToGrid="0">
      <p:cViewPr varScale="1">
        <p:scale>
          <a:sx n="69" d="100"/>
          <a:sy n="69" d="100"/>
        </p:scale>
        <p:origin x="-76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30-Apr-20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30-Apr-20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61BEF0D-F0BB-DE4B-95CE-6DB70DBA9567}" type="datetimeFigureOut">
              <a:rPr lang="en-US" smtClean="0"/>
              <a:pPr/>
              <a:t>30-Apr-20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30-Apr-20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61BEF0D-F0BB-DE4B-95CE-6DB70DBA9567}" type="datetimeFigureOut">
              <a:rPr lang="en-US" smtClean="0"/>
              <a:pPr/>
              <a:t>30-Apr-20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2A54C80-263E-416B-A8E0-580EDEADCBDC}" type="datetimeFigureOut">
              <a:rPr lang="en-US" smtClean="0"/>
              <a:pPr/>
              <a:t>30-Apr-20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61BEF0D-F0BB-DE4B-95CE-6DB70DBA9567}" type="datetimeFigureOut">
              <a:rPr lang="en-US" smtClean="0"/>
              <a:pPr/>
              <a:t>30-Apr-20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30-Apr-20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7E94B6-3A79-409B-B88A-5C4DCBE6C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6437" y="1749288"/>
            <a:ext cx="8589818" cy="2767294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dirty="0">
                <a:solidFill>
                  <a:srgbClr val="C00000"/>
                </a:solidFill>
                <a:latin typeface="Algerian" pitchFamily="82" charset="0"/>
              </a:rPr>
              <a:t>DATABASE  MANAGEMENT</a:t>
            </a:r>
            <a:br>
              <a:rPr lang="en-IN" sz="6000" dirty="0">
                <a:solidFill>
                  <a:srgbClr val="C00000"/>
                </a:solidFill>
                <a:latin typeface="Algerian" pitchFamily="82" charset="0"/>
              </a:rPr>
            </a:br>
            <a:r>
              <a:rPr lang="en-IN" sz="6000" dirty="0">
                <a:solidFill>
                  <a:srgbClr val="C00000"/>
                </a:solidFill>
                <a:latin typeface="Algerian" pitchFamily="82" charset="0"/>
              </a:rPr>
              <a:t>SYSTEM  PROJECT</a:t>
            </a:r>
            <a:endParaRPr lang="en-IN" dirty="0">
              <a:solidFill>
                <a:srgbClr val="C00000"/>
              </a:solidFill>
              <a:latin typeface="Algerian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A9E2579-15EF-4F45-A54B-02273E039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01"/>
          <a:stretch/>
        </p:blipFill>
        <p:spPr>
          <a:xfrm>
            <a:off x="8071797" y="331691"/>
            <a:ext cx="3506488" cy="33681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3440190" y="5076092"/>
            <a:ext cx="42915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Team-4A17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39270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7345" y="0"/>
            <a:ext cx="7007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Few Snapshots of our annual report</a:t>
            </a:r>
            <a:endParaRPr lang="en-US" sz="3200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646218" y="5313218"/>
            <a:ext cx="66574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Times New Roman" pitchFamily="18" charset="0"/>
                <a:cs typeface="Calibri" pitchFamily="34" charset="0"/>
              </a:rPr>
              <a:t>This is the annual Sales Report for the previous year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WhatsApp Image 2020-04-26 at 12.48.10 AM.jpeg"/>
          <p:cNvPicPr/>
          <p:nvPr/>
        </p:nvPicPr>
        <p:blipFill>
          <a:blip r:embed="rId2"/>
          <a:srcRect t="11269" b="7874"/>
          <a:stretch>
            <a:fillRect/>
          </a:stretch>
        </p:blipFill>
        <p:spPr>
          <a:xfrm>
            <a:off x="702129" y="1045028"/>
            <a:ext cx="10825841" cy="3820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745673" y="5721061"/>
            <a:ext cx="807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Times New Roman" pitchFamily="18" charset="0"/>
                <a:cs typeface="Calibri" pitchFamily="34" charset="0"/>
              </a:rPr>
              <a:t>Purchase Analysis of the goods by the customers in the previous year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WhatsApp Image 2020-04-26 at 12.48.10 AM (1).jpeg"/>
          <p:cNvPicPr/>
          <p:nvPr/>
        </p:nvPicPr>
        <p:blipFill>
          <a:blip r:embed="rId2"/>
          <a:srcRect t="11515" b="7677"/>
          <a:stretch>
            <a:fillRect/>
          </a:stretch>
        </p:blipFill>
        <p:spPr>
          <a:xfrm>
            <a:off x="1061357" y="767444"/>
            <a:ext cx="9780814" cy="4555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3309" y="443346"/>
            <a:ext cx="5232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EXCEPTION HANDLING</a:t>
            </a: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1052946"/>
            <a:ext cx="1153377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Conditional validations like total amount cannot be less than paid amount , quantity purchased cannot be less than </a:t>
            </a:r>
            <a:r>
              <a:rPr lang="en-US" dirty="0" err="1" smtClean="0"/>
              <a:t>amc</a:t>
            </a:r>
            <a:r>
              <a:rPr lang="en-US" dirty="0" smtClean="0"/>
              <a:t> quantity are handled.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WhatsApp Image 2020-04-26 at 12.48.47 AM.jpeg"/>
          <p:cNvPicPr/>
          <p:nvPr/>
        </p:nvPicPr>
        <p:blipFill>
          <a:blip r:embed="rId2"/>
          <a:srcRect t="22168" b="5711"/>
          <a:stretch>
            <a:fillRect/>
          </a:stretch>
        </p:blipFill>
        <p:spPr>
          <a:xfrm>
            <a:off x="554181" y="1884218"/>
            <a:ext cx="10141527" cy="4682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 descr="Screenshot%20(157)"/>
          <p:cNvPicPr>
            <a:picLocks noChangeAspect="1" noChangeArrowheads="1"/>
          </p:cNvPicPr>
          <p:nvPr/>
        </p:nvPicPr>
        <p:blipFill>
          <a:blip r:embed="rId2"/>
          <a:srcRect t="9428" b="6285"/>
          <a:stretch>
            <a:fillRect/>
          </a:stretch>
        </p:blipFill>
        <p:spPr bwMode="auto">
          <a:xfrm>
            <a:off x="0" y="0"/>
            <a:ext cx="11873345" cy="5832764"/>
          </a:xfrm>
          <a:prstGeom prst="rect">
            <a:avLst/>
          </a:prstGeom>
          <a:noFill/>
        </p:spPr>
      </p:pic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60960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0-04-26 at 12.48.45 AM (1).jpeg"/>
          <p:cNvPicPr/>
          <p:nvPr/>
        </p:nvPicPr>
        <p:blipFill>
          <a:blip r:embed="rId2"/>
          <a:srcRect t="21791" b="21037"/>
          <a:stretch>
            <a:fillRect/>
          </a:stretch>
        </p:blipFill>
        <p:spPr>
          <a:xfrm>
            <a:off x="207819" y="1039235"/>
            <a:ext cx="10612582" cy="4738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90" y="866656"/>
            <a:ext cx="9956800" cy="1819276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Algerian" pitchFamily="82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08D9326-6292-4F7B-9D96-FC375525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905" y="2939724"/>
            <a:ext cx="4666371" cy="3376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193E65-4C6D-44B9-9425-8DEC6125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2618"/>
            <a:ext cx="9956800" cy="2563090"/>
          </a:xfrm>
        </p:spPr>
        <p:txBody>
          <a:bodyPr>
            <a:noAutofit/>
          </a:bodyPr>
          <a:lstStyle/>
          <a:p>
            <a:pPr algn="ctr"/>
            <a:r>
              <a:rPr lang="en-IN" sz="4800" dirty="0" smtClean="0">
                <a:solidFill>
                  <a:srgbClr val="002060"/>
                </a:solidFill>
                <a:latin typeface="Algerian" pitchFamily="82" charset="0"/>
              </a:rPr>
              <a:t>APPLIANCE STORE</a:t>
            </a:r>
            <a:r>
              <a:rPr lang="en-IN" sz="4800" dirty="0" smtClean="0">
                <a:solidFill>
                  <a:srgbClr val="2D00AC"/>
                </a:solidFill>
                <a:latin typeface="Algerian" pitchFamily="82" charset="0"/>
              </a:rPr>
              <a:t> </a:t>
            </a:r>
            <a:r>
              <a:rPr lang="en-IN" sz="4800" dirty="0">
                <a:solidFill>
                  <a:srgbClr val="2D00AC"/>
                </a:solidFill>
                <a:latin typeface="Algerian" pitchFamily="82" charset="0"/>
              </a:rPr>
              <a:t>Management System</a:t>
            </a:r>
            <a:r>
              <a:rPr lang="en-IN" sz="4000" dirty="0">
                <a:solidFill>
                  <a:srgbClr val="002060"/>
                </a:solidFill>
                <a:latin typeface="Algerian" pitchFamily="82" charset="0"/>
              </a:rPr>
              <a:t/>
            </a:r>
            <a:br>
              <a:rPr lang="en-IN" sz="4000" dirty="0">
                <a:solidFill>
                  <a:srgbClr val="002060"/>
                </a:solidFill>
                <a:latin typeface="Algerian" pitchFamily="82" charset="0"/>
              </a:rPr>
            </a:br>
            <a:endParaRPr lang="en-IN" sz="4000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DD448E5-F81C-466C-8389-1E9759A187D8}"/>
              </a:ext>
            </a:extLst>
          </p:cNvPr>
          <p:cNvSpPr txBox="1"/>
          <p:nvPr/>
        </p:nvSpPr>
        <p:spPr>
          <a:xfrm>
            <a:off x="4934104" y="4331654"/>
            <a:ext cx="2685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 </a:t>
            </a:r>
            <a:r>
              <a:rPr lang="en-IN" sz="2000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endParaRPr lang="en-IN" sz="2000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Anusha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Raikar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Apoorva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Jinde</a:t>
            </a:r>
            <a:endParaRPr lang="en-IN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Archana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Badagi</a:t>
            </a:r>
            <a:endParaRPr lang="en-IN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Ashwini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Banagar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CB42D1D-E44F-4D00-86E0-CE4403231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372" y="1870848"/>
            <a:ext cx="3460653" cy="22391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981DE96-0875-4BFF-A552-2628E7663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33" y="2349306"/>
            <a:ext cx="3650424" cy="3938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6982691" y="4336474"/>
            <a:ext cx="21259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USN</a:t>
            </a:r>
          </a:p>
          <a:p>
            <a:endParaRPr lang="en-US" sz="2000" u="sng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-01FE18BCS043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-01FE18BCS044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-01FE18BCS045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-01FE18BCS054</a:t>
            </a:r>
            <a:endParaRPr 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1027" y="2429874"/>
            <a:ext cx="2922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Team-4A17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12743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2D6D58-CCC6-4027-B35F-44AB900F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rgbClr val="002060"/>
                </a:solidFill>
                <a:latin typeface="Algerian" pitchFamily="82" charset="0"/>
              </a:rPr>
              <a:t>Role of team members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Anusha</a:t>
            </a:r>
            <a:r>
              <a:rPr lang="en-US" b="1" dirty="0" smtClean="0"/>
              <a:t> </a:t>
            </a:r>
            <a:r>
              <a:rPr lang="en-US" b="1" dirty="0" err="1" smtClean="0"/>
              <a:t>Raikar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Collection of all data from the clients required for the project. Insertion of values GUI validations done. </a:t>
            </a:r>
          </a:p>
          <a:p>
            <a:r>
              <a:rPr lang="en-US" b="1" dirty="0" err="1" smtClean="0"/>
              <a:t>Apoorva</a:t>
            </a:r>
            <a:r>
              <a:rPr lang="en-US" b="1" dirty="0" smtClean="0"/>
              <a:t> </a:t>
            </a:r>
            <a:r>
              <a:rPr lang="en-US" b="1" dirty="0" err="1" smtClean="0"/>
              <a:t>Jinde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GUI implementation , Exceptions handling, plotting graphs.</a:t>
            </a:r>
          </a:p>
          <a:p>
            <a:r>
              <a:rPr lang="en-US" b="1" dirty="0" err="1" smtClean="0"/>
              <a:t>Archana</a:t>
            </a:r>
            <a:r>
              <a:rPr lang="en-US" b="1" dirty="0" smtClean="0"/>
              <a:t> </a:t>
            </a:r>
            <a:r>
              <a:rPr lang="en-US" b="1" dirty="0" err="1" smtClean="0"/>
              <a:t>Badagi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Interaction with the client. GUI </a:t>
            </a:r>
            <a:r>
              <a:rPr lang="en-US" dirty="0" err="1" smtClean="0"/>
              <a:t>frames,connections</a:t>
            </a:r>
            <a:r>
              <a:rPr lang="en-US" dirty="0" smtClean="0"/>
              <a:t> based on URL </a:t>
            </a:r>
            <a:r>
              <a:rPr lang="en-US" dirty="0" err="1" smtClean="0"/>
              <a:t>pathing</a:t>
            </a:r>
            <a:endParaRPr lang="en-US" dirty="0" smtClean="0"/>
          </a:p>
          <a:p>
            <a:r>
              <a:rPr lang="en-US" b="1" dirty="0" err="1" smtClean="0"/>
              <a:t>Ashwini</a:t>
            </a:r>
            <a:r>
              <a:rPr lang="en-US" b="1" dirty="0" smtClean="0"/>
              <a:t> </a:t>
            </a:r>
            <a:r>
              <a:rPr lang="en-US" b="1" dirty="0" err="1" smtClean="0"/>
              <a:t>Banagar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GUI frames, connections and documentation done, final </a:t>
            </a:r>
            <a:r>
              <a:rPr lang="en-US" dirty="0" err="1" smtClean="0"/>
              <a:t>ppt</a:t>
            </a:r>
            <a:r>
              <a:rPr lang="en-US" dirty="0" smtClean="0"/>
              <a:t> prepared and designing of the web pages.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7CB67ED-BD32-4504-B6CC-0AA38C69A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9" b="19951"/>
          <a:stretch/>
        </p:blipFill>
        <p:spPr>
          <a:xfrm>
            <a:off x="9459620" y="0"/>
            <a:ext cx="2011730" cy="1463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2E7727D-5DD3-4D34-87B9-A68AFA8B0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627" y="0"/>
            <a:ext cx="2647950" cy="1724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2994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creenshot (159)"/>
          <p:cNvPicPr>
            <a:picLocks noChangeAspect="1" noChangeArrowheads="1"/>
          </p:cNvPicPr>
          <p:nvPr/>
        </p:nvPicPr>
        <p:blipFill>
          <a:blip r:embed="rId2"/>
          <a:srcRect t="9282" b="6587"/>
          <a:stretch>
            <a:fillRect/>
          </a:stretch>
        </p:blipFill>
        <p:spPr bwMode="auto">
          <a:xfrm>
            <a:off x="0" y="0"/>
            <a:ext cx="12192000" cy="5380489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461163" y="5516707"/>
            <a:ext cx="19251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Figure 1.Customer Table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3" name="Picture 1" descr="Screenshot%20(160)"/>
          <p:cNvPicPr>
            <a:picLocks noChangeAspect="1" noChangeArrowheads="1"/>
          </p:cNvPicPr>
          <p:nvPr/>
        </p:nvPicPr>
        <p:blipFill>
          <a:blip r:embed="rId2"/>
          <a:srcRect t="9143" b="18857"/>
          <a:stretch>
            <a:fillRect/>
          </a:stretch>
        </p:blipFill>
        <p:spPr bwMode="auto">
          <a:xfrm>
            <a:off x="443344" y="1"/>
            <a:ext cx="10626437" cy="4405744"/>
          </a:xfrm>
          <a:prstGeom prst="rect">
            <a:avLst/>
          </a:prstGeom>
          <a:noFill/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775854" y="5351318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Figure 2 AMC table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3" name="Picture 29" descr="WhatsApp Image 2020-04-26 at 12.56.40 AM (1).jpeg"/>
          <p:cNvPicPr>
            <a:picLocks noChangeAspect="1" noChangeArrowheads="1"/>
          </p:cNvPicPr>
          <p:nvPr/>
        </p:nvPicPr>
        <p:blipFill>
          <a:blip r:embed="rId2"/>
          <a:srcRect t="22591" r="1590" b="15591"/>
          <a:stretch>
            <a:fillRect/>
          </a:stretch>
        </p:blipFill>
        <p:spPr bwMode="auto">
          <a:xfrm>
            <a:off x="1" y="457199"/>
            <a:ext cx="12192000" cy="5125453"/>
          </a:xfrm>
          <a:prstGeom prst="rect">
            <a:avLst/>
          </a:prstGeom>
          <a:noFill/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05326" y="6201276"/>
            <a:ext cx="984183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Figure 3 Bill Table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Screenshot%20(164)"/>
          <p:cNvPicPr>
            <a:picLocks noChangeAspect="1" noChangeArrowheads="1"/>
          </p:cNvPicPr>
          <p:nvPr/>
        </p:nvPicPr>
        <p:blipFill>
          <a:blip r:embed="rId2"/>
          <a:srcRect t="3999" b="7143"/>
          <a:stretch>
            <a:fillRect/>
          </a:stretch>
        </p:blipFill>
        <p:spPr bwMode="auto">
          <a:xfrm>
            <a:off x="0" y="1"/>
            <a:ext cx="6844145" cy="3546764"/>
          </a:xfrm>
          <a:prstGeom prst="rect">
            <a:avLst/>
          </a:prstGeom>
          <a:noFill/>
        </p:spPr>
      </p:pic>
      <p:pic>
        <p:nvPicPr>
          <p:cNvPr id="25601" name="Picture 1" descr="Screenshot%20(165)"/>
          <p:cNvPicPr>
            <a:picLocks noChangeAspect="1" noChangeArrowheads="1"/>
          </p:cNvPicPr>
          <p:nvPr/>
        </p:nvPicPr>
        <p:blipFill>
          <a:blip r:embed="rId3"/>
          <a:srcRect t="5714" b="8286"/>
          <a:stretch>
            <a:fillRect/>
          </a:stretch>
        </p:blipFill>
        <p:spPr bwMode="auto">
          <a:xfrm>
            <a:off x="4488873" y="3391766"/>
            <a:ext cx="7703127" cy="3189143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341947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Figure 5 Products Table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541818" y="6611779"/>
            <a:ext cx="58222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Figure 6 Purchases Table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781" y="346364"/>
            <a:ext cx="5105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</a:t>
            </a:r>
            <a:r>
              <a:rPr lang="en-US" sz="2400" dirty="0" smtClean="0"/>
              <a:t>Interface  for bills and graphs</a:t>
            </a:r>
            <a:endParaRPr lang="en-US" sz="2400" dirty="0" smtClean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6" name="Picture 7" descr="WhatsApp Image 2020-04-26 at 12.48.45 AM.jpeg"/>
          <p:cNvPicPr>
            <a:picLocks noChangeAspect="1" noChangeArrowheads="1"/>
          </p:cNvPicPr>
          <p:nvPr/>
        </p:nvPicPr>
        <p:blipFill>
          <a:blip r:embed="rId2"/>
          <a:srcRect t="12489" r="13811" b="7835"/>
          <a:stretch>
            <a:fillRect/>
          </a:stretch>
        </p:blipFill>
        <p:spPr bwMode="auto">
          <a:xfrm>
            <a:off x="849087" y="849085"/>
            <a:ext cx="8924924" cy="4926558"/>
          </a:xfrm>
          <a:prstGeom prst="rect">
            <a:avLst/>
          </a:prstGeom>
          <a:noFill/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162175" y="3973513"/>
            <a:ext cx="439738" cy="90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-359228" y="5915025"/>
            <a:ext cx="1219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This is the bill with automated calculation we get after entering the bill number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8" descr="WhatsApp Image 2020-04-26 at 9.43.45 AM.jpeg"/>
          <p:cNvPicPr>
            <a:picLocks noChangeAspect="1" noChangeArrowheads="1"/>
          </p:cNvPicPr>
          <p:nvPr/>
        </p:nvPicPr>
        <p:blipFill>
          <a:blip r:embed="rId2"/>
          <a:srcRect t="6667" b="6264"/>
          <a:stretch>
            <a:fillRect/>
          </a:stretch>
        </p:blipFill>
        <p:spPr bwMode="auto">
          <a:xfrm>
            <a:off x="681742" y="316885"/>
            <a:ext cx="10927872" cy="5332802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20486" y="5799696"/>
            <a:ext cx="1082918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To convert to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pdf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we need to click the button view invoice at the corner so that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pdf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of the bill is generated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266</TotalTime>
  <Words>222</Words>
  <Application>Microsoft Office PowerPoint</Application>
  <PresentationFormat>Custom</PresentationFormat>
  <Paragraphs>39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DATABASE  MANAGEMENT SYSTEM  PROJECT</vt:lpstr>
      <vt:lpstr>APPLIANCE STORE Management System </vt:lpstr>
      <vt:lpstr>Role of team members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 Project</dc:title>
  <dc:creator>Deepali</dc:creator>
  <cp:lastModifiedBy>SUNIL</cp:lastModifiedBy>
  <cp:revision>33</cp:revision>
  <dcterms:created xsi:type="dcterms:W3CDTF">2018-02-07T18:05:27Z</dcterms:created>
  <dcterms:modified xsi:type="dcterms:W3CDTF">2020-04-30T11:25:06Z</dcterms:modified>
</cp:coreProperties>
</file>