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64" r:id="rId5"/>
    <p:sldId id="260" r:id="rId6"/>
    <p:sldId id="261" r:id="rId7"/>
    <p:sldId id="265" r:id="rId8"/>
    <p:sldId id="262" r:id="rId9"/>
    <p:sldId id="268" r:id="rId10"/>
    <p:sldId id="267" r:id="rId11"/>
    <p:sldId id="266"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8" d="100"/>
          <a:sy n="58" d="100"/>
        </p:scale>
        <p:origin x="-42" y="-21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6B46F15-E608-420E-B294-25FE463F00BC}" type="datetimeFigureOut">
              <a:rPr lang="en-IN" smtClean="0"/>
              <a:pPr/>
              <a:t>30-04-2020</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8573720-6836-4E14-B316-06FBE71C7C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B46F15-E608-420E-B294-25FE463F00BC}" type="datetimeFigureOut">
              <a:rPr lang="en-IN" smtClean="0"/>
              <a:pPr/>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73720-6836-4E14-B316-06FBE71C7C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B46F15-E608-420E-B294-25FE463F00BC}" type="datetimeFigureOut">
              <a:rPr lang="en-IN" smtClean="0"/>
              <a:pPr/>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73720-6836-4E14-B316-06FBE71C7C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6B46F15-E608-420E-B294-25FE463F00BC}" type="datetimeFigureOut">
              <a:rPr lang="en-IN" smtClean="0"/>
              <a:pPr/>
              <a:t>30-04-2020</a:t>
            </a:fld>
            <a:endParaRPr lang="en-IN"/>
          </a:p>
        </p:txBody>
      </p:sp>
      <p:sp>
        <p:nvSpPr>
          <p:cNvPr id="9" name="Slide Number Placeholder 8"/>
          <p:cNvSpPr>
            <a:spLocks noGrp="1"/>
          </p:cNvSpPr>
          <p:nvPr>
            <p:ph type="sldNum" sz="quarter" idx="15"/>
          </p:nvPr>
        </p:nvSpPr>
        <p:spPr/>
        <p:txBody>
          <a:bodyPr rtlCol="0"/>
          <a:lstStyle/>
          <a:p>
            <a:fld id="{68573720-6836-4E14-B316-06FBE71C7CB6}"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6B46F15-E608-420E-B294-25FE463F00BC}" type="datetimeFigureOut">
              <a:rPr lang="en-IN" smtClean="0"/>
              <a:pPr/>
              <a:t>30-04-2020</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8573720-6836-4E14-B316-06FBE71C7CB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6B46F15-E608-420E-B294-25FE463F00BC}" type="datetimeFigureOut">
              <a:rPr lang="en-IN" smtClean="0"/>
              <a:pPr/>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73720-6836-4E14-B316-06FBE71C7CB6}"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6B46F15-E608-420E-B294-25FE463F00BC}" type="datetimeFigureOut">
              <a:rPr lang="en-IN" smtClean="0"/>
              <a:pPr/>
              <a:t>30-04-2020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573720-6836-4E14-B316-06FBE71C7CB6}"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6B46F15-E608-420E-B294-25FE463F00BC}" type="datetimeFigureOut">
              <a:rPr lang="en-IN" smtClean="0"/>
              <a:pPr/>
              <a:t>30-04-2020</a:t>
            </a:fld>
            <a:endParaRPr lang="en-IN"/>
          </a:p>
        </p:txBody>
      </p:sp>
      <p:sp>
        <p:nvSpPr>
          <p:cNvPr id="7" name="Slide Number Placeholder 6"/>
          <p:cNvSpPr>
            <a:spLocks noGrp="1"/>
          </p:cNvSpPr>
          <p:nvPr>
            <p:ph type="sldNum" sz="quarter" idx="11"/>
          </p:nvPr>
        </p:nvSpPr>
        <p:spPr/>
        <p:txBody>
          <a:bodyPr rtlCol="0"/>
          <a:lstStyle/>
          <a:p>
            <a:fld id="{68573720-6836-4E14-B316-06FBE71C7CB6}"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46F15-E608-420E-B294-25FE463F00BC}" type="datetimeFigureOut">
              <a:rPr lang="en-IN" smtClean="0"/>
              <a:pPr/>
              <a:t>30-04-2020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573720-6836-4E14-B316-06FBE71C7C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6B46F15-E608-420E-B294-25FE463F00BC}" type="datetimeFigureOut">
              <a:rPr lang="en-IN" smtClean="0"/>
              <a:pPr/>
              <a:t>30-04-2020</a:t>
            </a:fld>
            <a:endParaRPr lang="en-IN"/>
          </a:p>
        </p:txBody>
      </p:sp>
      <p:sp>
        <p:nvSpPr>
          <p:cNvPr id="22" name="Slide Number Placeholder 21"/>
          <p:cNvSpPr>
            <a:spLocks noGrp="1"/>
          </p:cNvSpPr>
          <p:nvPr>
            <p:ph type="sldNum" sz="quarter" idx="15"/>
          </p:nvPr>
        </p:nvSpPr>
        <p:spPr/>
        <p:txBody>
          <a:bodyPr rtlCol="0"/>
          <a:lstStyle/>
          <a:p>
            <a:fld id="{68573720-6836-4E14-B316-06FBE71C7CB6}"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6B46F15-E608-420E-B294-25FE463F00BC}" type="datetimeFigureOut">
              <a:rPr lang="en-IN" smtClean="0"/>
              <a:pPr/>
              <a:t>30-04-2020</a:t>
            </a:fld>
            <a:endParaRPr lang="en-IN"/>
          </a:p>
        </p:txBody>
      </p:sp>
      <p:sp>
        <p:nvSpPr>
          <p:cNvPr id="18" name="Slide Number Placeholder 17"/>
          <p:cNvSpPr>
            <a:spLocks noGrp="1"/>
          </p:cNvSpPr>
          <p:nvPr>
            <p:ph type="sldNum" sz="quarter" idx="11"/>
          </p:nvPr>
        </p:nvSpPr>
        <p:spPr/>
        <p:txBody>
          <a:bodyPr rtlCol="0"/>
          <a:lstStyle/>
          <a:p>
            <a:fld id="{68573720-6836-4E14-B316-06FBE71C7CB6}"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6B46F15-E608-420E-B294-25FE463F00BC}" type="datetimeFigureOut">
              <a:rPr lang="en-IN" smtClean="0"/>
              <a:pPr/>
              <a:t>30-04-2020</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8573720-6836-4E14-B316-06FBE71C7CB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6128" y="1000096"/>
            <a:ext cx="9046029" cy="1646302"/>
          </a:xfrm>
        </p:spPr>
        <p:txBody>
          <a:bodyPr>
            <a:normAutofit/>
          </a:bodyPr>
          <a:lstStyle/>
          <a:p>
            <a:pPr algn="ctr"/>
            <a:r>
              <a:rPr lang="en-IN" b="1" dirty="0" smtClean="0"/>
              <a:t>DATABASE MANAGEMENT SYSTEM</a:t>
            </a:r>
            <a:endParaRPr lang="en-IN" b="1" dirty="0"/>
          </a:p>
        </p:txBody>
      </p:sp>
      <p:sp>
        <p:nvSpPr>
          <p:cNvPr id="3" name="Subtitle 2"/>
          <p:cNvSpPr>
            <a:spLocks noGrp="1"/>
          </p:cNvSpPr>
          <p:nvPr>
            <p:ph type="subTitle" idx="1"/>
          </p:nvPr>
        </p:nvSpPr>
        <p:spPr>
          <a:xfrm>
            <a:off x="3667366" y="3497042"/>
            <a:ext cx="7766936" cy="2174869"/>
          </a:xfrm>
        </p:spPr>
        <p:txBody>
          <a:bodyPr>
            <a:normAutofit fontScale="77500" lnSpcReduction="20000"/>
          </a:bodyPr>
          <a:lstStyle/>
          <a:p>
            <a:pPr algn="ctr"/>
            <a:r>
              <a:rPr lang="en-IN" sz="4800" b="1" dirty="0" smtClean="0">
                <a:solidFill>
                  <a:schemeClr val="tx1">
                    <a:lumMod val="95000"/>
                    <a:lumOff val="5000"/>
                  </a:schemeClr>
                </a:solidFill>
              </a:rPr>
              <a:t>COURSE PROJECT</a:t>
            </a:r>
          </a:p>
          <a:p>
            <a:pPr algn="ctr"/>
            <a:endParaRPr lang="en-IN" sz="4800" b="1" dirty="0" smtClean="0">
              <a:solidFill>
                <a:schemeClr val="tx1">
                  <a:lumMod val="95000"/>
                  <a:lumOff val="5000"/>
                </a:schemeClr>
              </a:solidFill>
            </a:endParaRPr>
          </a:p>
          <a:p>
            <a:pPr algn="ctr"/>
            <a:r>
              <a:rPr lang="en-IN" sz="4800" dirty="0" smtClean="0">
                <a:solidFill>
                  <a:schemeClr val="tx1">
                    <a:lumMod val="95000"/>
                    <a:lumOff val="5000"/>
                  </a:schemeClr>
                </a:solidFill>
              </a:rPr>
              <a:t>Application Development Project</a:t>
            </a:r>
          </a:p>
          <a:p>
            <a:pPr algn="ctr"/>
            <a:endParaRPr lang="en-IN" sz="4000" b="1" dirty="0">
              <a:solidFill>
                <a:schemeClr val="tx1">
                  <a:lumMod val="95000"/>
                  <a:lumOff val="5000"/>
                </a:schemeClr>
              </a:solidFill>
            </a:endParaRPr>
          </a:p>
        </p:txBody>
      </p:sp>
      <p:sp>
        <p:nvSpPr>
          <p:cNvPr id="4" name="TextBox 3"/>
          <p:cNvSpPr txBox="1"/>
          <p:nvPr/>
        </p:nvSpPr>
        <p:spPr>
          <a:xfrm>
            <a:off x="4994031" y="773723"/>
            <a:ext cx="3581430" cy="646331"/>
          </a:xfrm>
          <a:prstGeom prst="rect">
            <a:avLst/>
          </a:prstGeom>
          <a:noFill/>
        </p:spPr>
        <p:txBody>
          <a:bodyPr wrap="none" rtlCol="0">
            <a:spAutoFit/>
          </a:bodyPr>
          <a:lstStyle/>
          <a:p>
            <a:r>
              <a:rPr lang="en-US" sz="3600" b="1" dirty="0" smtClean="0"/>
              <a:t>Team No:4A17</a:t>
            </a:r>
            <a:endParaRPr lang="en-US" sz="3600" b="1" dirty="0"/>
          </a:p>
        </p:txBody>
      </p:sp>
    </p:spTree>
    <p:extLst>
      <p:ext uri="{BB962C8B-B14F-4D97-AF65-F5344CB8AC3E}">
        <p14:creationId xmlns:p14="http://schemas.microsoft.com/office/powerpoint/2010/main" xmlns="" val="168524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747" y="0"/>
            <a:ext cx="10058400" cy="590089"/>
          </a:xfrm>
        </p:spPr>
        <p:txBody>
          <a:bodyPr/>
          <a:lstStyle/>
          <a:p>
            <a:pPr algn="ctr"/>
            <a:r>
              <a:rPr lang="en-IN" b="1" dirty="0" smtClean="0"/>
              <a:t>	OBJECT MODEL</a:t>
            </a:r>
            <a:endParaRPr lang="en-IN" b="1" dirty="0"/>
          </a:p>
        </p:txBody>
      </p:sp>
      <p:sp>
        <p:nvSpPr>
          <p:cNvPr id="4" name="Rectangle 3"/>
          <p:cNvSpPr/>
          <p:nvPr/>
        </p:nvSpPr>
        <p:spPr>
          <a:xfrm>
            <a:off x="4628270" y="6443004"/>
            <a:ext cx="914400" cy="112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reenshot (29).png"/>
          <p:cNvPicPr/>
          <p:nvPr/>
        </p:nvPicPr>
        <p:blipFill>
          <a:blip r:embed="rId2"/>
          <a:stretch>
            <a:fillRect/>
          </a:stretch>
        </p:blipFill>
        <p:spPr>
          <a:xfrm>
            <a:off x="-1" y="928468"/>
            <a:ext cx="12463975" cy="5929531"/>
          </a:xfrm>
          <a:prstGeom prst="rect">
            <a:avLst/>
          </a:prstGeom>
          <a:ln>
            <a:solidFill>
              <a:schemeClr val="tx1"/>
            </a:solidFill>
          </a:ln>
        </p:spPr>
      </p:pic>
    </p:spTree>
    <p:extLst>
      <p:ext uri="{BB962C8B-B14F-4D97-AF65-F5344CB8AC3E}">
        <p14:creationId xmlns:p14="http://schemas.microsoft.com/office/powerpoint/2010/main" xmlns="" val="1699925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966" y="228600"/>
            <a:ext cx="10058400" cy="1010739"/>
          </a:xfrm>
        </p:spPr>
        <p:txBody>
          <a:bodyPr/>
          <a:lstStyle/>
          <a:p>
            <a:pPr algn="ctr"/>
            <a:r>
              <a:rPr lang="en-IN" b="1" dirty="0" smtClean="0"/>
              <a:t>SNAPSHOT WITH THE CLIENT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9229" y="2049747"/>
            <a:ext cx="5169374" cy="326520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35040" y="2049747"/>
            <a:ext cx="5055326" cy="3265204"/>
          </a:xfrm>
          <a:prstGeom prst="rect">
            <a:avLst/>
          </a:prstGeom>
        </p:spPr>
      </p:pic>
    </p:spTree>
    <p:extLst>
      <p:ext uri="{BB962C8B-B14F-4D97-AF65-F5344CB8AC3E}">
        <p14:creationId xmlns:p14="http://schemas.microsoft.com/office/powerpoint/2010/main" xmlns="" val="3863250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l="10108" t="9239" r="10353" b="11153"/>
          <a:stretch/>
        </p:blipFill>
        <p:spPr>
          <a:xfrm rot="16200000">
            <a:off x="5353929" y="652976"/>
            <a:ext cx="6857999" cy="5552049"/>
          </a:xfrm>
          <a:prstGeom prst="rect">
            <a:avLst/>
          </a:prstGeom>
        </p:spPr>
      </p:pic>
      <p:sp>
        <p:nvSpPr>
          <p:cNvPr id="2" name="Title 1"/>
          <p:cNvSpPr>
            <a:spLocks noGrp="1"/>
          </p:cNvSpPr>
          <p:nvPr>
            <p:ph type="title"/>
          </p:nvPr>
        </p:nvSpPr>
        <p:spPr>
          <a:xfrm>
            <a:off x="604911" y="2918292"/>
            <a:ext cx="4994031" cy="1738114"/>
          </a:xfrm>
        </p:spPr>
        <p:txBody>
          <a:bodyPr>
            <a:normAutofit/>
          </a:bodyPr>
          <a:lstStyle/>
          <a:p>
            <a:pPr algn="ctr"/>
            <a:r>
              <a:rPr lang="en-IN" sz="2800" b="1" dirty="0" smtClean="0"/>
              <a:t>PERMISSION LETTER FROM CLIENT</a:t>
            </a:r>
            <a:endParaRPr lang="en-IN" sz="2800" b="1" dirty="0"/>
          </a:p>
        </p:txBody>
      </p:sp>
    </p:spTree>
    <p:extLst>
      <p:ext uri="{BB962C8B-B14F-4D97-AF65-F5344CB8AC3E}">
        <p14:creationId xmlns:p14="http://schemas.microsoft.com/office/powerpoint/2010/main" xmlns="" val="2836687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3143"/>
            <a:ext cx="10058400" cy="1918607"/>
          </a:xfrm>
        </p:spPr>
        <p:txBody>
          <a:bodyPr/>
          <a:lstStyle/>
          <a:p>
            <a:pPr algn="ctr"/>
            <a:r>
              <a:rPr lang="en-IN" b="1" dirty="0" smtClean="0"/>
              <a:t>THANK YOU</a:t>
            </a:r>
            <a:endParaRPr lang="en-IN" b="1" dirty="0"/>
          </a:p>
        </p:txBody>
      </p:sp>
      <p:sp>
        <p:nvSpPr>
          <p:cNvPr id="3" name="Content Placeholder 2"/>
          <p:cNvSpPr>
            <a:spLocks noGrp="1"/>
          </p:cNvSpPr>
          <p:nvPr>
            <p:ph sz="quarter" idx="1"/>
          </p:nvPr>
        </p:nvSpPr>
        <p:spPr>
          <a:xfrm>
            <a:off x="1097280" y="3910692"/>
            <a:ext cx="10058400" cy="2578887"/>
          </a:xfrm>
        </p:spPr>
        <p:txBody>
          <a:bodyPr>
            <a:normAutofit/>
          </a:bodyPr>
          <a:lstStyle/>
          <a:p>
            <a:r>
              <a:rPr lang="en-IN" sz="2800" dirty="0" smtClean="0"/>
              <a:t>REFERENCES:</a:t>
            </a:r>
          </a:p>
          <a:p>
            <a:pPr>
              <a:buNone/>
            </a:pPr>
            <a:r>
              <a:rPr lang="en-US" dirty="0" smtClean="0"/>
              <a:t>    Tool </a:t>
            </a:r>
            <a:r>
              <a:rPr lang="en-US" dirty="0"/>
              <a:t>used to draw the ER diagram and object diagram</a:t>
            </a:r>
            <a:r>
              <a:rPr lang="en-US" dirty="0" smtClean="0"/>
              <a:t>: </a:t>
            </a:r>
            <a:r>
              <a:rPr lang="en-US" u="sng" dirty="0" smtClean="0">
                <a:hlinkClick r:id="rId2"/>
              </a:rPr>
              <a:t>https</a:t>
            </a:r>
            <a:r>
              <a:rPr lang="en-US" u="sng" dirty="0">
                <a:hlinkClick r:id="rId2"/>
              </a:rPr>
              <a:t>://erdplus.com</a:t>
            </a:r>
            <a:endParaRPr lang="en-IN" dirty="0"/>
          </a:p>
          <a:p>
            <a:endParaRPr lang="en-IN" sz="2800" dirty="0"/>
          </a:p>
        </p:txBody>
      </p:sp>
    </p:spTree>
    <p:extLst>
      <p:ext uri="{BB962C8B-B14F-4D97-AF65-F5344CB8AC3E}">
        <p14:creationId xmlns:p14="http://schemas.microsoft.com/office/powerpoint/2010/main" xmlns="" val="2443960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539" y="186779"/>
            <a:ext cx="10592344" cy="1116874"/>
          </a:xfrm>
        </p:spPr>
        <p:txBody>
          <a:bodyPr/>
          <a:lstStyle/>
          <a:p>
            <a:r>
              <a:rPr lang="en-IN" b="1" dirty="0" smtClean="0"/>
              <a:t>APPLIANCE STORE MANAGEMENT SYSTEM</a:t>
            </a:r>
            <a:endParaRPr lang="en-IN" b="1" dirty="0"/>
          </a:p>
        </p:txBody>
      </p:sp>
      <p:sp>
        <p:nvSpPr>
          <p:cNvPr id="3" name="Content Placeholder 2"/>
          <p:cNvSpPr>
            <a:spLocks noGrp="1"/>
          </p:cNvSpPr>
          <p:nvPr>
            <p:ph sz="quarter" idx="1"/>
          </p:nvPr>
        </p:nvSpPr>
        <p:spPr/>
        <p:txBody>
          <a:bodyPr/>
          <a:lstStyle/>
          <a:p>
            <a:r>
              <a:rPr lang="en-IN" sz="2400" dirty="0" smtClean="0"/>
              <a:t>TEAM MEMBERS:</a:t>
            </a:r>
          </a:p>
          <a:p>
            <a:pPr>
              <a:buNone/>
            </a:pPr>
            <a:endParaRPr lang="en-IN" sz="2400" dirty="0" smtClean="0"/>
          </a:p>
          <a:p>
            <a:pPr>
              <a:buFont typeface="+mj-lt"/>
              <a:buAutoNum type="arabicPeriod"/>
            </a:pPr>
            <a:r>
              <a:rPr lang="en-IN" dirty="0" err="1" smtClean="0"/>
              <a:t>Anusha</a:t>
            </a:r>
            <a:r>
              <a:rPr lang="en-IN" dirty="0" smtClean="0"/>
              <a:t> </a:t>
            </a:r>
            <a:r>
              <a:rPr lang="en-IN" dirty="0" err="1" smtClean="0"/>
              <a:t>Raikar</a:t>
            </a:r>
            <a:r>
              <a:rPr lang="en-IN" dirty="0" smtClean="0"/>
              <a:t>			01FE18BCS043	</a:t>
            </a:r>
          </a:p>
          <a:p>
            <a:pPr>
              <a:buFont typeface="+mj-lt"/>
              <a:buAutoNum type="arabicPeriod"/>
            </a:pPr>
            <a:r>
              <a:rPr lang="en-IN" dirty="0" err="1" smtClean="0"/>
              <a:t>Apoorva</a:t>
            </a:r>
            <a:r>
              <a:rPr lang="en-IN" dirty="0" smtClean="0"/>
              <a:t> </a:t>
            </a:r>
            <a:r>
              <a:rPr lang="en-IN" dirty="0" err="1" smtClean="0"/>
              <a:t>Jinde</a:t>
            </a:r>
            <a:r>
              <a:rPr lang="en-IN" dirty="0" smtClean="0"/>
              <a:t>			01FE18BCS044</a:t>
            </a:r>
          </a:p>
          <a:p>
            <a:pPr>
              <a:buFont typeface="+mj-lt"/>
              <a:buAutoNum type="arabicPeriod"/>
            </a:pPr>
            <a:r>
              <a:rPr lang="en-IN" dirty="0" err="1" smtClean="0"/>
              <a:t>Archana</a:t>
            </a:r>
            <a:r>
              <a:rPr lang="en-IN" dirty="0" smtClean="0"/>
              <a:t> </a:t>
            </a:r>
            <a:r>
              <a:rPr lang="en-IN" dirty="0" err="1" smtClean="0"/>
              <a:t>Badagi</a:t>
            </a:r>
            <a:r>
              <a:rPr lang="en-IN" dirty="0" smtClean="0"/>
              <a:t>			01FE18BCS045</a:t>
            </a:r>
          </a:p>
          <a:p>
            <a:pPr>
              <a:buFont typeface="+mj-lt"/>
              <a:buAutoNum type="arabicPeriod"/>
            </a:pPr>
            <a:r>
              <a:rPr lang="en-IN" dirty="0" smtClean="0"/>
              <a:t>Ashwini </a:t>
            </a:r>
            <a:r>
              <a:rPr lang="en-IN" dirty="0" err="1" smtClean="0"/>
              <a:t>Banagar</a:t>
            </a:r>
            <a:r>
              <a:rPr lang="en-IN" dirty="0" smtClean="0"/>
              <a:t>		           01FE18BCS054</a:t>
            </a:r>
          </a:p>
          <a:p>
            <a:pPr>
              <a:buFont typeface="+mj-lt"/>
              <a:buAutoNum type="arabicPeriod"/>
            </a:pPr>
            <a:endParaRPr lang="en-IN" dirty="0"/>
          </a:p>
          <a:p>
            <a:pPr marL="0" indent="0">
              <a:buNone/>
            </a:pPr>
            <a:r>
              <a:rPr lang="en-IN" dirty="0" smtClean="0"/>
              <a:t>Team Leader: </a:t>
            </a:r>
            <a:r>
              <a:rPr lang="en-IN" dirty="0" err="1" smtClean="0"/>
              <a:t>Apoorva</a:t>
            </a:r>
            <a:r>
              <a:rPr lang="en-IN" dirty="0" smtClean="0"/>
              <a:t> </a:t>
            </a:r>
            <a:r>
              <a:rPr lang="en-IN" dirty="0" err="1" smtClean="0"/>
              <a:t>Jinde</a:t>
            </a:r>
            <a:endParaRPr lang="en-IN" dirty="0"/>
          </a:p>
        </p:txBody>
      </p:sp>
    </p:spTree>
    <p:extLst>
      <p:ext uri="{BB962C8B-B14F-4D97-AF65-F5344CB8AC3E}">
        <p14:creationId xmlns:p14="http://schemas.microsoft.com/office/powerpoint/2010/main" xmlns="" val="413061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06929"/>
          </a:xfrm>
        </p:spPr>
        <p:txBody>
          <a:bodyPr/>
          <a:lstStyle/>
          <a:p>
            <a:r>
              <a:rPr lang="en-IN" b="1" dirty="0" smtClean="0"/>
              <a:t>ROLE OF TEAM MEMBERS</a:t>
            </a:r>
            <a:endParaRPr lang="en-IN" b="1" dirty="0"/>
          </a:p>
        </p:txBody>
      </p:sp>
      <p:sp>
        <p:nvSpPr>
          <p:cNvPr id="3" name="Content Placeholder 2"/>
          <p:cNvSpPr>
            <a:spLocks noGrp="1"/>
          </p:cNvSpPr>
          <p:nvPr>
            <p:ph sz="quarter" idx="1"/>
          </p:nvPr>
        </p:nvSpPr>
        <p:spPr>
          <a:xfrm>
            <a:off x="691402" y="1223889"/>
            <a:ext cx="8596668" cy="5436910"/>
          </a:xfrm>
        </p:spPr>
        <p:txBody>
          <a:bodyPr>
            <a:normAutofit/>
          </a:bodyPr>
          <a:lstStyle/>
          <a:p>
            <a:pPr marL="0" indent="0">
              <a:buNone/>
            </a:pPr>
            <a:r>
              <a:rPr lang="en-US" sz="2000" b="1" dirty="0"/>
              <a:t>Responsibilities: </a:t>
            </a:r>
            <a:endParaRPr lang="en-IN" sz="2000" b="1" dirty="0"/>
          </a:p>
          <a:p>
            <a:r>
              <a:rPr lang="en-US" sz="1800" b="1" dirty="0" err="1" smtClean="0"/>
              <a:t>Anusha</a:t>
            </a:r>
            <a:r>
              <a:rPr lang="en-US" sz="1800" b="1" dirty="0" smtClean="0"/>
              <a:t> </a:t>
            </a:r>
            <a:r>
              <a:rPr lang="en-US" sz="1800" b="1" dirty="0" err="1" smtClean="0"/>
              <a:t>Raikar</a:t>
            </a:r>
            <a:r>
              <a:rPr lang="en-US" sz="1800" b="1" dirty="0" smtClean="0"/>
              <a:t>:</a:t>
            </a:r>
            <a:endParaRPr lang="en-US" sz="1800" dirty="0" smtClean="0"/>
          </a:p>
          <a:p>
            <a:pPr>
              <a:buNone/>
            </a:pPr>
            <a:r>
              <a:rPr lang="en-US" sz="1800" dirty="0" smtClean="0"/>
              <a:t>    Collection of all data from the clients required for the project.</a:t>
            </a:r>
          </a:p>
          <a:p>
            <a:pPr>
              <a:buNone/>
            </a:pPr>
            <a:r>
              <a:rPr lang="en-US" sz="1800" dirty="0" smtClean="0"/>
              <a:t>    ER to relational Mapping. </a:t>
            </a:r>
          </a:p>
          <a:p>
            <a:pPr>
              <a:buNone/>
            </a:pPr>
            <a:r>
              <a:rPr lang="en-US" sz="1800" dirty="0" smtClean="0"/>
              <a:t>    Data Dictionary.</a:t>
            </a:r>
          </a:p>
          <a:p>
            <a:r>
              <a:rPr lang="en-US" sz="1800" b="1" dirty="0" err="1" smtClean="0"/>
              <a:t>Apoorva</a:t>
            </a:r>
            <a:r>
              <a:rPr lang="en-US" sz="1800" b="1" dirty="0" smtClean="0"/>
              <a:t> </a:t>
            </a:r>
            <a:r>
              <a:rPr lang="en-US" sz="1800" b="1" dirty="0" err="1" smtClean="0"/>
              <a:t>Jinde</a:t>
            </a:r>
            <a:r>
              <a:rPr lang="en-US" sz="1800" b="1" dirty="0" smtClean="0"/>
              <a:t>:</a:t>
            </a:r>
            <a:endParaRPr lang="en-US" sz="1800" dirty="0" smtClean="0"/>
          </a:p>
          <a:p>
            <a:pPr>
              <a:buNone/>
            </a:pPr>
            <a:r>
              <a:rPr lang="en-US" sz="1800" dirty="0" smtClean="0"/>
              <a:t>     Developing ER model for the management selected</a:t>
            </a:r>
          </a:p>
          <a:p>
            <a:pPr>
              <a:buNone/>
            </a:pPr>
            <a:r>
              <a:rPr lang="en-US" sz="1800" dirty="0" smtClean="0"/>
              <a:t>     ER to relational Mapping. </a:t>
            </a:r>
          </a:p>
          <a:p>
            <a:pPr>
              <a:buNone/>
            </a:pPr>
            <a:r>
              <a:rPr lang="en-US" sz="1800" dirty="0" smtClean="0"/>
              <a:t>     Object Model</a:t>
            </a:r>
          </a:p>
          <a:p>
            <a:r>
              <a:rPr lang="en-US" sz="1800" b="1" dirty="0" err="1" smtClean="0"/>
              <a:t>Archana</a:t>
            </a:r>
            <a:r>
              <a:rPr lang="en-US" sz="1800" b="1" dirty="0" smtClean="0"/>
              <a:t> </a:t>
            </a:r>
            <a:r>
              <a:rPr lang="en-US" sz="1800" b="1" dirty="0" err="1" smtClean="0"/>
              <a:t>Badagi</a:t>
            </a:r>
            <a:r>
              <a:rPr lang="en-US" sz="1800" b="1" dirty="0" smtClean="0"/>
              <a:t>:</a:t>
            </a:r>
          </a:p>
          <a:p>
            <a:pPr>
              <a:buNone/>
            </a:pPr>
            <a:r>
              <a:rPr lang="en-US" sz="1800" dirty="0" smtClean="0"/>
              <a:t>     Developing ER model for the management selected.</a:t>
            </a:r>
          </a:p>
          <a:p>
            <a:pPr>
              <a:buNone/>
            </a:pPr>
            <a:r>
              <a:rPr lang="en-US" sz="1800" dirty="0" smtClean="0"/>
              <a:t>      Collection of all data from the clients required for the project.</a:t>
            </a:r>
          </a:p>
          <a:p>
            <a:r>
              <a:rPr lang="en-US" sz="1800" b="1" dirty="0" err="1" smtClean="0"/>
              <a:t>Ashwini</a:t>
            </a:r>
            <a:r>
              <a:rPr lang="en-US" sz="1800" b="1" dirty="0" smtClean="0"/>
              <a:t> </a:t>
            </a:r>
            <a:r>
              <a:rPr lang="en-US" sz="1800" b="1" dirty="0" err="1" smtClean="0"/>
              <a:t>Banagar</a:t>
            </a:r>
            <a:r>
              <a:rPr lang="en-US" sz="1800" b="1" dirty="0" smtClean="0"/>
              <a:t>:</a:t>
            </a:r>
            <a:endParaRPr lang="en-US" sz="1800" dirty="0" smtClean="0"/>
          </a:p>
          <a:p>
            <a:pPr>
              <a:buNone/>
            </a:pPr>
            <a:r>
              <a:rPr lang="en-US" sz="1800" dirty="0" smtClean="0"/>
              <a:t>     Developing ER model for the management selected. </a:t>
            </a:r>
          </a:p>
          <a:p>
            <a:pPr>
              <a:buNone/>
            </a:pPr>
            <a:r>
              <a:rPr lang="en-US" sz="1800" dirty="0" smtClean="0"/>
              <a:t>      Documentation</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xmlns="" val="3031831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1916"/>
            <a:ext cx="10058400" cy="1093161"/>
          </a:xfrm>
        </p:spPr>
        <p:txBody>
          <a:bodyPr>
            <a:normAutofit/>
          </a:bodyPr>
          <a:lstStyle/>
          <a:p>
            <a:pPr algn="ctr"/>
            <a:r>
              <a:rPr lang="en-IN" sz="5400" b="1" dirty="0" smtClean="0"/>
              <a:t>PROBLEM DESCRIPTION</a:t>
            </a:r>
            <a:endParaRPr lang="en-IN" sz="5400" b="1" dirty="0"/>
          </a:p>
        </p:txBody>
      </p:sp>
      <p:sp>
        <p:nvSpPr>
          <p:cNvPr id="3" name="Content Placeholder 2"/>
          <p:cNvSpPr>
            <a:spLocks noGrp="1"/>
          </p:cNvSpPr>
          <p:nvPr>
            <p:ph sz="quarter" idx="1"/>
          </p:nvPr>
        </p:nvSpPr>
        <p:spPr>
          <a:xfrm>
            <a:off x="1097280" y="2302933"/>
            <a:ext cx="10058400" cy="3957189"/>
          </a:xfrm>
        </p:spPr>
        <p:txBody>
          <a:bodyPr>
            <a:normAutofit lnSpcReduction="10000"/>
          </a:bodyPr>
          <a:lstStyle/>
          <a:p>
            <a:pPr>
              <a:lnSpc>
                <a:spcPct val="150000"/>
              </a:lnSpc>
              <a:buNone/>
            </a:pPr>
            <a:r>
              <a:rPr lang="en-US" sz="2000" dirty="0" smtClean="0"/>
              <a:t>   We came across a problem that the shop has a huge collection of customer and supplier data which they were managing in ledgers and Excel sheets. They did not have any computerized system for now and the bill they generate was by entering the data in the cells of excel sheet. A lot of time is consumed during the process of business activity. And the customers apply for AMC should be given services which they used to mark on calendar manually hence they would mess up having the wrong number of count of the services provided to customer. So we came up with the idea of providing them a computerized system to improve the efficiency and performance of their daily business activity.</a:t>
            </a:r>
          </a:p>
          <a:p>
            <a:endParaRPr lang="en-IN" sz="2400" dirty="0"/>
          </a:p>
        </p:txBody>
      </p:sp>
    </p:spTree>
    <p:extLst>
      <p:ext uri="{BB962C8B-B14F-4D97-AF65-F5344CB8AC3E}">
        <p14:creationId xmlns:p14="http://schemas.microsoft.com/office/powerpoint/2010/main" xmlns="" val="224609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83" y="511629"/>
            <a:ext cx="8596668" cy="1104899"/>
          </a:xfrm>
        </p:spPr>
        <p:txBody>
          <a:bodyPr/>
          <a:lstStyle/>
          <a:p>
            <a:r>
              <a:rPr lang="en-IN" b="1" dirty="0" smtClean="0"/>
              <a:t>FUNCTIONALITY (REQUIREMENTS)</a:t>
            </a:r>
            <a:endParaRPr lang="en-IN" b="1" dirty="0"/>
          </a:p>
        </p:txBody>
      </p:sp>
      <p:sp>
        <p:nvSpPr>
          <p:cNvPr id="3" name="Content Placeholder 2"/>
          <p:cNvSpPr>
            <a:spLocks noGrp="1"/>
          </p:cNvSpPr>
          <p:nvPr>
            <p:ph sz="quarter" idx="1"/>
          </p:nvPr>
        </p:nvSpPr>
        <p:spPr>
          <a:xfrm>
            <a:off x="914401" y="2136096"/>
            <a:ext cx="10140043" cy="3880773"/>
          </a:xfrm>
        </p:spPr>
        <p:txBody>
          <a:bodyPr>
            <a:normAutofit/>
          </a:bodyPr>
          <a:lstStyle/>
          <a:p>
            <a:pPr marL="0" indent="0">
              <a:lnSpc>
                <a:spcPct val="150000"/>
              </a:lnSpc>
              <a:buNone/>
            </a:pPr>
            <a:r>
              <a:rPr lang="en-US" sz="2000" dirty="0" smtClean="0"/>
              <a:t>1)Details </a:t>
            </a:r>
            <a:r>
              <a:rPr lang="en-US" sz="2000" dirty="0"/>
              <a:t>of all the customers and employees.</a:t>
            </a:r>
            <a:endParaRPr lang="en-IN" sz="2000" dirty="0"/>
          </a:p>
          <a:p>
            <a:pPr marL="0" indent="0">
              <a:lnSpc>
                <a:spcPct val="150000"/>
              </a:lnSpc>
              <a:buNone/>
            </a:pPr>
            <a:r>
              <a:rPr lang="en-US" sz="2000" dirty="0" smtClean="0"/>
              <a:t>2) </a:t>
            </a:r>
            <a:r>
              <a:rPr lang="en-US" sz="2000" dirty="0"/>
              <a:t>Bill Generation</a:t>
            </a:r>
            <a:endParaRPr lang="en-IN" sz="2000" dirty="0"/>
          </a:p>
          <a:p>
            <a:pPr marL="0" indent="0">
              <a:lnSpc>
                <a:spcPct val="150000"/>
              </a:lnSpc>
              <a:buNone/>
            </a:pPr>
            <a:r>
              <a:rPr lang="en-US" sz="2000" dirty="0" smtClean="0"/>
              <a:t>3) </a:t>
            </a:r>
            <a:r>
              <a:rPr lang="en-US" sz="2000" dirty="0"/>
              <a:t>Notification to provide service to customer who have taken up AMC(Annual </a:t>
            </a:r>
            <a:r>
              <a:rPr lang="en-US" sz="2000" dirty="0" smtClean="0"/>
              <a:t>Maintenance</a:t>
            </a:r>
            <a:r>
              <a:rPr lang="en-IN" sz="2000" dirty="0"/>
              <a:t> </a:t>
            </a:r>
            <a:r>
              <a:rPr lang="en-US" sz="2000" dirty="0" smtClean="0"/>
              <a:t>Contract</a:t>
            </a:r>
            <a:r>
              <a:rPr lang="en-US" sz="2000" dirty="0"/>
              <a:t>)</a:t>
            </a:r>
            <a:endParaRPr lang="en-IN" sz="2000" dirty="0"/>
          </a:p>
          <a:p>
            <a:endParaRPr lang="en-IN" sz="2000" dirty="0"/>
          </a:p>
        </p:txBody>
      </p:sp>
    </p:spTree>
    <p:extLst>
      <p:ext uri="{BB962C8B-B14F-4D97-AF65-F5344CB8AC3E}">
        <p14:creationId xmlns:p14="http://schemas.microsoft.com/office/powerpoint/2010/main" xmlns="" val="684608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9192" y="155121"/>
            <a:ext cx="5102679" cy="584775"/>
          </a:xfrm>
          <a:prstGeom prst="rect">
            <a:avLst/>
          </a:prstGeom>
          <a:noFill/>
        </p:spPr>
        <p:txBody>
          <a:bodyPr wrap="square" rtlCol="0">
            <a:spAutoFit/>
          </a:bodyPr>
          <a:lstStyle/>
          <a:p>
            <a:r>
              <a:rPr lang="en-IN" sz="3200" b="1" dirty="0" smtClean="0"/>
              <a:t>DATASET SNAPSHOTS</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0751" y="1262410"/>
            <a:ext cx="5529780" cy="4191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89903" y="1262410"/>
            <a:ext cx="5299326" cy="4191334"/>
          </a:xfrm>
          <a:prstGeom prst="rect">
            <a:avLst/>
          </a:prstGeom>
        </p:spPr>
      </p:pic>
      <p:sp>
        <p:nvSpPr>
          <p:cNvPr id="5" name="TextBox 4"/>
          <p:cNvSpPr txBox="1"/>
          <p:nvPr/>
        </p:nvSpPr>
        <p:spPr>
          <a:xfrm>
            <a:off x="2514601" y="5745425"/>
            <a:ext cx="7516225" cy="461665"/>
          </a:xfrm>
          <a:prstGeom prst="rect">
            <a:avLst/>
          </a:prstGeom>
          <a:noFill/>
        </p:spPr>
        <p:txBody>
          <a:bodyPr wrap="none" rtlCol="0">
            <a:spAutoFit/>
          </a:bodyPr>
          <a:lstStyle/>
          <a:p>
            <a:r>
              <a:rPr lang="en-IN" sz="2400" dirty="0" smtClean="0"/>
              <a:t>Records are maintained in excel files and ledgers presently.</a:t>
            </a:r>
            <a:endParaRPr lang="en-IN" sz="2400" dirty="0"/>
          </a:p>
        </p:txBody>
      </p:sp>
    </p:spTree>
    <p:extLst>
      <p:ext uri="{BB962C8B-B14F-4D97-AF65-F5344CB8AC3E}">
        <p14:creationId xmlns:p14="http://schemas.microsoft.com/office/powerpoint/2010/main" xmlns="" val="291226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0487" y="241528"/>
            <a:ext cx="5124770" cy="319563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6135" t="697" b="-697"/>
          <a:stretch/>
        </p:blipFill>
        <p:spPr>
          <a:xfrm>
            <a:off x="6490608" y="374540"/>
            <a:ext cx="4996544" cy="318407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xmlns="" val="0"/>
              </a:ext>
            </a:extLst>
          </a:blip>
          <a:srcRect r="24316"/>
          <a:stretch/>
        </p:blipFill>
        <p:spPr>
          <a:xfrm rot="5400000">
            <a:off x="4795497" y="1949792"/>
            <a:ext cx="2541134" cy="5969004"/>
          </a:xfrm>
          <a:prstGeom prst="rect">
            <a:avLst/>
          </a:prstGeom>
        </p:spPr>
      </p:pic>
    </p:spTree>
    <p:extLst>
      <p:ext uri="{BB962C8B-B14F-4D97-AF65-F5344CB8AC3E}">
        <p14:creationId xmlns:p14="http://schemas.microsoft.com/office/powerpoint/2010/main" xmlns="" val="397702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877" y="0"/>
            <a:ext cx="8152605" cy="584775"/>
          </a:xfrm>
          <a:prstGeom prst="rect">
            <a:avLst/>
          </a:prstGeom>
          <a:noFill/>
        </p:spPr>
        <p:txBody>
          <a:bodyPr wrap="square" rtlCol="0">
            <a:spAutoFit/>
          </a:bodyPr>
          <a:lstStyle/>
          <a:p>
            <a:pPr algn="ctr"/>
            <a:r>
              <a:rPr lang="en-IN" sz="3200" b="1" dirty="0" smtClean="0"/>
              <a:t>OPTIMAL ER DIAGRAM</a:t>
            </a:r>
            <a:endParaRPr lang="en-IN" sz="4000" b="1" dirty="0"/>
          </a:p>
        </p:txBody>
      </p:sp>
      <p:pic>
        <p:nvPicPr>
          <p:cNvPr id="4" name="Picture 3" descr="C:\Users\SUNIL\Downloads\WhatsApp Image 2020-04-29 at 10.02.03 PM.jpeg"/>
          <p:cNvPicPr/>
          <p:nvPr/>
        </p:nvPicPr>
        <p:blipFill>
          <a:blip r:embed="rId2"/>
          <a:srcRect/>
          <a:stretch>
            <a:fillRect/>
          </a:stretch>
        </p:blipFill>
        <p:spPr bwMode="auto">
          <a:xfrm>
            <a:off x="295422" y="846323"/>
            <a:ext cx="11619913" cy="5781821"/>
          </a:xfrm>
          <a:prstGeom prst="rect">
            <a:avLst/>
          </a:prstGeom>
          <a:noFill/>
          <a:ln w="9525">
            <a:noFill/>
            <a:miter lim="800000"/>
            <a:headEnd/>
            <a:tailEnd/>
          </a:ln>
        </p:spPr>
      </p:pic>
    </p:spTree>
    <p:extLst>
      <p:ext uri="{BB962C8B-B14F-4D97-AF65-F5344CB8AC3E}">
        <p14:creationId xmlns:p14="http://schemas.microsoft.com/office/powerpoint/2010/main" xmlns="" val="109878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22" y="1128554"/>
            <a:ext cx="5536768" cy="3710731"/>
          </a:xfrm>
        </p:spPr>
        <p:txBody>
          <a:bodyPr>
            <a:normAutofit/>
          </a:bodyPr>
          <a:lstStyle/>
          <a:p>
            <a:pPr algn="ctr"/>
            <a:r>
              <a:rPr lang="en-IN" sz="3200" b="1" dirty="0" smtClean="0"/>
              <a:t>ER TO RELATIONAL MAPPING</a:t>
            </a:r>
            <a:endParaRPr lang="en-IN" sz="3200" b="1" dirty="0"/>
          </a:p>
        </p:txBody>
      </p:sp>
      <p:pic>
        <p:nvPicPr>
          <p:cNvPr id="4" name="Picture 3" descr="jjj.png"/>
          <p:cNvPicPr/>
          <p:nvPr/>
        </p:nvPicPr>
        <p:blipFill>
          <a:blip r:embed="rId2"/>
          <a:srcRect r="62835" b="11142"/>
          <a:stretch>
            <a:fillRect/>
          </a:stretch>
        </p:blipFill>
        <p:spPr>
          <a:xfrm>
            <a:off x="5669280" y="16329"/>
            <a:ext cx="5908431" cy="6858000"/>
          </a:xfrm>
          <a:prstGeom prst="rect">
            <a:avLst/>
          </a:prstGeom>
        </p:spPr>
      </p:pic>
    </p:spTree>
    <p:extLst>
      <p:ext uri="{BB962C8B-B14F-4D97-AF65-F5344CB8AC3E}">
        <p14:creationId xmlns:p14="http://schemas.microsoft.com/office/powerpoint/2010/main" xmlns="" val="382700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412</TotalTime>
  <Words>318</Words>
  <Application>Microsoft Office PowerPoint</Application>
  <PresentationFormat>Custom</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DATABASE MANAGEMENT SYSTEM</vt:lpstr>
      <vt:lpstr>APPLIANCE STORE MANAGEMENT SYSTEM</vt:lpstr>
      <vt:lpstr>ROLE OF TEAM MEMBERS</vt:lpstr>
      <vt:lpstr>PROBLEM DESCRIPTION</vt:lpstr>
      <vt:lpstr>FUNCTIONALITY (REQUIREMENTS)</vt:lpstr>
      <vt:lpstr>Slide 6</vt:lpstr>
      <vt:lpstr>Slide 7</vt:lpstr>
      <vt:lpstr>Slide 8</vt:lpstr>
      <vt:lpstr>ER TO RELATIONAL MAPPING</vt:lpstr>
      <vt:lpstr> OBJECT MODEL</vt:lpstr>
      <vt:lpstr>SNAPSHOT WITH THE CLIENT</vt:lpstr>
      <vt:lpstr>PERMISSION LETTER FROM CLIENT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Ashwini</dc:creator>
  <cp:lastModifiedBy>SUNIL</cp:lastModifiedBy>
  <cp:revision>21</cp:revision>
  <dcterms:created xsi:type="dcterms:W3CDTF">2020-02-13T13:54:17Z</dcterms:created>
  <dcterms:modified xsi:type="dcterms:W3CDTF">2020-04-30T11:37:16Z</dcterms:modified>
</cp:coreProperties>
</file>