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3YFFm+aK5zNXFqhMWMg5Lj6w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2CF242-12F7-46A4-8368-E9A7E1439244}">
  <a:tblStyle styleId="{652CF242-12F7-46A4-8368-E9A7E143924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fill>
          <a:solidFill>
            <a:srgbClr val="ECCACA"/>
          </a:solidFill>
        </a:fill>
      </a:tcStyle>
    </a:band1H>
    <a:band2H>
      <a:tcTxStyle/>
    </a:band2H>
    <a:band1V>
      <a:tcTxStyle/>
      <a:tcStyle>
        <a:fill>
          <a:solidFill>
            <a:srgbClr val="EC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white">
  <p:cSld name="Normal Page_whi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_white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4109202" y="-1445377"/>
            <a:ext cx="397359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_white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292223" y="1797802"/>
            <a:ext cx="549425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958223" y="-754898"/>
            <a:ext cx="5494254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_white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white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Grey" showMasterSp="0">
  <p:cSld name="Title Slide_Gre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der Title_Grey" showMasterSp="0">
  <p:cSld name="1_Divder Title_Gre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der Title_Grey" showMasterSp="0">
  <p:cSld name="Divder Title_Gre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grey" showMasterSp="0">
  <p:cSld name="Agenda_gre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grey without spark" showMasterSp="0">
  <p:cSld name="Agenda_grey without spar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grey" showMasterSp="0">
  <p:cSld name="Normal Page_gre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whit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grey without spark" showMasterSp="0">
  <p:cSld name="Normal Page_grey without spar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grey" showMasterSp="0">
  <p:cSld name="Blank_gre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_grey" showMasterSp="0">
  <p:cSld name="Content with Caption_gre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_grey" showMasterSp="0">
  <p:cSld name="Picture with Caption_gre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_grey" showMasterSp="0">
  <p:cSld name="Title and Vertical Text_gre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4151313" y="-1487487"/>
            <a:ext cx="388937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_grey" showMasterSp="0">
  <p:cSld name="Vertical Title and Text_gre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 rot="5400000">
            <a:off x="7280191" y="1809834"/>
            <a:ext cx="5518317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 rot="5400000">
            <a:off x="1946191" y="-742866"/>
            <a:ext cx="551831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_grey" showMasterSp="0">
  <p:cSld name="Two Content_gre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grey" showMasterSp="0">
  <p:cSld name="Comparison_gre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4" type="body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der Title _white" showMasterSp="0">
  <p:cSld name="Divder Title _whi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der Title _white" showMasterSp="0">
  <p:cSld name="1_Divder Title _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white" showMasterSp="0">
  <p:cSld name="Agenda_whi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white without spark" showMasterSp="0">
  <p:cSld name="Agenda_white without spar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white without spark" showMasterSp="0">
  <p:cSld name="Normal Page_white without spar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_white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_whit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202" name="Google Shape;2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149" y="6186125"/>
            <a:ext cx="1624013" cy="7026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"/>
          <p:cNvGraphicFramePr/>
          <p:nvPr/>
        </p:nvGraphicFramePr>
        <p:xfrm>
          <a:off x="127901" y="136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{652CF242-12F7-46A4-8368-E9A7E1439244}</a:tableStyleId>
              </a:tblPr>
              <a:tblGrid>
                <a:gridCol w="94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Amazing Techies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4" name="Google Shape;204;p1"/>
          <p:cNvGraphicFramePr/>
          <p:nvPr/>
        </p:nvGraphicFramePr>
        <p:xfrm>
          <a:off x="9656780" y="132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{652CF242-12F7-46A4-8368-E9A7E1439244}</a:tableStyleId>
              </a:tblPr>
              <a:tblGrid>
                <a:gridCol w="241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Table - 9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5" name="Google Shape;205;p1"/>
          <p:cNvGraphicFramePr/>
          <p:nvPr/>
        </p:nvGraphicFramePr>
        <p:xfrm>
          <a:off x="9656780" y="503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{652CF242-12F7-46A4-8368-E9A7E1439244}</a:tableStyleId>
              </a:tblPr>
              <a:tblGrid>
                <a:gridCol w="2410175"/>
              </a:tblGrid>
              <a:tr h="387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Sri Lakshmi Apoorva (Backend, UI)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Durga Sai Shashank(UI for rules)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Naga Jahnavi(MySQL)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SandhyaRani(MySQL)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Shivani(UI for output)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1"/>
          <p:cNvGraphicFramePr/>
          <p:nvPr/>
        </p:nvGraphicFramePr>
        <p:xfrm>
          <a:off x="127901" y="641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{652CF242-12F7-46A4-8368-E9A7E1439244}</a:tableStyleId>
              </a:tblPr>
              <a:tblGrid>
                <a:gridCol w="9421450"/>
              </a:tblGrid>
              <a:tr h="536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HOW DID YOU APPROACH THE SOLUTION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1"/>
          <p:cNvSpPr/>
          <p:nvPr/>
        </p:nvSpPr>
        <p:spPr>
          <a:xfrm>
            <a:off x="554700" y="1341350"/>
            <a:ext cx="16239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for CRUD on 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(figma, reactJS)</a:t>
            </a:r>
            <a:endParaRPr/>
          </a:p>
        </p:txBody>
      </p:sp>
      <p:sp>
        <p:nvSpPr>
          <p:cNvPr id="208" name="Google Shape;208;p1"/>
          <p:cNvSpPr/>
          <p:nvPr/>
        </p:nvSpPr>
        <p:spPr>
          <a:xfrm>
            <a:off x="3096175" y="1381675"/>
            <a:ext cx="16239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Boot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(IntelliJ)</a:t>
            </a:r>
            <a:endParaRPr/>
          </a:p>
        </p:txBody>
      </p:sp>
      <p:sp>
        <p:nvSpPr>
          <p:cNvPr id="209" name="Google Shape;209;p1"/>
          <p:cNvSpPr/>
          <p:nvPr/>
        </p:nvSpPr>
        <p:spPr>
          <a:xfrm>
            <a:off x="7200925" y="1643900"/>
            <a:ext cx="1976700" cy="25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(MySQL, Workbench)</a:t>
            </a:r>
            <a:endParaRPr/>
          </a:p>
        </p:txBody>
      </p:sp>
      <p:sp>
        <p:nvSpPr>
          <p:cNvPr id="210" name="Google Shape;210;p1"/>
          <p:cNvSpPr/>
          <p:nvPr/>
        </p:nvSpPr>
        <p:spPr>
          <a:xfrm>
            <a:off x="716050" y="3388650"/>
            <a:ext cx="1865700" cy="10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displaying Risk assessment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(Django)</a:t>
            </a:r>
            <a:endParaRPr/>
          </a:p>
        </p:txBody>
      </p:sp>
      <p:sp>
        <p:nvSpPr>
          <p:cNvPr id="211" name="Google Shape;211;p1"/>
          <p:cNvSpPr/>
          <p:nvPr/>
        </p:nvSpPr>
        <p:spPr>
          <a:xfrm>
            <a:off x="3136525" y="3418925"/>
            <a:ext cx="2017200" cy="9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application calculating risk factor of customer</a:t>
            </a:r>
            <a:endParaRPr/>
          </a:p>
        </p:txBody>
      </p:sp>
      <p:cxnSp>
        <p:nvCxnSpPr>
          <p:cNvPr id="212" name="Google Shape;212;p1"/>
          <p:cNvCxnSpPr>
            <a:stCxn id="207" idx="3"/>
            <a:endCxn id="208" idx="1"/>
          </p:cNvCxnSpPr>
          <p:nvPr/>
        </p:nvCxnSpPr>
        <p:spPr>
          <a:xfrm>
            <a:off x="2178600" y="1643900"/>
            <a:ext cx="9177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"/>
          <p:cNvCxnSpPr>
            <a:stCxn id="208" idx="3"/>
          </p:cNvCxnSpPr>
          <p:nvPr/>
        </p:nvCxnSpPr>
        <p:spPr>
          <a:xfrm>
            <a:off x="4720075" y="1684225"/>
            <a:ext cx="24606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"/>
          <p:cNvCxnSpPr>
            <a:stCxn id="210" idx="3"/>
            <a:endCxn id="211" idx="1"/>
          </p:cNvCxnSpPr>
          <p:nvPr/>
        </p:nvCxnSpPr>
        <p:spPr>
          <a:xfrm flipH="1" rot="10800000">
            <a:off x="2581750" y="3877800"/>
            <a:ext cx="5547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"/>
          <p:cNvCxnSpPr>
            <a:stCxn id="209" idx="1"/>
            <a:endCxn id="211" idx="3"/>
          </p:cNvCxnSpPr>
          <p:nvPr/>
        </p:nvCxnSpPr>
        <p:spPr>
          <a:xfrm flipH="1">
            <a:off x="5153725" y="2934800"/>
            <a:ext cx="20472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"/>
          <p:cNvCxnSpPr/>
          <p:nvPr/>
        </p:nvCxnSpPr>
        <p:spPr>
          <a:xfrm rot="10800000">
            <a:off x="4699750" y="1895900"/>
            <a:ext cx="25314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"/>
          <p:cNvSpPr txBox="1"/>
          <p:nvPr/>
        </p:nvSpPr>
        <p:spPr>
          <a:xfrm>
            <a:off x="272300" y="4689650"/>
            <a:ext cx="901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Divided into groups based on their tech knowledge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Tech stack used: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Figma - UI Design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ReactJS - Frontend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Spring, Django - Backend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2021-02-26T14:13:23Z</dcterms:created>
  <dc:creator>Kusum Makhija</dc:creator>
</cp:coreProperties>
</file>