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1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815B-611E-440A-9D8B-84AE91422DDC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98F5-50BA-4C7C-9C2D-622C0BD60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667000"/>
            <a:ext cx="8763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Results of fingerprint 3D Model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686" y="3352800"/>
            <a:ext cx="27323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5029200"/>
            <a:ext cx="2645229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676400"/>
            <a:ext cx="257991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6764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352800"/>
            <a:ext cx="25908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1676400"/>
            <a:ext cx="2590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3397250"/>
            <a:ext cx="26670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0" y="5029200"/>
            <a:ext cx="2732314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5029200"/>
            <a:ext cx="2667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600200" y="304800"/>
            <a:ext cx="5771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Highly zoomed images of finger-print </a:t>
            </a:r>
          </a:p>
          <a:p>
            <a:r>
              <a:rPr lang="en-US" sz="2800" b="1" dirty="0" smtClean="0">
                <a:latin typeface="+mj-lt"/>
              </a:rPr>
              <a:t>in different lighting conditions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200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33600" y="685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Normal Map Obtained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533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3D Finger Obtained</a:t>
            </a:r>
            <a:endParaRPr lang="en-US" sz="28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6962224" cy="526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8000" y="381000"/>
            <a:ext cx="3064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</a:rPr>
              <a:t>3D Finger Obtained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70641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24200" y="457200"/>
            <a:ext cx="3064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prstClr val="black"/>
                </a:solidFill>
              </a:rPr>
              <a:t>3D Finger Obtained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2</cp:revision>
  <dcterms:created xsi:type="dcterms:W3CDTF">2020-10-15T18:15:43Z</dcterms:created>
  <dcterms:modified xsi:type="dcterms:W3CDTF">2020-10-15T19:12:32Z</dcterms:modified>
</cp:coreProperties>
</file>