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8" r:id="rId2"/>
    <p:sldId id="269" r:id="rId3"/>
    <p:sldId id="271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4/25/2023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TRANSACTION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Aldhabi" panose="020B0604020202020204" pitchFamily="2" charset="-78"/>
                <a:cs typeface="Aldhabi" panose="020B0604020202020204" pitchFamily="2" charset="-78"/>
              </a:rPr>
              <a:t>-Module 03</a:t>
            </a:r>
          </a:p>
          <a:p>
            <a:r>
              <a:rPr lang="en-US" sz="8000" dirty="0"/>
              <a:t>Apoorva V C </a:t>
            </a:r>
          </a:p>
          <a:p>
            <a:r>
              <a:rPr lang="en-US" sz="8000" dirty="0"/>
              <a:t>Aishwarya B S</a:t>
            </a:r>
          </a:p>
          <a:p>
            <a:r>
              <a:rPr lang="en-US" sz="8000" dirty="0"/>
              <a:t>POOJA P SHETTY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70" y="3134308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TASKS DONE BY OUR </a:t>
            </a:r>
            <a:r>
              <a:rPr lang="en-US" b="1" dirty="0" err="1"/>
              <a:t>MODULe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4592320"/>
            <a:ext cx="3814235" cy="5585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1C373A-BE65-662E-A694-81AECC22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/>
              <a:t>Customer Login</a:t>
            </a:r>
          </a:p>
          <a:p>
            <a:pPr algn="just"/>
            <a:r>
              <a:rPr lang="en-US" sz="4000" dirty="0"/>
              <a:t>Add a new Payee</a:t>
            </a:r>
          </a:p>
          <a:p>
            <a:pPr algn="just"/>
            <a:r>
              <a:rPr lang="en-US" sz="4000" dirty="0"/>
              <a:t>Modify existing payee</a:t>
            </a:r>
          </a:p>
          <a:p>
            <a:pPr algn="just"/>
            <a:r>
              <a:rPr lang="en-US" sz="4000" dirty="0"/>
              <a:t>Make a new Payment</a:t>
            </a:r>
          </a:p>
          <a:p>
            <a:pPr algn="just"/>
            <a:r>
              <a:rPr lang="en-US" sz="4000" dirty="0"/>
              <a:t>List all available Payee’s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 task</a:t>
            </a:r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85" y="3198972"/>
            <a:ext cx="742950" cy="7429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 all available Payee’s of the customer who logged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Done using SOAP web service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8941C9-A5E2-4AE2-9E83-54DAEF9402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72160" y="2934293"/>
            <a:ext cx="10754552" cy="502126"/>
          </a:xfrm>
        </p:spPr>
        <p:txBody>
          <a:bodyPr/>
          <a:lstStyle/>
          <a:p>
            <a:pPr algn="l"/>
            <a:endParaRPr lang="en-US" sz="3600" dirty="0"/>
          </a:p>
          <a:p>
            <a:pPr algn="l"/>
            <a:r>
              <a:rPr lang="en-US" sz="3200" dirty="0"/>
              <a:t>MY  TASK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799" y="4311467"/>
            <a:ext cx="10840913" cy="959003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sz="1800" dirty="0"/>
              <a:t>Make a new Transaction:</a:t>
            </a:r>
          </a:p>
          <a:p>
            <a:pPr marL="285750" indent="-285750" algn="l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Make a new payment to any of the available Payee’s</a:t>
            </a:r>
          </a:p>
          <a:p>
            <a:pPr marL="285750" indent="-2857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Insert a new transaction record in the transaction table</a:t>
            </a:r>
          </a:p>
          <a:p>
            <a:pPr marL="285750" indent="-2857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Done using REST web service</a:t>
            </a:r>
          </a:p>
          <a:p>
            <a:pPr marL="171450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V="1">
            <a:off x="3972560" y="3068321"/>
            <a:ext cx="636740" cy="769150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23348" y="1947379"/>
            <a:ext cx="723852" cy="32327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.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14930" y="3740166"/>
            <a:ext cx="131005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4761080"/>
            <a:ext cx="131005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/>
              <a:t>FLOW CHART  </a:t>
            </a:r>
          </a:p>
        </p:txBody>
      </p:sp>
      <p:pic>
        <p:nvPicPr>
          <p:cNvPr id="9" name="Picture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0ED435-330A-A56B-1F60-A12B2C9F0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386225" y="174506"/>
            <a:ext cx="6067749" cy="5962134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7760" y="4226560"/>
            <a:ext cx="3238925" cy="924348"/>
          </a:xfrm>
        </p:spPr>
        <p:txBody>
          <a:bodyPr anchor="t">
            <a:normAutofit/>
          </a:bodyPr>
          <a:lstStyle/>
          <a:p>
            <a:r>
              <a:rPr lang="en-US" sz="1100" dirty="0"/>
              <a:t>.</a:t>
            </a:r>
          </a:p>
        </p:txBody>
      </p:sp>
      <p:pic>
        <p:nvPicPr>
          <p:cNvPr id="11" name="Picture 10" descr="pen and paper icon">
            <a:extLst>
              <a:ext uri="{FF2B5EF4-FFF2-40B4-BE49-F238E27FC236}">
                <a16:creationId xmlns:a16="http://schemas.microsoft.com/office/drawing/2014/main" id="{37381655-CCE0-A6ED-2DEB-BFEBBD56B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35" y="2799179"/>
            <a:ext cx="814387" cy="8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61</TotalTime>
  <Words>93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Aldhabi</vt:lpstr>
      <vt:lpstr>Arial</vt:lpstr>
      <vt:lpstr>Calibri</vt:lpstr>
      <vt:lpstr>Corbel</vt:lpstr>
      <vt:lpstr>Celestial</vt:lpstr>
      <vt:lpstr>TRANSACTION </vt:lpstr>
      <vt:lpstr>TASKS DONE BY OUR MODULe</vt:lpstr>
      <vt:lpstr>Common  task</vt:lpstr>
      <vt:lpstr>FLOW CHART  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</dc:title>
  <dc:creator>Apoorva V C (Ext)</dc:creator>
  <cp:lastModifiedBy>Apoorva V C (Ext)</cp:lastModifiedBy>
  <cp:revision>1</cp:revision>
  <dcterms:created xsi:type="dcterms:W3CDTF">2023-04-25T18:59:17Z</dcterms:created>
  <dcterms:modified xsi:type="dcterms:W3CDTF">2023-04-25T20:01:17Z</dcterms:modified>
</cp:coreProperties>
</file>