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a90a35-fe7c-4b43-b536-44ff970dfe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4284" y="323019"/>
            <a:ext cx="8835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Apoorva Vashisth - Test Automation Engineer</a:t>
            </a:r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623068" y="1528914"/>
            <a:ext cx="3520932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 b="1">
                <a:solidFill>
                  <a:srgbClr val="FFD700"/>
                </a:solidFill>
              </a:defRPr>
            </a:pPr>
            <a:r>
              <a:rPr dirty="0"/>
              <a:t>Core Technical Skills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Programming: Embedded C/C++, Python (Automation, </a:t>
            </a:r>
            <a:r>
              <a:rPr lang="en-IN" dirty="0"/>
              <a:t>Unit testing</a:t>
            </a:r>
            <a:r>
              <a:rPr dirty="0"/>
              <a:t>)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Testing Tools: </a:t>
            </a:r>
            <a:r>
              <a:rPr lang="en-IN" dirty="0"/>
              <a:t>Python, </a:t>
            </a:r>
            <a:r>
              <a:rPr dirty="0" err="1"/>
              <a:t>VectorCAST</a:t>
            </a:r>
            <a:r>
              <a:rPr dirty="0"/>
              <a:t>, </a:t>
            </a:r>
            <a:r>
              <a:rPr dirty="0" err="1"/>
              <a:t>CANoe</a:t>
            </a:r>
            <a:r>
              <a:rPr dirty="0"/>
              <a:t>, Jenkins CI/CD, PTC CLI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Protocols: CAN, UDS, Ethernet, J1939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Systems: ADAS, </a:t>
            </a:r>
            <a:r>
              <a:rPr lang="en-IN" dirty="0"/>
              <a:t>CAMERA, </a:t>
            </a:r>
            <a:r>
              <a:rPr dirty="0"/>
              <a:t>ECU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Methodologies: Agile/Scrum, Model-based development</a:t>
            </a:r>
          </a:p>
          <a:p>
            <a:pPr>
              <a:defRPr sz="1800" b="1">
                <a:solidFill>
                  <a:srgbClr val="FFD700"/>
                </a:solidFill>
              </a:defRPr>
            </a:pPr>
            <a:r>
              <a:rPr dirty="0"/>
              <a:t>Soft Skills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Cross-functional teamwork (Germany, India)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Mentored engineers &amp; collaborated internationally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Strong documentation &amp; compliance mindset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83FBF5-71AB-C255-1CDE-EAD76F4F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6" y="2492698"/>
            <a:ext cx="5453756" cy="2541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Apoorva Vashisth</dc:creator>
  <cp:keywords/>
  <dc:description>generated using python-pptx</dc:description>
  <cp:lastModifiedBy>Apoorva Vashisth</cp:lastModifiedBy>
  <cp:revision>3</cp:revision>
  <dcterms:created xsi:type="dcterms:W3CDTF">2013-01-27T09:14:16Z</dcterms:created>
  <dcterms:modified xsi:type="dcterms:W3CDTF">2025-08-26T20:32:36Z</dcterms:modified>
  <cp:category/>
</cp:coreProperties>
</file>