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921139"/>
            <a:ext cx="9144000" cy="5015721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5033" y="973894"/>
            <a:ext cx="9033933" cy="4910212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0800" y="770992"/>
            <a:ext cx="9042400" cy="5316015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5033" y="758818"/>
            <a:ext cx="9033933" cy="5340363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0800" y="827805"/>
            <a:ext cx="9042400" cy="520239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5033" y="835921"/>
            <a:ext cx="9033933" cy="5186158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5033" y="823747"/>
            <a:ext cx="9033933" cy="521050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5033" y="961720"/>
            <a:ext cx="9033933" cy="493456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5033" y="815631"/>
            <a:ext cx="9033933" cy="5226738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5033" y="982010"/>
            <a:ext cx="9033933" cy="489398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RMX3461</dc:creator>
  <dcterms:created xsi:type="dcterms:W3CDTF">2015-05-11T22:30:45Z</dcterms:created>
  <dcterms:modified xsi:type="dcterms:W3CDTF">2024-07-09T16:31:51Z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f9579d699aa5465ab57bad6027320bec</vt:lpwstr>
  </property>
</Properties>
</file>