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9" r:id="rId3"/>
    <p:sldId id="260" r:id="rId4"/>
    <p:sldId id="261" r:id="rId5"/>
    <p:sldId id="262" r:id="rId6"/>
    <p:sldId id="263" r:id="rId7"/>
    <p:sldId id="264" r:id="rId8"/>
    <p:sldId id="265" r:id="rId9"/>
    <p:sldId id="271" r:id="rId10"/>
    <p:sldId id="272" r:id="rId11"/>
    <p:sldId id="266" r:id="rId12"/>
    <p:sldId id="267" r:id="rId13"/>
    <p:sldId id="282" r:id="rId14"/>
    <p:sldId id="268" r:id="rId15"/>
    <p:sldId id="269" r:id="rId16"/>
    <p:sldId id="273" r:id="rId17"/>
    <p:sldId id="274" r:id="rId18"/>
    <p:sldId id="275" r:id="rId19"/>
    <p:sldId id="277" r:id="rId20"/>
    <p:sldId id="278" r:id="rId21"/>
    <p:sldId id="279"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D0116F-43DD-442D-B192-EDB263D55200}" type="doc">
      <dgm:prSet loTypeId="urn:microsoft.com/office/officeart/2005/8/layout/hierarchy2" loCatId="hierarchy" qsTypeId="urn:microsoft.com/office/officeart/2005/8/quickstyle/3d3" qsCatId="3D" csTypeId="urn:microsoft.com/office/officeart/2005/8/colors/accent0_1" csCatId="mainScheme" phldr="1"/>
      <dgm:spPr/>
      <dgm:t>
        <a:bodyPr/>
        <a:lstStyle/>
        <a:p>
          <a:endParaRPr lang="en-IN"/>
        </a:p>
      </dgm:t>
    </dgm:pt>
    <dgm:pt modelId="{DAF33029-D71C-4A98-ABEE-B777BE1E87C5}">
      <dgm:prSet phldrT="[Text]" custT="1"/>
      <dgm:spPr/>
      <dgm:t>
        <a:bodyPr/>
        <a:lstStyle/>
        <a:p>
          <a:r>
            <a:rPr lang="en-IN" sz="1200"/>
            <a:t>Real number</a:t>
          </a:r>
        </a:p>
      </dgm:t>
    </dgm:pt>
    <dgm:pt modelId="{93851E93-2C2B-4A19-B4D1-3577E60DB227}" type="parTrans" cxnId="{E4EA8C64-B367-4B1F-940E-33E14496F87D}">
      <dgm:prSet/>
      <dgm:spPr/>
      <dgm:t>
        <a:bodyPr/>
        <a:lstStyle/>
        <a:p>
          <a:endParaRPr lang="en-IN" sz="1200"/>
        </a:p>
      </dgm:t>
    </dgm:pt>
    <dgm:pt modelId="{1E17E1A5-D690-4AB0-84C4-C5D87667382A}" type="sibTrans" cxnId="{E4EA8C64-B367-4B1F-940E-33E14496F87D}">
      <dgm:prSet/>
      <dgm:spPr/>
      <dgm:t>
        <a:bodyPr/>
        <a:lstStyle/>
        <a:p>
          <a:endParaRPr lang="en-IN" sz="1200"/>
        </a:p>
      </dgm:t>
    </dgm:pt>
    <dgm:pt modelId="{DEF7A628-593E-49D0-A074-49891EC8085D}">
      <dgm:prSet phldrT="[Text]" custT="1"/>
      <dgm:spPr/>
      <dgm:t>
        <a:bodyPr/>
        <a:lstStyle/>
        <a:p>
          <a:r>
            <a:rPr lang="en-IN" sz="1200"/>
            <a:t>Rational number</a:t>
          </a:r>
        </a:p>
        <a:p>
          <a:r>
            <a:rPr lang="en-IN" sz="1200"/>
            <a:t>p/q; q </a:t>
          </a:r>
          <a:r>
            <a:rPr lang="en-IN" sz="1200">
              <a:latin typeface="Times New Roman"/>
              <a:cs typeface="Times New Roman"/>
            </a:rPr>
            <a:t>≠ 0</a:t>
          </a:r>
          <a:endParaRPr lang="en-IN" sz="1200"/>
        </a:p>
      </dgm:t>
    </dgm:pt>
    <dgm:pt modelId="{9CEA5A6F-7498-4368-AE5C-6CE2949BC805}" type="parTrans" cxnId="{85E97098-26C4-4B5D-830F-E65BFB10D7C3}">
      <dgm:prSet custT="1"/>
      <dgm:spPr/>
      <dgm:t>
        <a:bodyPr/>
        <a:lstStyle/>
        <a:p>
          <a:endParaRPr lang="en-IN" sz="1200"/>
        </a:p>
      </dgm:t>
    </dgm:pt>
    <dgm:pt modelId="{FBE068BF-C06C-4BE0-9D4D-51BF22FAD998}" type="sibTrans" cxnId="{85E97098-26C4-4B5D-830F-E65BFB10D7C3}">
      <dgm:prSet/>
      <dgm:spPr/>
      <dgm:t>
        <a:bodyPr/>
        <a:lstStyle/>
        <a:p>
          <a:endParaRPr lang="en-IN" sz="1200"/>
        </a:p>
      </dgm:t>
    </dgm:pt>
    <dgm:pt modelId="{06EADDC0-11A8-4234-B0A1-0A75CDED9C7B}">
      <dgm:prSet phldrT="[Text]" custT="1"/>
      <dgm:spPr/>
      <dgm:t>
        <a:bodyPr/>
        <a:lstStyle/>
        <a:p>
          <a:r>
            <a:rPr lang="en-IN" sz="1200"/>
            <a:t>Integers</a:t>
          </a:r>
        </a:p>
        <a:p>
          <a:r>
            <a:rPr lang="en-IN" sz="1200"/>
            <a:t>-2, -1, 0, 1, 2</a:t>
          </a:r>
        </a:p>
      </dgm:t>
    </dgm:pt>
    <dgm:pt modelId="{CFC63FAC-705E-4A18-A8D0-611163253AB8}" type="parTrans" cxnId="{E319E6F2-A92A-4CDA-B5D4-ECF4D4C20143}">
      <dgm:prSet custT="1"/>
      <dgm:spPr/>
      <dgm:t>
        <a:bodyPr/>
        <a:lstStyle/>
        <a:p>
          <a:endParaRPr lang="en-IN" sz="1200"/>
        </a:p>
      </dgm:t>
    </dgm:pt>
    <dgm:pt modelId="{F21006DD-DD1F-4501-BD54-2D68A638EF11}" type="sibTrans" cxnId="{E319E6F2-A92A-4CDA-B5D4-ECF4D4C20143}">
      <dgm:prSet/>
      <dgm:spPr/>
      <dgm:t>
        <a:bodyPr/>
        <a:lstStyle/>
        <a:p>
          <a:endParaRPr lang="en-IN" sz="1200"/>
        </a:p>
      </dgm:t>
    </dgm:pt>
    <dgm:pt modelId="{C9C3FE2D-1EB6-41CE-AAFC-A9ADDFED9155}">
      <dgm:prSet phldrT="[Text]" custT="1"/>
      <dgm:spPr/>
      <dgm:t>
        <a:bodyPr/>
        <a:lstStyle/>
        <a:p>
          <a:r>
            <a:rPr lang="en-IN" sz="1200"/>
            <a:t>Fractions</a:t>
          </a:r>
        </a:p>
        <a:p>
          <a:r>
            <a:rPr lang="en-IN" sz="1200"/>
            <a:t>2/3</a:t>
          </a:r>
        </a:p>
      </dgm:t>
    </dgm:pt>
    <dgm:pt modelId="{67626522-D763-41A8-A4BD-D46F1C1B4385}" type="parTrans" cxnId="{B2FCE6E5-82CF-4B78-BEF4-72665A8F40FE}">
      <dgm:prSet custT="1"/>
      <dgm:spPr/>
      <dgm:t>
        <a:bodyPr/>
        <a:lstStyle/>
        <a:p>
          <a:endParaRPr lang="en-IN" sz="1200"/>
        </a:p>
      </dgm:t>
    </dgm:pt>
    <dgm:pt modelId="{7E9F645D-84C4-40F5-8391-8EC62C1DCBEB}" type="sibTrans" cxnId="{B2FCE6E5-82CF-4B78-BEF4-72665A8F40FE}">
      <dgm:prSet/>
      <dgm:spPr/>
      <dgm:t>
        <a:bodyPr/>
        <a:lstStyle/>
        <a:p>
          <a:endParaRPr lang="en-IN" sz="1200"/>
        </a:p>
      </dgm:t>
    </dgm:pt>
    <dgm:pt modelId="{12FDD4E3-9E25-4396-82E3-0ED7CB95FFDE}">
      <dgm:prSet phldrT="[Text]" custT="1"/>
      <dgm:spPr/>
      <dgm:t>
        <a:bodyPr/>
        <a:lstStyle/>
        <a:p>
          <a:r>
            <a:rPr lang="en-IN" sz="1200"/>
            <a:t>Irrational number</a:t>
          </a:r>
        </a:p>
        <a:p>
          <a:r>
            <a:rPr lang="en-IN" sz="1200">
              <a:sym typeface="Symbol"/>
            </a:rPr>
            <a:t>2</a:t>
          </a:r>
          <a:endParaRPr lang="en-IN" sz="1200"/>
        </a:p>
      </dgm:t>
    </dgm:pt>
    <dgm:pt modelId="{969A511D-5204-4ADA-B98A-96B531EEAD7D}" type="parTrans" cxnId="{F5B28C93-23DF-4228-BAD0-B69B0FDA576B}">
      <dgm:prSet custT="1"/>
      <dgm:spPr/>
      <dgm:t>
        <a:bodyPr/>
        <a:lstStyle/>
        <a:p>
          <a:endParaRPr lang="en-IN" sz="1200"/>
        </a:p>
      </dgm:t>
    </dgm:pt>
    <dgm:pt modelId="{F3E0B168-B7D6-4557-9942-95565BCC48D6}" type="sibTrans" cxnId="{F5B28C93-23DF-4228-BAD0-B69B0FDA576B}">
      <dgm:prSet/>
      <dgm:spPr/>
      <dgm:t>
        <a:bodyPr/>
        <a:lstStyle/>
        <a:p>
          <a:endParaRPr lang="en-IN" sz="1200"/>
        </a:p>
      </dgm:t>
    </dgm:pt>
    <dgm:pt modelId="{A392030E-5041-428D-B1AA-32C073F0D3E0}">
      <dgm:prSet custT="1"/>
      <dgm:spPr/>
      <dgm:t>
        <a:bodyPr/>
        <a:lstStyle/>
        <a:p>
          <a:r>
            <a:rPr lang="en-IN" sz="1200"/>
            <a:t>Whole numbers</a:t>
          </a:r>
        </a:p>
        <a:p>
          <a:r>
            <a:rPr lang="en-IN" sz="1200"/>
            <a:t>0, 1, 2,..</a:t>
          </a:r>
        </a:p>
      </dgm:t>
    </dgm:pt>
    <dgm:pt modelId="{B5B53CCD-80D9-41D0-9563-AB43D42DE9F1}" type="parTrans" cxnId="{59339F29-0B94-4A32-BDFD-AE5730E628D5}">
      <dgm:prSet custT="1"/>
      <dgm:spPr/>
      <dgm:t>
        <a:bodyPr/>
        <a:lstStyle/>
        <a:p>
          <a:endParaRPr lang="en-IN" sz="1200"/>
        </a:p>
      </dgm:t>
    </dgm:pt>
    <dgm:pt modelId="{1ADD89EA-9325-4D47-BF53-97B6D9B0D2EA}" type="sibTrans" cxnId="{59339F29-0B94-4A32-BDFD-AE5730E628D5}">
      <dgm:prSet/>
      <dgm:spPr/>
      <dgm:t>
        <a:bodyPr/>
        <a:lstStyle/>
        <a:p>
          <a:endParaRPr lang="en-IN" sz="1200"/>
        </a:p>
      </dgm:t>
    </dgm:pt>
    <dgm:pt modelId="{045A97E0-E5BC-4854-BCCD-E26E6C7EE294}">
      <dgm:prSet custT="1"/>
      <dgm:spPr/>
      <dgm:t>
        <a:bodyPr/>
        <a:lstStyle/>
        <a:p>
          <a:r>
            <a:rPr lang="en-IN" sz="1200"/>
            <a:t>Negative integers</a:t>
          </a:r>
        </a:p>
        <a:p>
          <a:r>
            <a:rPr lang="en-IN" sz="1200"/>
            <a:t>-100,  -1</a:t>
          </a:r>
        </a:p>
      </dgm:t>
    </dgm:pt>
    <dgm:pt modelId="{FEC10E99-ADBF-4F18-A248-4002A8A3B3D4}" type="parTrans" cxnId="{571D79E5-B0AF-41D0-A674-EB2B6885D4D6}">
      <dgm:prSet custT="1"/>
      <dgm:spPr/>
      <dgm:t>
        <a:bodyPr/>
        <a:lstStyle/>
        <a:p>
          <a:endParaRPr lang="en-IN" sz="1200"/>
        </a:p>
      </dgm:t>
    </dgm:pt>
    <dgm:pt modelId="{FE01AB95-D053-4A7A-BA55-501AF70F99D5}" type="sibTrans" cxnId="{571D79E5-B0AF-41D0-A674-EB2B6885D4D6}">
      <dgm:prSet/>
      <dgm:spPr/>
      <dgm:t>
        <a:bodyPr/>
        <a:lstStyle/>
        <a:p>
          <a:endParaRPr lang="en-IN" sz="1200"/>
        </a:p>
      </dgm:t>
    </dgm:pt>
    <dgm:pt modelId="{ECD880F8-728D-4648-966F-B4960DD18253}">
      <dgm:prSet custT="1"/>
      <dgm:spPr/>
      <dgm:t>
        <a:bodyPr/>
        <a:lstStyle/>
        <a:p>
          <a:r>
            <a:rPr lang="en-IN" sz="1200"/>
            <a:t>Zero</a:t>
          </a:r>
        </a:p>
        <a:p>
          <a:r>
            <a:rPr lang="en-IN" sz="1200"/>
            <a:t>0</a:t>
          </a:r>
        </a:p>
      </dgm:t>
    </dgm:pt>
    <dgm:pt modelId="{A290B84E-1C41-426C-8D2D-406899B3EE7E}" type="parTrans" cxnId="{BAF3BA55-C533-40C4-BE95-6D144338A7E9}">
      <dgm:prSet custT="1"/>
      <dgm:spPr/>
      <dgm:t>
        <a:bodyPr/>
        <a:lstStyle/>
        <a:p>
          <a:endParaRPr lang="en-IN" sz="1200"/>
        </a:p>
      </dgm:t>
    </dgm:pt>
    <dgm:pt modelId="{425DDB52-587C-4D0B-BC4D-8EB0029BCE32}" type="sibTrans" cxnId="{BAF3BA55-C533-40C4-BE95-6D144338A7E9}">
      <dgm:prSet/>
      <dgm:spPr/>
      <dgm:t>
        <a:bodyPr/>
        <a:lstStyle/>
        <a:p>
          <a:endParaRPr lang="en-IN" sz="1200"/>
        </a:p>
      </dgm:t>
    </dgm:pt>
    <dgm:pt modelId="{00FBA67F-DC8D-459D-A802-FBAC1DACAF90}">
      <dgm:prSet custT="1"/>
      <dgm:spPr/>
      <dgm:t>
        <a:bodyPr/>
        <a:lstStyle/>
        <a:p>
          <a:r>
            <a:rPr lang="en-IN" sz="1200"/>
            <a:t>Natural numbers</a:t>
          </a:r>
        </a:p>
        <a:p>
          <a:r>
            <a:rPr lang="en-IN" sz="1200"/>
            <a:t>(positive integers)</a:t>
          </a:r>
        </a:p>
        <a:p>
          <a:r>
            <a:rPr lang="en-IN" sz="1200"/>
            <a:t>1, 2, 3</a:t>
          </a:r>
        </a:p>
      </dgm:t>
    </dgm:pt>
    <dgm:pt modelId="{900B6516-6A94-43FC-8C79-846986F4DBE0}" type="parTrans" cxnId="{AF14BCDA-B30E-41FD-BA0A-6D9C2BCE0C56}">
      <dgm:prSet custT="1"/>
      <dgm:spPr/>
      <dgm:t>
        <a:bodyPr/>
        <a:lstStyle/>
        <a:p>
          <a:endParaRPr lang="en-IN" sz="1200"/>
        </a:p>
      </dgm:t>
    </dgm:pt>
    <dgm:pt modelId="{BDE5B0A3-BB1C-40C0-8B67-76605DCB0474}" type="sibTrans" cxnId="{AF14BCDA-B30E-41FD-BA0A-6D9C2BCE0C56}">
      <dgm:prSet/>
      <dgm:spPr/>
      <dgm:t>
        <a:bodyPr/>
        <a:lstStyle/>
        <a:p>
          <a:endParaRPr lang="en-IN" sz="1200"/>
        </a:p>
      </dgm:t>
    </dgm:pt>
    <dgm:pt modelId="{E00ED338-A741-412A-8848-107E28431FCA}">
      <dgm:prSet custT="1"/>
      <dgm:spPr/>
      <dgm:t>
        <a:bodyPr/>
        <a:lstStyle/>
        <a:p>
          <a:r>
            <a:rPr lang="en-IN" sz="1200"/>
            <a:t>Postive numbers</a:t>
          </a:r>
        </a:p>
      </dgm:t>
    </dgm:pt>
    <dgm:pt modelId="{B6C25EA0-9DCA-456B-892E-DE6E476A9DD0}" type="parTrans" cxnId="{5D688957-57EA-4417-898A-839025DE65A5}">
      <dgm:prSet custT="1"/>
      <dgm:spPr/>
      <dgm:t>
        <a:bodyPr/>
        <a:lstStyle/>
        <a:p>
          <a:endParaRPr lang="en-IN" sz="1200"/>
        </a:p>
      </dgm:t>
    </dgm:pt>
    <dgm:pt modelId="{B37B51BF-BA8C-477A-953A-811CBEF58FAC}" type="sibTrans" cxnId="{5D688957-57EA-4417-898A-839025DE65A5}">
      <dgm:prSet/>
      <dgm:spPr/>
      <dgm:t>
        <a:bodyPr/>
        <a:lstStyle/>
        <a:p>
          <a:endParaRPr lang="en-IN" sz="1200"/>
        </a:p>
      </dgm:t>
    </dgm:pt>
    <dgm:pt modelId="{0F98AE23-AE01-4506-9FA3-C2FCB9C0FD90}">
      <dgm:prSet custT="1"/>
      <dgm:spPr/>
      <dgm:t>
        <a:bodyPr/>
        <a:lstStyle/>
        <a:p>
          <a:r>
            <a:rPr lang="en-IN" sz="1200"/>
            <a:t>Negative numbers</a:t>
          </a:r>
        </a:p>
      </dgm:t>
    </dgm:pt>
    <dgm:pt modelId="{B8AB10A8-7EC5-41C1-8395-567D1AE6D888}" type="parTrans" cxnId="{9C7EE591-921A-447C-AE9D-978CCB7F9369}">
      <dgm:prSet custT="1"/>
      <dgm:spPr/>
      <dgm:t>
        <a:bodyPr/>
        <a:lstStyle/>
        <a:p>
          <a:endParaRPr lang="en-IN" sz="1200"/>
        </a:p>
      </dgm:t>
    </dgm:pt>
    <dgm:pt modelId="{4FBFDDCC-0CD4-408D-B1B3-1A527E034717}" type="sibTrans" cxnId="{9C7EE591-921A-447C-AE9D-978CCB7F9369}">
      <dgm:prSet/>
      <dgm:spPr/>
      <dgm:t>
        <a:bodyPr/>
        <a:lstStyle/>
        <a:p>
          <a:endParaRPr lang="en-IN" sz="1200"/>
        </a:p>
      </dgm:t>
    </dgm:pt>
    <dgm:pt modelId="{7F790D42-8012-499E-82E4-49D098D14676}">
      <dgm:prSet custT="1"/>
      <dgm:spPr/>
      <dgm:t>
        <a:bodyPr/>
        <a:lstStyle/>
        <a:p>
          <a:r>
            <a:rPr lang="en-IN" sz="1200"/>
            <a:t>1</a:t>
          </a:r>
        </a:p>
      </dgm:t>
    </dgm:pt>
    <dgm:pt modelId="{DEE2841A-0DF7-49C9-A811-427DF47FC40C}" type="parTrans" cxnId="{A2D22BCE-EC50-4669-8CBA-AE0415E878E2}">
      <dgm:prSet custT="1"/>
      <dgm:spPr/>
      <dgm:t>
        <a:bodyPr/>
        <a:lstStyle/>
        <a:p>
          <a:endParaRPr lang="en-IN" sz="1200"/>
        </a:p>
      </dgm:t>
    </dgm:pt>
    <dgm:pt modelId="{1B36F919-E81F-4F5D-8834-E5E20E5932D6}" type="sibTrans" cxnId="{A2D22BCE-EC50-4669-8CBA-AE0415E878E2}">
      <dgm:prSet/>
      <dgm:spPr/>
      <dgm:t>
        <a:bodyPr/>
        <a:lstStyle/>
        <a:p>
          <a:endParaRPr lang="en-IN" sz="1200"/>
        </a:p>
      </dgm:t>
    </dgm:pt>
    <dgm:pt modelId="{0E09DB25-B65A-4318-9B58-5B56FC8FD7BC}">
      <dgm:prSet custT="1"/>
      <dgm:spPr/>
      <dgm:t>
        <a:bodyPr/>
        <a:lstStyle/>
        <a:p>
          <a:r>
            <a:rPr lang="en-IN" sz="1200"/>
            <a:t>Composite number</a:t>
          </a:r>
        </a:p>
      </dgm:t>
    </dgm:pt>
    <dgm:pt modelId="{0DA8D28B-A995-497C-B3E4-F4311E36E26C}" type="parTrans" cxnId="{FE87EA84-141E-4400-A5C9-6114F59C4894}">
      <dgm:prSet custT="1"/>
      <dgm:spPr/>
      <dgm:t>
        <a:bodyPr/>
        <a:lstStyle/>
        <a:p>
          <a:endParaRPr lang="en-IN" sz="1200"/>
        </a:p>
      </dgm:t>
    </dgm:pt>
    <dgm:pt modelId="{FB5B52E1-9F93-4C81-BF73-73643B9EE3FE}" type="sibTrans" cxnId="{FE87EA84-141E-4400-A5C9-6114F59C4894}">
      <dgm:prSet/>
      <dgm:spPr/>
      <dgm:t>
        <a:bodyPr/>
        <a:lstStyle/>
        <a:p>
          <a:endParaRPr lang="en-IN" sz="1200"/>
        </a:p>
      </dgm:t>
    </dgm:pt>
    <dgm:pt modelId="{1E1A7D80-7A72-40A2-8BD7-4ED012800D83}">
      <dgm:prSet custT="1"/>
      <dgm:spPr/>
      <dgm:t>
        <a:bodyPr/>
        <a:lstStyle/>
        <a:p>
          <a:r>
            <a:rPr lang="en-IN" sz="1200"/>
            <a:t>Prime number</a:t>
          </a:r>
        </a:p>
      </dgm:t>
    </dgm:pt>
    <dgm:pt modelId="{E20FFC2B-79B8-4536-9474-6F6A685CD107}" type="parTrans" cxnId="{E952ECC9-62F8-443F-AEAB-F86DC37790FF}">
      <dgm:prSet custT="1"/>
      <dgm:spPr/>
      <dgm:t>
        <a:bodyPr/>
        <a:lstStyle/>
        <a:p>
          <a:endParaRPr lang="en-IN" sz="1200"/>
        </a:p>
      </dgm:t>
    </dgm:pt>
    <dgm:pt modelId="{E07B4523-5EB6-4B7F-895F-7A5DEA07F878}" type="sibTrans" cxnId="{E952ECC9-62F8-443F-AEAB-F86DC37790FF}">
      <dgm:prSet/>
      <dgm:spPr/>
      <dgm:t>
        <a:bodyPr/>
        <a:lstStyle/>
        <a:p>
          <a:endParaRPr lang="en-IN" sz="1200"/>
        </a:p>
      </dgm:t>
    </dgm:pt>
    <dgm:pt modelId="{4D931E56-68B1-45C2-A9CC-83DEC4CDB5A4}" type="pres">
      <dgm:prSet presAssocID="{DDD0116F-43DD-442D-B192-EDB263D55200}" presName="diagram" presStyleCnt="0">
        <dgm:presLayoutVars>
          <dgm:chPref val="1"/>
          <dgm:dir/>
          <dgm:animOne val="branch"/>
          <dgm:animLvl val="lvl"/>
          <dgm:resizeHandles val="exact"/>
        </dgm:presLayoutVars>
      </dgm:prSet>
      <dgm:spPr/>
      <dgm:t>
        <a:bodyPr/>
        <a:lstStyle/>
        <a:p>
          <a:endParaRPr lang="en-IN"/>
        </a:p>
      </dgm:t>
    </dgm:pt>
    <dgm:pt modelId="{D16665E6-35AC-4309-882E-E7944416ECB2}" type="pres">
      <dgm:prSet presAssocID="{DAF33029-D71C-4A98-ABEE-B777BE1E87C5}" presName="root1" presStyleCnt="0"/>
      <dgm:spPr/>
    </dgm:pt>
    <dgm:pt modelId="{12CAE2DE-C29C-4551-A8BA-3D6B6098C110}" type="pres">
      <dgm:prSet presAssocID="{DAF33029-D71C-4A98-ABEE-B777BE1E87C5}" presName="LevelOneTextNode" presStyleLbl="node0" presStyleIdx="0" presStyleCnt="1">
        <dgm:presLayoutVars>
          <dgm:chPref val="3"/>
        </dgm:presLayoutVars>
      </dgm:prSet>
      <dgm:spPr/>
      <dgm:t>
        <a:bodyPr/>
        <a:lstStyle/>
        <a:p>
          <a:endParaRPr lang="en-IN"/>
        </a:p>
      </dgm:t>
    </dgm:pt>
    <dgm:pt modelId="{79166434-FA53-4603-B653-9012B1EF5B65}" type="pres">
      <dgm:prSet presAssocID="{DAF33029-D71C-4A98-ABEE-B777BE1E87C5}" presName="level2hierChild" presStyleCnt="0"/>
      <dgm:spPr/>
    </dgm:pt>
    <dgm:pt modelId="{705FE6C1-C9EA-4EEE-A3E1-A20C6EB41347}" type="pres">
      <dgm:prSet presAssocID="{9CEA5A6F-7498-4368-AE5C-6CE2949BC805}" presName="conn2-1" presStyleLbl="parChTrans1D2" presStyleIdx="0" presStyleCnt="2"/>
      <dgm:spPr/>
      <dgm:t>
        <a:bodyPr/>
        <a:lstStyle/>
        <a:p>
          <a:endParaRPr lang="en-IN"/>
        </a:p>
      </dgm:t>
    </dgm:pt>
    <dgm:pt modelId="{220D738D-A93D-4236-AA98-00D6ACA6B6EA}" type="pres">
      <dgm:prSet presAssocID="{9CEA5A6F-7498-4368-AE5C-6CE2949BC805}" presName="connTx" presStyleLbl="parChTrans1D2" presStyleIdx="0" presStyleCnt="2"/>
      <dgm:spPr/>
      <dgm:t>
        <a:bodyPr/>
        <a:lstStyle/>
        <a:p>
          <a:endParaRPr lang="en-IN"/>
        </a:p>
      </dgm:t>
    </dgm:pt>
    <dgm:pt modelId="{D75029C3-883B-447D-9DB1-950D3FF2F855}" type="pres">
      <dgm:prSet presAssocID="{DEF7A628-593E-49D0-A074-49891EC8085D}" presName="root2" presStyleCnt="0"/>
      <dgm:spPr/>
    </dgm:pt>
    <dgm:pt modelId="{37366C63-3793-43F7-9C40-0F9C9A577481}" type="pres">
      <dgm:prSet presAssocID="{DEF7A628-593E-49D0-A074-49891EC8085D}" presName="LevelTwoTextNode" presStyleLbl="node2" presStyleIdx="0" presStyleCnt="2">
        <dgm:presLayoutVars>
          <dgm:chPref val="3"/>
        </dgm:presLayoutVars>
      </dgm:prSet>
      <dgm:spPr/>
      <dgm:t>
        <a:bodyPr/>
        <a:lstStyle/>
        <a:p>
          <a:endParaRPr lang="en-IN"/>
        </a:p>
      </dgm:t>
    </dgm:pt>
    <dgm:pt modelId="{9BB393D7-2798-4369-A290-3E39A2587340}" type="pres">
      <dgm:prSet presAssocID="{DEF7A628-593E-49D0-A074-49891EC8085D}" presName="level3hierChild" presStyleCnt="0"/>
      <dgm:spPr/>
    </dgm:pt>
    <dgm:pt modelId="{18BBF18F-A512-42CE-9A7A-399069E31A22}" type="pres">
      <dgm:prSet presAssocID="{CFC63FAC-705E-4A18-A8D0-611163253AB8}" presName="conn2-1" presStyleLbl="parChTrans1D3" presStyleIdx="0" presStyleCnt="2"/>
      <dgm:spPr/>
      <dgm:t>
        <a:bodyPr/>
        <a:lstStyle/>
        <a:p>
          <a:endParaRPr lang="en-IN"/>
        </a:p>
      </dgm:t>
    </dgm:pt>
    <dgm:pt modelId="{F27836CD-F019-4980-8783-7280B940D025}" type="pres">
      <dgm:prSet presAssocID="{CFC63FAC-705E-4A18-A8D0-611163253AB8}" presName="connTx" presStyleLbl="parChTrans1D3" presStyleIdx="0" presStyleCnt="2"/>
      <dgm:spPr/>
      <dgm:t>
        <a:bodyPr/>
        <a:lstStyle/>
        <a:p>
          <a:endParaRPr lang="en-IN"/>
        </a:p>
      </dgm:t>
    </dgm:pt>
    <dgm:pt modelId="{E16FA56E-5469-4577-A832-E60FA0F3E864}" type="pres">
      <dgm:prSet presAssocID="{06EADDC0-11A8-4234-B0A1-0A75CDED9C7B}" presName="root2" presStyleCnt="0"/>
      <dgm:spPr/>
    </dgm:pt>
    <dgm:pt modelId="{7CC2504D-609F-42D9-AF7E-3D1BE8D14EF0}" type="pres">
      <dgm:prSet presAssocID="{06EADDC0-11A8-4234-B0A1-0A75CDED9C7B}" presName="LevelTwoTextNode" presStyleLbl="node3" presStyleIdx="0" presStyleCnt="2">
        <dgm:presLayoutVars>
          <dgm:chPref val="3"/>
        </dgm:presLayoutVars>
      </dgm:prSet>
      <dgm:spPr/>
      <dgm:t>
        <a:bodyPr/>
        <a:lstStyle/>
        <a:p>
          <a:endParaRPr lang="en-IN"/>
        </a:p>
      </dgm:t>
    </dgm:pt>
    <dgm:pt modelId="{9FF93AF6-33B2-43CA-801B-DFD66EF0F9FA}" type="pres">
      <dgm:prSet presAssocID="{06EADDC0-11A8-4234-B0A1-0A75CDED9C7B}" presName="level3hierChild" presStyleCnt="0"/>
      <dgm:spPr/>
    </dgm:pt>
    <dgm:pt modelId="{07578F5F-6344-439A-9356-DB5F059F868C}" type="pres">
      <dgm:prSet presAssocID="{FEC10E99-ADBF-4F18-A248-4002A8A3B3D4}" presName="conn2-1" presStyleLbl="parChTrans1D4" presStyleIdx="0" presStyleCnt="9"/>
      <dgm:spPr/>
      <dgm:t>
        <a:bodyPr/>
        <a:lstStyle/>
        <a:p>
          <a:endParaRPr lang="en-IN"/>
        </a:p>
      </dgm:t>
    </dgm:pt>
    <dgm:pt modelId="{337C82CF-B58D-4026-8E2C-020DFBEB49DF}" type="pres">
      <dgm:prSet presAssocID="{FEC10E99-ADBF-4F18-A248-4002A8A3B3D4}" presName="connTx" presStyleLbl="parChTrans1D4" presStyleIdx="0" presStyleCnt="9"/>
      <dgm:spPr/>
      <dgm:t>
        <a:bodyPr/>
        <a:lstStyle/>
        <a:p>
          <a:endParaRPr lang="en-IN"/>
        </a:p>
      </dgm:t>
    </dgm:pt>
    <dgm:pt modelId="{7F013E56-3CE4-46F9-9499-42AE4D4FDAB3}" type="pres">
      <dgm:prSet presAssocID="{045A97E0-E5BC-4854-BCCD-E26E6C7EE294}" presName="root2" presStyleCnt="0"/>
      <dgm:spPr/>
    </dgm:pt>
    <dgm:pt modelId="{BAB32601-9415-454E-AB30-3986AB6A0814}" type="pres">
      <dgm:prSet presAssocID="{045A97E0-E5BC-4854-BCCD-E26E6C7EE294}" presName="LevelTwoTextNode" presStyleLbl="node4" presStyleIdx="0" presStyleCnt="9">
        <dgm:presLayoutVars>
          <dgm:chPref val="3"/>
        </dgm:presLayoutVars>
      </dgm:prSet>
      <dgm:spPr/>
      <dgm:t>
        <a:bodyPr/>
        <a:lstStyle/>
        <a:p>
          <a:endParaRPr lang="en-IN"/>
        </a:p>
      </dgm:t>
    </dgm:pt>
    <dgm:pt modelId="{E66C5903-8EF6-49B9-B64E-3E13809A2DCD}" type="pres">
      <dgm:prSet presAssocID="{045A97E0-E5BC-4854-BCCD-E26E6C7EE294}" presName="level3hierChild" presStyleCnt="0"/>
      <dgm:spPr/>
    </dgm:pt>
    <dgm:pt modelId="{3A67095F-23D6-45E7-BB78-9F488AC2502B}" type="pres">
      <dgm:prSet presAssocID="{B5B53CCD-80D9-41D0-9563-AB43D42DE9F1}" presName="conn2-1" presStyleLbl="parChTrans1D4" presStyleIdx="1" presStyleCnt="9"/>
      <dgm:spPr/>
      <dgm:t>
        <a:bodyPr/>
        <a:lstStyle/>
        <a:p>
          <a:endParaRPr lang="en-IN"/>
        </a:p>
      </dgm:t>
    </dgm:pt>
    <dgm:pt modelId="{5C9B71FF-802F-477D-A049-98DA4B1FD04E}" type="pres">
      <dgm:prSet presAssocID="{B5B53CCD-80D9-41D0-9563-AB43D42DE9F1}" presName="connTx" presStyleLbl="parChTrans1D4" presStyleIdx="1" presStyleCnt="9"/>
      <dgm:spPr/>
      <dgm:t>
        <a:bodyPr/>
        <a:lstStyle/>
        <a:p>
          <a:endParaRPr lang="en-IN"/>
        </a:p>
      </dgm:t>
    </dgm:pt>
    <dgm:pt modelId="{C00DF4EA-4C1D-41EF-9E52-43AE52F3DBE1}" type="pres">
      <dgm:prSet presAssocID="{A392030E-5041-428D-B1AA-32C073F0D3E0}" presName="root2" presStyleCnt="0"/>
      <dgm:spPr/>
    </dgm:pt>
    <dgm:pt modelId="{ABA76B16-5DE1-470F-8371-C007B7EB3499}" type="pres">
      <dgm:prSet presAssocID="{A392030E-5041-428D-B1AA-32C073F0D3E0}" presName="LevelTwoTextNode" presStyleLbl="node4" presStyleIdx="1" presStyleCnt="9">
        <dgm:presLayoutVars>
          <dgm:chPref val="3"/>
        </dgm:presLayoutVars>
      </dgm:prSet>
      <dgm:spPr/>
      <dgm:t>
        <a:bodyPr/>
        <a:lstStyle/>
        <a:p>
          <a:endParaRPr lang="en-IN"/>
        </a:p>
      </dgm:t>
    </dgm:pt>
    <dgm:pt modelId="{9921087B-D13A-42DF-BDED-9E8B17D7CD1E}" type="pres">
      <dgm:prSet presAssocID="{A392030E-5041-428D-B1AA-32C073F0D3E0}" presName="level3hierChild" presStyleCnt="0"/>
      <dgm:spPr/>
    </dgm:pt>
    <dgm:pt modelId="{165B0121-BEDA-4771-A092-FA89D92EF9C9}" type="pres">
      <dgm:prSet presAssocID="{A290B84E-1C41-426C-8D2D-406899B3EE7E}" presName="conn2-1" presStyleLbl="parChTrans1D4" presStyleIdx="2" presStyleCnt="9"/>
      <dgm:spPr/>
      <dgm:t>
        <a:bodyPr/>
        <a:lstStyle/>
        <a:p>
          <a:endParaRPr lang="en-IN"/>
        </a:p>
      </dgm:t>
    </dgm:pt>
    <dgm:pt modelId="{8E6F2D17-9A8E-4455-916B-7CC85B5AC34C}" type="pres">
      <dgm:prSet presAssocID="{A290B84E-1C41-426C-8D2D-406899B3EE7E}" presName="connTx" presStyleLbl="parChTrans1D4" presStyleIdx="2" presStyleCnt="9"/>
      <dgm:spPr/>
      <dgm:t>
        <a:bodyPr/>
        <a:lstStyle/>
        <a:p>
          <a:endParaRPr lang="en-IN"/>
        </a:p>
      </dgm:t>
    </dgm:pt>
    <dgm:pt modelId="{B425A878-06AC-4090-9EBE-F676F3434719}" type="pres">
      <dgm:prSet presAssocID="{ECD880F8-728D-4648-966F-B4960DD18253}" presName="root2" presStyleCnt="0"/>
      <dgm:spPr/>
    </dgm:pt>
    <dgm:pt modelId="{92792EE8-D5D4-49D4-A664-9A0E9255E97D}" type="pres">
      <dgm:prSet presAssocID="{ECD880F8-728D-4648-966F-B4960DD18253}" presName="LevelTwoTextNode" presStyleLbl="node4" presStyleIdx="2" presStyleCnt="9">
        <dgm:presLayoutVars>
          <dgm:chPref val="3"/>
        </dgm:presLayoutVars>
      </dgm:prSet>
      <dgm:spPr/>
      <dgm:t>
        <a:bodyPr/>
        <a:lstStyle/>
        <a:p>
          <a:endParaRPr lang="en-IN"/>
        </a:p>
      </dgm:t>
    </dgm:pt>
    <dgm:pt modelId="{C3A8A5BD-24C0-40B8-8991-21A753B6CDA7}" type="pres">
      <dgm:prSet presAssocID="{ECD880F8-728D-4648-966F-B4960DD18253}" presName="level3hierChild" presStyleCnt="0"/>
      <dgm:spPr/>
    </dgm:pt>
    <dgm:pt modelId="{7D55895A-77AB-486F-BEAF-B3B199589C33}" type="pres">
      <dgm:prSet presAssocID="{900B6516-6A94-43FC-8C79-846986F4DBE0}" presName="conn2-1" presStyleLbl="parChTrans1D4" presStyleIdx="3" presStyleCnt="9"/>
      <dgm:spPr/>
      <dgm:t>
        <a:bodyPr/>
        <a:lstStyle/>
        <a:p>
          <a:endParaRPr lang="en-IN"/>
        </a:p>
      </dgm:t>
    </dgm:pt>
    <dgm:pt modelId="{7FBD7D77-A211-4309-9323-93F6BBB8ADAC}" type="pres">
      <dgm:prSet presAssocID="{900B6516-6A94-43FC-8C79-846986F4DBE0}" presName="connTx" presStyleLbl="parChTrans1D4" presStyleIdx="3" presStyleCnt="9"/>
      <dgm:spPr/>
      <dgm:t>
        <a:bodyPr/>
        <a:lstStyle/>
        <a:p>
          <a:endParaRPr lang="en-IN"/>
        </a:p>
      </dgm:t>
    </dgm:pt>
    <dgm:pt modelId="{B1DF84B2-AB0B-47F1-89B0-EC7BEF61E44F}" type="pres">
      <dgm:prSet presAssocID="{00FBA67F-DC8D-459D-A802-FBAC1DACAF90}" presName="root2" presStyleCnt="0"/>
      <dgm:spPr/>
    </dgm:pt>
    <dgm:pt modelId="{FDD9C06E-A211-43B6-8FBD-1A51FCCA1E6D}" type="pres">
      <dgm:prSet presAssocID="{00FBA67F-DC8D-459D-A802-FBAC1DACAF90}" presName="LevelTwoTextNode" presStyleLbl="node4" presStyleIdx="3" presStyleCnt="9">
        <dgm:presLayoutVars>
          <dgm:chPref val="3"/>
        </dgm:presLayoutVars>
      </dgm:prSet>
      <dgm:spPr/>
      <dgm:t>
        <a:bodyPr/>
        <a:lstStyle/>
        <a:p>
          <a:endParaRPr lang="en-IN"/>
        </a:p>
      </dgm:t>
    </dgm:pt>
    <dgm:pt modelId="{A836536F-5285-4B05-BBBB-BACF5C5F892F}" type="pres">
      <dgm:prSet presAssocID="{00FBA67F-DC8D-459D-A802-FBAC1DACAF90}" presName="level3hierChild" presStyleCnt="0"/>
      <dgm:spPr/>
    </dgm:pt>
    <dgm:pt modelId="{E7EE4141-02DD-468E-99B4-E84391583B79}" type="pres">
      <dgm:prSet presAssocID="{DEE2841A-0DF7-49C9-A811-427DF47FC40C}" presName="conn2-1" presStyleLbl="parChTrans1D4" presStyleIdx="4" presStyleCnt="9"/>
      <dgm:spPr/>
      <dgm:t>
        <a:bodyPr/>
        <a:lstStyle/>
        <a:p>
          <a:endParaRPr lang="en-IN"/>
        </a:p>
      </dgm:t>
    </dgm:pt>
    <dgm:pt modelId="{F9F5D935-CC50-4B99-8037-30FBD5CA8178}" type="pres">
      <dgm:prSet presAssocID="{DEE2841A-0DF7-49C9-A811-427DF47FC40C}" presName="connTx" presStyleLbl="parChTrans1D4" presStyleIdx="4" presStyleCnt="9"/>
      <dgm:spPr/>
      <dgm:t>
        <a:bodyPr/>
        <a:lstStyle/>
        <a:p>
          <a:endParaRPr lang="en-IN"/>
        </a:p>
      </dgm:t>
    </dgm:pt>
    <dgm:pt modelId="{7BC5A20D-D311-4FEF-8E35-6661530DD55C}" type="pres">
      <dgm:prSet presAssocID="{7F790D42-8012-499E-82E4-49D098D14676}" presName="root2" presStyleCnt="0"/>
      <dgm:spPr/>
    </dgm:pt>
    <dgm:pt modelId="{8AEAF9C0-F34C-446D-8321-7F0E2CBB421A}" type="pres">
      <dgm:prSet presAssocID="{7F790D42-8012-499E-82E4-49D098D14676}" presName="LevelTwoTextNode" presStyleLbl="node4" presStyleIdx="4" presStyleCnt="9">
        <dgm:presLayoutVars>
          <dgm:chPref val="3"/>
        </dgm:presLayoutVars>
      </dgm:prSet>
      <dgm:spPr/>
      <dgm:t>
        <a:bodyPr/>
        <a:lstStyle/>
        <a:p>
          <a:endParaRPr lang="en-IN"/>
        </a:p>
      </dgm:t>
    </dgm:pt>
    <dgm:pt modelId="{C16950B7-57EE-42BA-80E5-4DF40FE41ABA}" type="pres">
      <dgm:prSet presAssocID="{7F790D42-8012-499E-82E4-49D098D14676}" presName="level3hierChild" presStyleCnt="0"/>
      <dgm:spPr/>
    </dgm:pt>
    <dgm:pt modelId="{A8E3A3BE-437D-460E-89D9-CDAB370A3D51}" type="pres">
      <dgm:prSet presAssocID="{E20FFC2B-79B8-4536-9474-6F6A685CD107}" presName="conn2-1" presStyleLbl="parChTrans1D4" presStyleIdx="5" presStyleCnt="9"/>
      <dgm:spPr/>
      <dgm:t>
        <a:bodyPr/>
        <a:lstStyle/>
        <a:p>
          <a:endParaRPr lang="en-IN"/>
        </a:p>
      </dgm:t>
    </dgm:pt>
    <dgm:pt modelId="{029491EB-1469-45D8-8CAA-30326961DB91}" type="pres">
      <dgm:prSet presAssocID="{E20FFC2B-79B8-4536-9474-6F6A685CD107}" presName="connTx" presStyleLbl="parChTrans1D4" presStyleIdx="5" presStyleCnt="9"/>
      <dgm:spPr/>
      <dgm:t>
        <a:bodyPr/>
        <a:lstStyle/>
        <a:p>
          <a:endParaRPr lang="en-IN"/>
        </a:p>
      </dgm:t>
    </dgm:pt>
    <dgm:pt modelId="{3601F14B-C874-46DC-891A-199978FEF674}" type="pres">
      <dgm:prSet presAssocID="{1E1A7D80-7A72-40A2-8BD7-4ED012800D83}" presName="root2" presStyleCnt="0"/>
      <dgm:spPr/>
    </dgm:pt>
    <dgm:pt modelId="{360204BC-263F-4F3E-9C50-926E94DCCDE6}" type="pres">
      <dgm:prSet presAssocID="{1E1A7D80-7A72-40A2-8BD7-4ED012800D83}" presName="LevelTwoTextNode" presStyleLbl="node4" presStyleIdx="5" presStyleCnt="9">
        <dgm:presLayoutVars>
          <dgm:chPref val="3"/>
        </dgm:presLayoutVars>
      </dgm:prSet>
      <dgm:spPr/>
      <dgm:t>
        <a:bodyPr/>
        <a:lstStyle/>
        <a:p>
          <a:endParaRPr lang="en-IN"/>
        </a:p>
      </dgm:t>
    </dgm:pt>
    <dgm:pt modelId="{DF4DBBB1-0F12-4D89-A3E5-26CE05480621}" type="pres">
      <dgm:prSet presAssocID="{1E1A7D80-7A72-40A2-8BD7-4ED012800D83}" presName="level3hierChild" presStyleCnt="0"/>
      <dgm:spPr/>
    </dgm:pt>
    <dgm:pt modelId="{FC0B97FC-A867-467D-B81A-6EA0CA7497EE}" type="pres">
      <dgm:prSet presAssocID="{0DA8D28B-A995-497C-B3E4-F4311E36E26C}" presName="conn2-1" presStyleLbl="parChTrans1D4" presStyleIdx="6" presStyleCnt="9"/>
      <dgm:spPr/>
      <dgm:t>
        <a:bodyPr/>
        <a:lstStyle/>
        <a:p>
          <a:endParaRPr lang="en-IN"/>
        </a:p>
      </dgm:t>
    </dgm:pt>
    <dgm:pt modelId="{0E588571-9E23-4B62-A3ED-80A943949391}" type="pres">
      <dgm:prSet presAssocID="{0DA8D28B-A995-497C-B3E4-F4311E36E26C}" presName="connTx" presStyleLbl="parChTrans1D4" presStyleIdx="6" presStyleCnt="9"/>
      <dgm:spPr/>
      <dgm:t>
        <a:bodyPr/>
        <a:lstStyle/>
        <a:p>
          <a:endParaRPr lang="en-IN"/>
        </a:p>
      </dgm:t>
    </dgm:pt>
    <dgm:pt modelId="{7874DD3B-EE21-4209-87C5-5FD930C21B36}" type="pres">
      <dgm:prSet presAssocID="{0E09DB25-B65A-4318-9B58-5B56FC8FD7BC}" presName="root2" presStyleCnt="0"/>
      <dgm:spPr/>
    </dgm:pt>
    <dgm:pt modelId="{EB0167FF-3E7D-4C9C-A9AC-B14CA60CAF41}" type="pres">
      <dgm:prSet presAssocID="{0E09DB25-B65A-4318-9B58-5B56FC8FD7BC}" presName="LevelTwoTextNode" presStyleLbl="node4" presStyleIdx="6" presStyleCnt="9">
        <dgm:presLayoutVars>
          <dgm:chPref val="3"/>
        </dgm:presLayoutVars>
      </dgm:prSet>
      <dgm:spPr/>
      <dgm:t>
        <a:bodyPr/>
        <a:lstStyle/>
        <a:p>
          <a:endParaRPr lang="en-IN"/>
        </a:p>
      </dgm:t>
    </dgm:pt>
    <dgm:pt modelId="{848C2F09-C76D-4C3F-8EFF-9840B11581AE}" type="pres">
      <dgm:prSet presAssocID="{0E09DB25-B65A-4318-9B58-5B56FC8FD7BC}" presName="level3hierChild" presStyleCnt="0"/>
      <dgm:spPr/>
    </dgm:pt>
    <dgm:pt modelId="{7C56030E-3EE6-4AB2-B27C-D5CCD07C6B38}" type="pres">
      <dgm:prSet presAssocID="{67626522-D763-41A8-A4BD-D46F1C1B4385}" presName="conn2-1" presStyleLbl="parChTrans1D3" presStyleIdx="1" presStyleCnt="2"/>
      <dgm:spPr/>
      <dgm:t>
        <a:bodyPr/>
        <a:lstStyle/>
        <a:p>
          <a:endParaRPr lang="en-IN"/>
        </a:p>
      </dgm:t>
    </dgm:pt>
    <dgm:pt modelId="{9443396B-ECFE-4089-A65D-C4BEC22DC75B}" type="pres">
      <dgm:prSet presAssocID="{67626522-D763-41A8-A4BD-D46F1C1B4385}" presName="connTx" presStyleLbl="parChTrans1D3" presStyleIdx="1" presStyleCnt="2"/>
      <dgm:spPr/>
      <dgm:t>
        <a:bodyPr/>
        <a:lstStyle/>
        <a:p>
          <a:endParaRPr lang="en-IN"/>
        </a:p>
      </dgm:t>
    </dgm:pt>
    <dgm:pt modelId="{2789EA95-704E-4C34-8174-86F7DBAC2749}" type="pres">
      <dgm:prSet presAssocID="{C9C3FE2D-1EB6-41CE-AAFC-A9ADDFED9155}" presName="root2" presStyleCnt="0"/>
      <dgm:spPr/>
    </dgm:pt>
    <dgm:pt modelId="{6DC0EE76-A6C6-406F-B3B1-B1615674F335}" type="pres">
      <dgm:prSet presAssocID="{C9C3FE2D-1EB6-41CE-AAFC-A9ADDFED9155}" presName="LevelTwoTextNode" presStyleLbl="node3" presStyleIdx="1" presStyleCnt="2">
        <dgm:presLayoutVars>
          <dgm:chPref val="3"/>
        </dgm:presLayoutVars>
      </dgm:prSet>
      <dgm:spPr/>
      <dgm:t>
        <a:bodyPr/>
        <a:lstStyle/>
        <a:p>
          <a:endParaRPr lang="en-IN"/>
        </a:p>
      </dgm:t>
    </dgm:pt>
    <dgm:pt modelId="{99FF0EFE-1AF5-425F-A8AF-DAFE01887528}" type="pres">
      <dgm:prSet presAssocID="{C9C3FE2D-1EB6-41CE-AAFC-A9ADDFED9155}" presName="level3hierChild" presStyleCnt="0"/>
      <dgm:spPr/>
    </dgm:pt>
    <dgm:pt modelId="{C3EC2796-8E75-47D4-ABCC-F1D25B1137AE}" type="pres">
      <dgm:prSet presAssocID="{B6C25EA0-9DCA-456B-892E-DE6E476A9DD0}" presName="conn2-1" presStyleLbl="parChTrans1D4" presStyleIdx="7" presStyleCnt="9"/>
      <dgm:spPr/>
      <dgm:t>
        <a:bodyPr/>
        <a:lstStyle/>
        <a:p>
          <a:endParaRPr lang="en-IN"/>
        </a:p>
      </dgm:t>
    </dgm:pt>
    <dgm:pt modelId="{CAFC6F91-9307-4AC0-AB21-C1934B17CFF5}" type="pres">
      <dgm:prSet presAssocID="{B6C25EA0-9DCA-456B-892E-DE6E476A9DD0}" presName="connTx" presStyleLbl="parChTrans1D4" presStyleIdx="7" presStyleCnt="9"/>
      <dgm:spPr/>
      <dgm:t>
        <a:bodyPr/>
        <a:lstStyle/>
        <a:p>
          <a:endParaRPr lang="en-IN"/>
        </a:p>
      </dgm:t>
    </dgm:pt>
    <dgm:pt modelId="{E15E85E2-BB28-4B3D-BEA2-EE0BA8BBA41B}" type="pres">
      <dgm:prSet presAssocID="{E00ED338-A741-412A-8848-107E28431FCA}" presName="root2" presStyleCnt="0"/>
      <dgm:spPr/>
    </dgm:pt>
    <dgm:pt modelId="{697B03E3-4808-46F4-81E1-1D18A8708A84}" type="pres">
      <dgm:prSet presAssocID="{E00ED338-A741-412A-8848-107E28431FCA}" presName="LevelTwoTextNode" presStyleLbl="node4" presStyleIdx="7" presStyleCnt="9">
        <dgm:presLayoutVars>
          <dgm:chPref val="3"/>
        </dgm:presLayoutVars>
      </dgm:prSet>
      <dgm:spPr/>
      <dgm:t>
        <a:bodyPr/>
        <a:lstStyle/>
        <a:p>
          <a:endParaRPr lang="en-IN"/>
        </a:p>
      </dgm:t>
    </dgm:pt>
    <dgm:pt modelId="{3E24AFE0-E3AE-4FC0-AD18-BE914DD13A3C}" type="pres">
      <dgm:prSet presAssocID="{E00ED338-A741-412A-8848-107E28431FCA}" presName="level3hierChild" presStyleCnt="0"/>
      <dgm:spPr/>
    </dgm:pt>
    <dgm:pt modelId="{95D0AB3C-A479-45FC-8F6E-2F61628FE10B}" type="pres">
      <dgm:prSet presAssocID="{B8AB10A8-7EC5-41C1-8395-567D1AE6D888}" presName="conn2-1" presStyleLbl="parChTrans1D4" presStyleIdx="8" presStyleCnt="9"/>
      <dgm:spPr/>
      <dgm:t>
        <a:bodyPr/>
        <a:lstStyle/>
        <a:p>
          <a:endParaRPr lang="en-IN"/>
        </a:p>
      </dgm:t>
    </dgm:pt>
    <dgm:pt modelId="{27985A19-C014-4C58-957D-29BD4FDF5D1A}" type="pres">
      <dgm:prSet presAssocID="{B8AB10A8-7EC5-41C1-8395-567D1AE6D888}" presName="connTx" presStyleLbl="parChTrans1D4" presStyleIdx="8" presStyleCnt="9"/>
      <dgm:spPr/>
      <dgm:t>
        <a:bodyPr/>
        <a:lstStyle/>
        <a:p>
          <a:endParaRPr lang="en-IN"/>
        </a:p>
      </dgm:t>
    </dgm:pt>
    <dgm:pt modelId="{37474D93-AEE9-461E-81CF-902FC055841D}" type="pres">
      <dgm:prSet presAssocID="{0F98AE23-AE01-4506-9FA3-C2FCB9C0FD90}" presName="root2" presStyleCnt="0"/>
      <dgm:spPr/>
    </dgm:pt>
    <dgm:pt modelId="{698A2072-EF49-4C34-BEA0-38E7F8DF3E8E}" type="pres">
      <dgm:prSet presAssocID="{0F98AE23-AE01-4506-9FA3-C2FCB9C0FD90}" presName="LevelTwoTextNode" presStyleLbl="node4" presStyleIdx="8" presStyleCnt="9">
        <dgm:presLayoutVars>
          <dgm:chPref val="3"/>
        </dgm:presLayoutVars>
      </dgm:prSet>
      <dgm:spPr/>
      <dgm:t>
        <a:bodyPr/>
        <a:lstStyle/>
        <a:p>
          <a:endParaRPr lang="en-IN"/>
        </a:p>
      </dgm:t>
    </dgm:pt>
    <dgm:pt modelId="{AD947935-6844-439A-930A-71674DF7A690}" type="pres">
      <dgm:prSet presAssocID="{0F98AE23-AE01-4506-9FA3-C2FCB9C0FD90}" presName="level3hierChild" presStyleCnt="0"/>
      <dgm:spPr/>
    </dgm:pt>
    <dgm:pt modelId="{7449A59A-9C15-443C-BEC2-8F3BCB53441B}" type="pres">
      <dgm:prSet presAssocID="{969A511D-5204-4ADA-B98A-96B531EEAD7D}" presName="conn2-1" presStyleLbl="parChTrans1D2" presStyleIdx="1" presStyleCnt="2"/>
      <dgm:spPr/>
      <dgm:t>
        <a:bodyPr/>
        <a:lstStyle/>
        <a:p>
          <a:endParaRPr lang="en-IN"/>
        </a:p>
      </dgm:t>
    </dgm:pt>
    <dgm:pt modelId="{2DB7779E-9531-4AAE-A42E-1BBB2807990E}" type="pres">
      <dgm:prSet presAssocID="{969A511D-5204-4ADA-B98A-96B531EEAD7D}" presName="connTx" presStyleLbl="parChTrans1D2" presStyleIdx="1" presStyleCnt="2"/>
      <dgm:spPr/>
      <dgm:t>
        <a:bodyPr/>
        <a:lstStyle/>
        <a:p>
          <a:endParaRPr lang="en-IN"/>
        </a:p>
      </dgm:t>
    </dgm:pt>
    <dgm:pt modelId="{A1AD0FE6-2CA4-4ECF-A7B9-2C4A964D336E}" type="pres">
      <dgm:prSet presAssocID="{12FDD4E3-9E25-4396-82E3-0ED7CB95FFDE}" presName="root2" presStyleCnt="0"/>
      <dgm:spPr/>
    </dgm:pt>
    <dgm:pt modelId="{6F18D364-4EE9-44A6-B2A3-A346F683A989}" type="pres">
      <dgm:prSet presAssocID="{12FDD4E3-9E25-4396-82E3-0ED7CB95FFDE}" presName="LevelTwoTextNode" presStyleLbl="node2" presStyleIdx="1" presStyleCnt="2">
        <dgm:presLayoutVars>
          <dgm:chPref val="3"/>
        </dgm:presLayoutVars>
      </dgm:prSet>
      <dgm:spPr/>
      <dgm:t>
        <a:bodyPr/>
        <a:lstStyle/>
        <a:p>
          <a:endParaRPr lang="en-IN"/>
        </a:p>
      </dgm:t>
    </dgm:pt>
    <dgm:pt modelId="{84A6C694-A906-4674-AF98-801D02D20308}" type="pres">
      <dgm:prSet presAssocID="{12FDD4E3-9E25-4396-82E3-0ED7CB95FFDE}" presName="level3hierChild" presStyleCnt="0"/>
      <dgm:spPr/>
    </dgm:pt>
  </dgm:ptLst>
  <dgm:cxnLst>
    <dgm:cxn modelId="{98A407F2-BF8D-4AA3-9950-5A989A910F7B}" type="presOf" srcId="{67626522-D763-41A8-A4BD-D46F1C1B4385}" destId="{9443396B-ECFE-4089-A65D-C4BEC22DC75B}" srcOrd="1" destOrd="0" presId="urn:microsoft.com/office/officeart/2005/8/layout/hierarchy2"/>
    <dgm:cxn modelId="{D7CF77E8-321A-4EDD-AD0C-AE2C03BD54AE}" type="presOf" srcId="{B6C25EA0-9DCA-456B-892E-DE6E476A9DD0}" destId="{CAFC6F91-9307-4AC0-AB21-C1934B17CFF5}" srcOrd="1" destOrd="0" presId="urn:microsoft.com/office/officeart/2005/8/layout/hierarchy2"/>
    <dgm:cxn modelId="{571D79E5-B0AF-41D0-A674-EB2B6885D4D6}" srcId="{06EADDC0-11A8-4234-B0A1-0A75CDED9C7B}" destId="{045A97E0-E5BC-4854-BCCD-E26E6C7EE294}" srcOrd="0" destOrd="0" parTransId="{FEC10E99-ADBF-4F18-A248-4002A8A3B3D4}" sibTransId="{FE01AB95-D053-4A7A-BA55-501AF70F99D5}"/>
    <dgm:cxn modelId="{8563ADDD-BF3F-4AD0-A2DF-5071419621FA}" type="presOf" srcId="{CFC63FAC-705E-4A18-A8D0-611163253AB8}" destId="{18BBF18F-A512-42CE-9A7A-399069E31A22}" srcOrd="0" destOrd="0" presId="urn:microsoft.com/office/officeart/2005/8/layout/hierarchy2"/>
    <dgm:cxn modelId="{87F1C359-821C-4823-B930-FAF1F0E952FE}" type="presOf" srcId="{B6C25EA0-9DCA-456B-892E-DE6E476A9DD0}" destId="{C3EC2796-8E75-47D4-ABCC-F1D25B1137AE}" srcOrd="0" destOrd="0" presId="urn:microsoft.com/office/officeart/2005/8/layout/hierarchy2"/>
    <dgm:cxn modelId="{E3085F2C-489A-4B23-B814-7FDE4580BFB2}" type="presOf" srcId="{00FBA67F-DC8D-459D-A802-FBAC1DACAF90}" destId="{FDD9C06E-A211-43B6-8FBD-1A51FCCA1E6D}" srcOrd="0" destOrd="0" presId="urn:microsoft.com/office/officeart/2005/8/layout/hierarchy2"/>
    <dgm:cxn modelId="{8EE51CB1-1732-4FAA-8DD8-90BD11251723}" type="presOf" srcId="{B8AB10A8-7EC5-41C1-8395-567D1AE6D888}" destId="{95D0AB3C-A479-45FC-8F6E-2F61628FE10B}" srcOrd="0" destOrd="0" presId="urn:microsoft.com/office/officeart/2005/8/layout/hierarchy2"/>
    <dgm:cxn modelId="{EDF096A6-682E-441D-9BD1-071C512176AA}" type="presOf" srcId="{E20FFC2B-79B8-4536-9474-6F6A685CD107}" destId="{A8E3A3BE-437D-460E-89D9-CDAB370A3D51}" srcOrd="0" destOrd="0" presId="urn:microsoft.com/office/officeart/2005/8/layout/hierarchy2"/>
    <dgm:cxn modelId="{E4EA8C64-B367-4B1F-940E-33E14496F87D}" srcId="{DDD0116F-43DD-442D-B192-EDB263D55200}" destId="{DAF33029-D71C-4A98-ABEE-B777BE1E87C5}" srcOrd="0" destOrd="0" parTransId="{93851E93-2C2B-4A19-B4D1-3577E60DB227}" sibTransId="{1E17E1A5-D690-4AB0-84C4-C5D87667382A}"/>
    <dgm:cxn modelId="{E0618F91-511D-42AD-9FD7-4FD15C0E7EBD}" type="presOf" srcId="{900B6516-6A94-43FC-8C79-846986F4DBE0}" destId="{7FBD7D77-A211-4309-9323-93F6BBB8ADAC}" srcOrd="1" destOrd="0" presId="urn:microsoft.com/office/officeart/2005/8/layout/hierarchy2"/>
    <dgm:cxn modelId="{36754300-11DE-4380-9B6F-5922EE0CD626}" type="presOf" srcId="{9CEA5A6F-7498-4368-AE5C-6CE2949BC805}" destId="{705FE6C1-C9EA-4EEE-A3E1-A20C6EB41347}" srcOrd="0" destOrd="0" presId="urn:microsoft.com/office/officeart/2005/8/layout/hierarchy2"/>
    <dgm:cxn modelId="{59339F29-0B94-4A32-BDFD-AE5730E628D5}" srcId="{06EADDC0-11A8-4234-B0A1-0A75CDED9C7B}" destId="{A392030E-5041-428D-B1AA-32C073F0D3E0}" srcOrd="1" destOrd="0" parTransId="{B5B53CCD-80D9-41D0-9563-AB43D42DE9F1}" sibTransId="{1ADD89EA-9325-4D47-BF53-97B6D9B0D2EA}"/>
    <dgm:cxn modelId="{0BC4B008-C445-4A74-984A-CED91AD07922}" type="presOf" srcId="{E00ED338-A741-412A-8848-107E28431FCA}" destId="{697B03E3-4808-46F4-81E1-1D18A8708A84}" srcOrd="0" destOrd="0" presId="urn:microsoft.com/office/officeart/2005/8/layout/hierarchy2"/>
    <dgm:cxn modelId="{B2FCE6E5-82CF-4B78-BEF4-72665A8F40FE}" srcId="{DEF7A628-593E-49D0-A074-49891EC8085D}" destId="{C9C3FE2D-1EB6-41CE-AAFC-A9ADDFED9155}" srcOrd="1" destOrd="0" parTransId="{67626522-D763-41A8-A4BD-D46F1C1B4385}" sibTransId="{7E9F645D-84C4-40F5-8391-8EC62C1DCBEB}"/>
    <dgm:cxn modelId="{C115DEC1-C4FE-40DD-9600-0379FD044312}" type="presOf" srcId="{9CEA5A6F-7498-4368-AE5C-6CE2949BC805}" destId="{220D738D-A93D-4236-AA98-00D6ACA6B6EA}" srcOrd="1" destOrd="0" presId="urn:microsoft.com/office/officeart/2005/8/layout/hierarchy2"/>
    <dgm:cxn modelId="{A2D22BCE-EC50-4669-8CBA-AE0415E878E2}" srcId="{00FBA67F-DC8D-459D-A802-FBAC1DACAF90}" destId="{7F790D42-8012-499E-82E4-49D098D14676}" srcOrd="0" destOrd="0" parTransId="{DEE2841A-0DF7-49C9-A811-427DF47FC40C}" sibTransId="{1B36F919-E81F-4F5D-8834-E5E20E5932D6}"/>
    <dgm:cxn modelId="{9C4FCCE2-9DE5-48BD-A08C-547866E0CFDD}" type="presOf" srcId="{DAF33029-D71C-4A98-ABEE-B777BE1E87C5}" destId="{12CAE2DE-C29C-4551-A8BA-3D6B6098C110}" srcOrd="0" destOrd="0" presId="urn:microsoft.com/office/officeart/2005/8/layout/hierarchy2"/>
    <dgm:cxn modelId="{D6029CBB-8969-4B6B-8F07-87776DAB4CB4}" type="presOf" srcId="{CFC63FAC-705E-4A18-A8D0-611163253AB8}" destId="{F27836CD-F019-4980-8783-7280B940D025}" srcOrd="1" destOrd="0" presId="urn:microsoft.com/office/officeart/2005/8/layout/hierarchy2"/>
    <dgm:cxn modelId="{1AB5E428-2C8B-407E-AFF8-7C8EBE117FA4}" type="presOf" srcId="{B8AB10A8-7EC5-41C1-8395-567D1AE6D888}" destId="{27985A19-C014-4C58-957D-29BD4FDF5D1A}" srcOrd="1" destOrd="0" presId="urn:microsoft.com/office/officeart/2005/8/layout/hierarchy2"/>
    <dgm:cxn modelId="{741013F5-A207-41D6-B20E-46A73D3BE9D9}" type="presOf" srcId="{B5B53CCD-80D9-41D0-9563-AB43D42DE9F1}" destId="{5C9B71FF-802F-477D-A049-98DA4B1FD04E}" srcOrd="1" destOrd="0" presId="urn:microsoft.com/office/officeart/2005/8/layout/hierarchy2"/>
    <dgm:cxn modelId="{5CCC806D-E4B8-4717-A081-816283750401}" type="presOf" srcId="{045A97E0-E5BC-4854-BCCD-E26E6C7EE294}" destId="{BAB32601-9415-454E-AB30-3986AB6A0814}" srcOrd="0" destOrd="0" presId="urn:microsoft.com/office/officeart/2005/8/layout/hierarchy2"/>
    <dgm:cxn modelId="{A4050DB9-DC66-4D93-AB3A-D52FCBC580ED}" type="presOf" srcId="{0DA8D28B-A995-497C-B3E4-F4311E36E26C}" destId="{0E588571-9E23-4B62-A3ED-80A943949391}" srcOrd="1" destOrd="0" presId="urn:microsoft.com/office/officeart/2005/8/layout/hierarchy2"/>
    <dgm:cxn modelId="{F5B28C93-23DF-4228-BAD0-B69B0FDA576B}" srcId="{DAF33029-D71C-4A98-ABEE-B777BE1E87C5}" destId="{12FDD4E3-9E25-4396-82E3-0ED7CB95FFDE}" srcOrd="1" destOrd="0" parTransId="{969A511D-5204-4ADA-B98A-96B531EEAD7D}" sibTransId="{F3E0B168-B7D6-4557-9942-95565BCC48D6}"/>
    <dgm:cxn modelId="{2FF105DD-F2C8-457B-BD62-6AE9FA6E00C7}" type="presOf" srcId="{A392030E-5041-428D-B1AA-32C073F0D3E0}" destId="{ABA76B16-5DE1-470F-8371-C007B7EB3499}" srcOrd="0" destOrd="0" presId="urn:microsoft.com/office/officeart/2005/8/layout/hierarchy2"/>
    <dgm:cxn modelId="{0385C266-211B-4F29-A23C-36E1407D1818}" type="presOf" srcId="{969A511D-5204-4ADA-B98A-96B531EEAD7D}" destId="{2DB7779E-9531-4AAE-A42E-1BBB2807990E}" srcOrd="1" destOrd="0" presId="urn:microsoft.com/office/officeart/2005/8/layout/hierarchy2"/>
    <dgm:cxn modelId="{4E1B26C1-28DF-4776-ACAB-A13B6C4EEBDA}" type="presOf" srcId="{FEC10E99-ADBF-4F18-A248-4002A8A3B3D4}" destId="{337C82CF-B58D-4026-8E2C-020DFBEB49DF}" srcOrd="1" destOrd="0" presId="urn:microsoft.com/office/officeart/2005/8/layout/hierarchy2"/>
    <dgm:cxn modelId="{94302535-8E68-4C70-8EC8-748F1AC72D35}" type="presOf" srcId="{DDD0116F-43DD-442D-B192-EDB263D55200}" destId="{4D931E56-68B1-45C2-A9CC-83DEC4CDB5A4}" srcOrd="0" destOrd="0" presId="urn:microsoft.com/office/officeart/2005/8/layout/hierarchy2"/>
    <dgm:cxn modelId="{0AB85F16-E3C2-48EF-83B7-604D16F25F33}" type="presOf" srcId="{1E1A7D80-7A72-40A2-8BD7-4ED012800D83}" destId="{360204BC-263F-4F3E-9C50-926E94DCCDE6}" srcOrd="0" destOrd="0" presId="urn:microsoft.com/office/officeart/2005/8/layout/hierarchy2"/>
    <dgm:cxn modelId="{5D688957-57EA-4417-898A-839025DE65A5}" srcId="{C9C3FE2D-1EB6-41CE-AAFC-A9ADDFED9155}" destId="{E00ED338-A741-412A-8848-107E28431FCA}" srcOrd="0" destOrd="0" parTransId="{B6C25EA0-9DCA-456B-892E-DE6E476A9DD0}" sibTransId="{B37B51BF-BA8C-477A-953A-811CBEF58FAC}"/>
    <dgm:cxn modelId="{92C7D1E9-170C-4302-B76E-3124D1B62A7B}" type="presOf" srcId="{DEF7A628-593E-49D0-A074-49891EC8085D}" destId="{37366C63-3793-43F7-9C40-0F9C9A577481}" srcOrd="0" destOrd="0" presId="urn:microsoft.com/office/officeart/2005/8/layout/hierarchy2"/>
    <dgm:cxn modelId="{E319E6F2-A92A-4CDA-B5D4-ECF4D4C20143}" srcId="{DEF7A628-593E-49D0-A074-49891EC8085D}" destId="{06EADDC0-11A8-4234-B0A1-0A75CDED9C7B}" srcOrd="0" destOrd="0" parTransId="{CFC63FAC-705E-4A18-A8D0-611163253AB8}" sibTransId="{F21006DD-DD1F-4501-BD54-2D68A638EF11}"/>
    <dgm:cxn modelId="{E952ECC9-62F8-443F-AEAB-F86DC37790FF}" srcId="{00FBA67F-DC8D-459D-A802-FBAC1DACAF90}" destId="{1E1A7D80-7A72-40A2-8BD7-4ED012800D83}" srcOrd="1" destOrd="0" parTransId="{E20FFC2B-79B8-4536-9474-6F6A685CD107}" sibTransId="{E07B4523-5EB6-4B7F-895F-7A5DEA07F878}"/>
    <dgm:cxn modelId="{EC192B13-55A3-4817-9481-E28D8CFF3A52}" type="presOf" srcId="{DEE2841A-0DF7-49C9-A811-427DF47FC40C}" destId="{E7EE4141-02DD-468E-99B4-E84391583B79}" srcOrd="0" destOrd="0" presId="urn:microsoft.com/office/officeart/2005/8/layout/hierarchy2"/>
    <dgm:cxn modelId="{A5A88B21-9E05-4BAF-BE51-7236EA9830C6}" type="presOf" srcId="{E20FFC2B-79B8-4536-9474-6F6A685CD107}" destId="{029491EB-1469-45D8-8CAA-30326961DB91}" srcOrd="1" destOrd="0" presId="urn:microsoft.com/office/officeart/2005/8/layout/hierarchy2"/>
    <dgm:cxn modelId="{9802A11F-7089-4EAA-9913-41D585A670E7}" type="presOf" srcId="{FEC10E99-ADBF-4F18-A248-4002A8A3B3D4}" destId="{07578F5F-6344-439A-9356-DB5F059F868C}" srcOrd="0" destOrd="0" presId="urn:microsoft.com/office/officeart/2005/8/layout/hierarchy2"/>
    <dgm:cxn modelId="{CEFFCF76-8C5E-46E2-B480-594DAABD1678}" type="presOf" srcId="{B5B53CCD-80D9-41D0-9563-AB43D42DE9F1}" destId="{3A67095F-23D6-45E7-BB78-9F488AC2502B}" srcOrd="0" destOrd="0" presId="urn:microsoft.com/office/officeart/2005/8/layout/hierarchy2"/>
    <dgm:cxn modelId="{E43C7FD6-8976-407E-BA3B-D46A7B8EC65A}" type="presOf" srcId="{7F790D42-8012-499E-82E4-49D098D14676}" destId="{8AEAF9C0-F34C-446D-8321-7F0E2CBB421A}" srcOrd="0" destOrd="0" presId="urn:microsoft.com/office/officeart/2005/8/layout/hierarchy2"/>
    <dgm:cxn modelId="{F0EABD30-C463-4E59-A81B-53D6694F1F7D}" type="presOf" srcId="{DEE2841A-0DF7-49C9-A811-427DF47FC40C}" destId="{F9F5D935-CC50-4B99-8037-30FBD5CA8178}" srcOrd="1" destOrd="0" presId="urn:microsoft.com/office/officeart/2005/8/layout/hierarchy2"/>
    <dgm:cxn modelId="{FE87EA84-141E-4400-A5C9-6114F59C4894}" srcId="{00FBA67F-DC8D-459D-A802-FBAC1DACAF90}" destId="{0E09DB25-B65A-4318-9B58-5B56FC8FD7BC}" srcOrd="2" destOrd="0" parTransId="{0DA8D28B-A995-497C-B3E4-F4311E36E26C}" sibTransId="{FB5B52E1-9F93-4C81-BF73-73643B9EE3FE}"/>
    <dgm:cxn modelId="{62CC4013-4AB7-4DD9-97EA-EA2ACEC88FA2}" type="presOf" srcId="{C9C3FE2D-1EB6-41CE-AAFC-A9ADDFED9155}" destId="{6DC0EE76-A6C6-406F-B3B1-B1615674F335}" srcOrd="0" destOrd="0" presId="urn:microsoft.com/office/officeart/2005/8/layout/hierarchy2"/>
    <dgm:cxn modelId="{F1B557F2-39D5-4FE3-A0E8-595DF01AEB5E}" type="presOf" srcId="{12FDD4E3-9E25-4396-82E3-0ED7CB95FFDE}" destId="{6F18D364-4EE9-44A6-B2A3-A346F683A989}" srcOrd="0" destOrd="0" presId="urn:microsoft.com/office/officeart/2005/8/layout/hierarchy2"/>
    <dgm:cxn modelId="{B8A68E7E-FCDB-4433-AF7D-A9C226CA58F4}" type="presOf" srcId="{A290B84E-1C41-426C-8D2D-406899B3EE7E}" destId="{165B0121-BEDA-4771-A092-FA89D92EF9C9}" srcOrd="0" destOrd="0" presId="urn:microsoft.com/office/officeart/2005/8/layout/hierarchy2"/>
    <dgm:cxn modelId="{4B44DEB6-091E-43D8-9248-F56447899327}" type="presOf" srcId="{0DA8D28B-A995-497C-B3E4-F4311E36E26C}" destId="{FC0B97FC-A867-467D-B81A-6EA0CA7497EE}" srcOrd="0" destOrd="0" presId="urn:microsoft.com/office/officeart/2005/8/layout/hierarchy2"/>
    <dgm:cxn modelId="{6020626B-B67E-4B32-BA58-0F863F8B448B}" type="presOf" srcId="{900B6516-6A94-43FC-8C79-846986F4DBE0}" destId="{7D55895A-77AB-486F-BEAF-B3B199589C33}" srcOrd="0" destOrd="0" presId="urn:microsoft.com/office/officeart/2005/8/layout/hierarchy2"/>
    <dgm:cxn modelId="{BAF3BA55-C533-40C4-BE95-6D144338A7E9}" srcId="{A392030E-5041-428D-B1AA-32C073F0D3E0}" destId="{ECD880F8-728D-4648-966F-B4960DD18253}" srcOrd="0" destOrd="0" parTransId="{A290B84E-1C41-426C-8D2D-406899B3EE7E}" sibTransId="{425DDB52-587C-4D0B-BC4D-8EB0029BCE32}"/>
    <dgm:cxn modelId="{AF14BCDA-B30E-41FD-BA0A-6D9C2BCE0C56}" srcId="{A392030E-5041-428D-B1AA-32C073F0D3E0}" destId="{00FBA67F-DC8D-459D-A802-FBAC1DACAF90}" srcOrd="1" destOrd="0" parTransId="{900B6516-6A94-43FC-8C79-846986F4DBE0}" sibTransId="{BDE5B0A3-BB1C-40C0-8B67-76605DCB0474}"/>
    <dgm:cxn modelId="{9C7EE591-921A-447C-AE9D-978CCB7F9369}" srcId="{C9C3FE2D-1EB6-41CE-AAFC-A9ADDFED9155}" destId="{0F98AE23-AE01-4506-9FA3-C2FCB9C0FD90}" srcOrd="1" destOrd="0" parTransId="{B8AB10A8-7EC5-41C1-8395-567D1AE6D888}" sibTransId="{4FBFDDCC-0CD4-408D-B1B3-1A527E034717}"/>
    <dgm:cxn modelId="{B59D615B-7E65-44C7-BC57-5F389423B6DF}" type="presOf" srcId="{67626522-D763-41A8-A4BD-D46F1C1B4385}" destId="{7C56030E-3EE6-4AB2-B27C-D5CCD07C6B38}" srcOrd="0" destOrd="0" presId="urn:microsoft.com/office/officeart/2005/8/layout/hierarchy2"/>
    <dgm:cxn modelId="{00AEE9EA-9C22-464C-BC62-3931E20FE680}" type="presOf" srcId="{ECD880F8-728D-4648-966F-B4960DD18253}" destId="{92792EE8-D5D4-49D4-A664-9A0E9255E97D}" srcOrd="0" destOrd="0" presId="urn:microsoft.com/office/officeart/2005/8/layout/hierarchy2"/>
    <dgm:cxn modelId="{138803F1-FD4C-46F7-BC44-D8D68DE3BE09}" type="presOf" srcId="{0F98AE23-AE01-4506-9FA3-C2FCB9C0FD90}" destId="{698A2072-EF49-4C34-BEA0-38E7F8DF3E8E}" srcOrd="0" destOrd="0" presId="urn:microsoft.com/office/officeart/2005/8/layout/hierarchy2"/>
    <dgm:cxn modelId="{26DEB9E0-7F3D-4F7B-9174-43A5F41626B9}" type="presOf" srcId="{06EADDC0-11A8-4234-B0A1-0A75CDED9C7B}" destId="{7CC2504D-609F-42D9-AF7E-3D1BE8D14EF0}" srcOrd="0" destOrd="0" presId="urn:microsoft.com/office/officeart/2005/8/layout/hierarchy2"/>
    <dgm:cxn modelId="{85E97098-26C4-4B5D-830F-E65BFB10D7C3}" srcId="{DAF33029-D71C-4A98-ABEE-B777BE1E87C5}" destId="{DEF7A628-593E-49D0-A074-49891EC8085D}" srcOrd="0" destOrd="0" parTransId="{9CEA5A6F-7498-4368-AE5C-6CE2949BC805}" sibTransId="{FBE068BF-C06C-4BE0-9D4D-51BF22FAD998}"/>
    <dgm:cxn modelId="{F080C41D-A99C-421E-99B2-8963E63F9264}" type="presOf" srcId="{969A511D-5204-4ADA-B98A-96B531EEAD7D}" destId="{7449A59A-9C15-443C-BEC2-8F3BCB53441B}" srcOrd="0" destOrd="0" presId="urn:microsoft.com/office/officeart/2005/8/layout/hierarchy2"/>
    <dgm:cxn modelId="{67EF385B-F7CD-47D6-88BC-EFC0CA61A767}" type="presOf" srcId="{0E09DB25-B65A-4318-9B58-5B56FC8FD7BC}" destId="{EB0167FF-3E7D-4C9C-A9AC-B14CA60CAF41}" srcOrd="0" destOrd="0" presId="urn:microsoft.com/office/officeart/2005/8/layout/hierarchy2"/>
    <dgm:cxn modelId="{CA22D676-2A6B-4F9F-9A1F-8AE423274276}" type="presOf" srcId="{A290B84E-1C41-426C-8D2D-406899B3EE7E}" destId="{8E6F2D17-9A8E-4455-916B-7CC85B5AC34C}" srcOrd="1" destOrd="0" presId="urn:microsoft.com/office/officeart/2005/8/layout/hierarchy2"/>
    <dgm:cxn modelId="{315B0001-2E65-46D2-B44E-47FE5C534B76}" type="presParOf" srcId="{4D931E56-68B1-45C2-A9CC-83DEC4CDB5A4}" destId="{D16665E6-35AC-4309-882E-E7944416ECB2}" srcOrd="0" destOrd="0" presId="urn:microsoft.com/office/officeart/2005/8/layout/hierarchy2"/>
    <dgm:cxn modelId="{304F4A17-EEDF-4C4B-BB80-EEFAAB247FE4}" type="presParOf" srcId="{D16665E6-35AC-4309-882E-E7944416ECB2}" destId="{12CAE2DE-C29C-4551-A8BA-3D6B6098C110}" srcOrd="0" destOrd="0" presId="urn:microsoft.com/office/officeart/2005/8/layout/hierarchy2"/>
    <dgm:cxn modelId="{D80FDFCC-4825-478D-A5DB-F8D5FE38C17D}" type="presParOf" srcId="{D16665E6-35AC-4309-882E-E7944416ECB2}" destId="{79166434-FA53-4603-B653-9012B1EF5B65}" srcOrd="1" destOrd="0" presId="urn:microsoft.com/office/officeart/2005/8/layout/hierarchy2"/>
    <dgm:cxn modelId="{AB71B889-623A-4377-AC80-4DDF00A686D6}" type="presParOf" srcId="{79166434-FA53-4603-B653-9012B1EF5B65}" destId="{705FE6C1-C9EA-4EEE-A3E1-A20C6EB41347}" srcOrd="0" destOrd="0" presId="urn:microsoft.com/office/officeart/2005/8/layout/hierarchy2"/>
    <dgm:cxn modelId="{DA362292-26AD-4607-B96B-6DD6D6C7E8C0}" type="presParOf" srcId="{705FE6C1-C9EA-4EEE-A3E1-A20C6EB41347}" destId="{220D738D-A93D-4236-AA98-00D6ACA6B6EA}" srcOrd="0" destOrd="0" presId="urn:microsoft.com/office/officeart/2005/8/layout/hierarchy2"/>
    <dgm:cxn modelId="{CD24235C-FB79-489D-B913-51122C83ED6E}" type="presParOf" srcId="{79166434-FA53-4603-B653-9012B1EF5B65}" destId="{D75029C3-883B-447D-9DB1-950D3FF2F855}" srcOrd="1" destOrd="0" presId="urn:microsoft.com/office/officeart/2005/8/layout/hierarchy2"/>
    <dgm:cxn modelId="{54D58853-D249-493C-834D-3948F09DD378}" type="presParOf" srcId="{D75029C3-883B-447D-9DB1-950D3FF2F855}" destId="{37366C63-3793-43F7-9C40-0F9C9A577481}" srcOrd="0" destOrd="0" presId="urn:microsoft.com/office/officeart/2005/8/layout/hierarchy2"/>
    <dgm:cxn modelId="{E65E40CE-BF47-4C2A-BB4A-8C04F5E3E13F}" type="presParOf" srcId="{D75029C3-883B-447D-9DB1-950D3FF2F855}" destId="{9BB393D7-2798-4369-A290-3E39A2587340}" srcOrd="1" destOrd="0" presId="urn:microsoft.com/office/officeart/2005/8/layout/hierarchy2"/>
    <dgm:cxn modelId="{E8BEB9CC-D5FD-409B-84AD-2BBCE80EFE88}" type="presParOf" srcId="{9BB393D7-2798-4369-A290-3E39A2587340}" destId="{18BBF18F-A512-42CE-9A7A-399069E31A22}" srcOrd="0" destOrd="0" presId="urn:microsoft.com/office/officeart/2005/8/layout/hierarchy2"/>
    <dgm:cxn modelId="{BF40F115-3DEE-48D3-A18F-A0BA1F3813D6}" type="presParOf" srcId="{18BBF18F-A512-42CE-9A7A-399069E31A22}" destId="{F27836CD-F019-4980-8783-7280B940D025}" srcOrd="0" destOrd="0" presId="urn:microsoft.com/office/officeart/2005/8/layout/hierarchy2"/>
    <dgm:cxn modelId="{AFAFFD02-5F84-46AE-AB8B-D7538F686B3C}" type="presParOf" srcId="{9BB393D7-2798-4369-A290-3E39A2587340}" destId="{E16FA56E-5469-4577-A832-E60FA0F3E864}" srcOrd="1" destOrd="0" presId="urn:microsoft.com/office/officeart/2005/8/layout/hierarchy2"/>
    <dgm:cxn modelId="{233FA9E8-26C0-46EA-99E4-21CAAC9306E0}" type="presParOf" srcId="{E16FA56E-5469-4577-A832-E60FA0F3E864}" destId="{7CC2504D-609F-42D9-AF7E-3D1BE8D14EF0}" srcOrd="0" destOrd="0" presId="urn:microsoft.com/office/officeart/2005/8/layout/hierarchy2"/>
    <dgm:cxn modelId="{085107B1-0DD1-4326-9078-B33679E40F5B}" type="presParOf" srcId="{E16FA56E-5469-4577-A832-E60FA0F3E864}" destId="{9FF93AF6-33B2-43CA-801B-DFD66EF0F9FA}" srcOrd="1" destOrd="0" presId="urn:microsoft.com/office/officeart/2005/8/layout/hierarchy2"/>
    <dgm:cxn modelId="{5EA13F83-259D-4E21-92F2-A92197A1CE87}" type="presParOf" srcId="{9FF93AF6-33B2-43CA-801B-DFD66EF0F9FA}" destId="{07578F5F-6344-439A-9356-DB5F059F868C}" srcOrd="0" destOrd="0" presId="urn:microsoft.com/office/officeart/2005/8/layout/hierarchy2"/>
    <dgm:cxn modelId="{D599D76C-93EC-46D5-8E13-9B0F5A62E2C4}" type="presParOf" srcId="{07578F5F-6344-439A-9356-DB5F059F868C}" destId="{337C82CF-B58D-4026-8E2C-020DFBEB49DF}" srcOrd="0" destOrd="0" presId="urn:microsoft.com/office/officeart/2005/8/layout/hierarchy2"/>
    <dgm:cxn modelId="{ADFE99F7-542E-455B-A563-B1ACA3E0FEBC}" type="presParOf" srcId="{9FF93AF6-33B2-43CA-801B-DFD66EF0F9FA}" destId="{7F013E56-3CE4-46F9-9499-42AE4D4FDAB3}" srcOrd="1" destOrd="0" presId="urn:microsoft.com/office/officeart/2005/8/layout/hierarchy2"/>
    <dgm:cxn modelId="{99F912D5-B96C-4700-A370-DDB566BEAE17}" type="presParOf" srcId="{7F013E56-3CE4-46F9-9499-42AE4D4FDAB3}" destId="{BAB32601-9415-454E-AB30-3986AB6A0814}" srcOrd="0" destOrd="0" presId="urn:microsoft.com/office/officeart/2005/8/layout/hierarchy2"/>
    <dgm:cxn modelId="{9F817788-0EB4-4A9C-AB43-2756A2F6610B}" type="presParOf" srcId="{7F013E56-3CE4-46F9-9499-42AE4D4FDAB3}" destId="{E66C5903-8EF6-49B9-B64E-3E13809A2DCD}" srcOrd="1" destOrd="0" presId="urn:microsoft.com/office/officeart/2005/8/layout/hierarchy2"/>
    <dgm:cxn modelId="{7CACFB22-78DD-491A-AD00-8C40F799493B}" type="presParOf" srcId="{9FF93AF6-33B2-43CA-801B-DFD66EF0F9FA}" destId="{3A67095F-23D6-45E7-BB78-9F488AC2502B}" srcOrd="2" destOrd="0" presId="urn:microsoft.com/office/officeart/2005/8/layout/hierarchy2"/>
    <dgm:cxn modelId="{4DF8A62B-3267-46E6-9745-08D373784F3A}" type="presParOf" srcId="{3A67095F-23D6-45E7-BB78-9F488AC2502B}" destId="{5C9B71FF-802F-477D-A049-98DA4B1FD04E}" srcOrd="0" destOrd="0" presId="urn:microsoft.com/office/officeart/2005/8/layout/hierarchy2"/>
    <dgm:cxn modelId="{72537CB0-65FE-41FC-A7F1-09F252ADA22C}" type="presParOf" srcId="{9FF93AF6-33B2-43CA-801B-DFD66EF0F9FA}" destId="{C00DF4EA-4C1D-41EF-9E52-43AE52F3DBE1}" srcOrd="3" destOrd="0" presId="urn:microsoft.com/office/officeart/2005/8/layout/hierarchy2"/>
    <dgm:cxn modelId="{7BC35CD9-527E-4C8D-A02B-618EFEA46B31}" type="presParOf" srcId="{C00DF4EA-4C1D-41EF-9E52-43AE52F3DBE1}" destId="{ABA76B16-5DE1-470F-8371-C007B7EB3499}" srcOrd="0" destOrd="0" presId="urn:microsoft.com/office/officeart/2005/8/layout/hierarchy2"/>
    <dgm:cxn modelId="{C6C5E6F2-0ED6-459D-9D44-4027F132C07D}" type="presParOf" srcId="{C00DF4EA-4C1D-41EF-9E52-43AE52F3DBE1}" destId="{9921087B-D13A-42DF-BDED-9E8B17D7CD1E}" srcOrd="1" destOrd="0" presId="urn:microsoft.com/office/officeart/2005/8/layout/hierarchy2"/>
    <dgm:cxn modelId="{DBC46A95-F60A-4F68-A1F6-D5CADE469531}" type="presParOf" srcId="{9921087B-D13A-42DF-BDED-9E8B17D7CD1E}" destId="{165B0121-BEDA-4771-A092-FA89D92EF9C9}" srcOrd="0" destOrd="0" presId="urn:microsoft.com/office/officeart/2005/8/layout/hierarchy2"/>
    <dgm:cxn modelId="{DBC2979B-F34C-40E7-99DC-971D81628D1C}" type="presParOf" srcId="{165B0121-BEDA-4771-A092-FA89D92EF9C9}" destId="{8E6F2D17-9A8E-4455-916B-7CC85B5AC34C}" srcOrd="0" destOrd="0" presId="urn:microsoft.com/office/officeart/2005/8/layout/hierarchy2"/>
    <dgm:cxn modelId="{4C707CD5-C992-461D-8D74-25C4F6195C61}" type="presParOf" srcId="{9921087B-D13A-42DF-BDED-9E8B17D7CD1E}" destId="{B425A878-06AC-4090-9EBE-F676F3434719}" srcOrd="1" destOrd="0" presId="urn:microsoft.com/office/officeart/2005/8/layout/hierarchy2"/>
    <dgm:cxn modelId="{81F2E76D-E559-4E7D-8233-8CD773DF4201}" type="presParOf" srcId="{B425A878-06AC-4090-9EBE-F676F3434719}" destId="{92792EE8-D5D4-49D4-A664-9A0E9255E97D}" srcOrd="0" destOrd="0" presId="urn:microsoft.com/office/officeart/2005/8/layout/hierarchy2"/>
    <dgm:cxn modelId="{B6EB2CF6-5C8E-4AB4-9745-3D5F1C233581}" type="presParOf" srcId="{B425A878-06AC-4090-9EBE-F676F3434719}" destId="{C3A8A5BD-24C0-40B8-8991-21A753B6CDA7}" srcOrd="1" destOrd="0" presId="urn:microsoft.com/office/officeart/2005/8/layout/hierarchy2"/>
    <dgm:cxn modelId="{0AB8BD1C-C78B-41CB-AA87-C250B0D3A436}" type="presParOf" srcId="{9921087B-D13A-42DF-BDED-9E8B17D7CD1E}" destId="{7D55895A-77AB-486F-BEAF-B3B199589C33}" srcOrd="2" destOrd="0" presId="urn:microsoft.com/office/officeart/2005/8/layout/hierarchy2"/>
    <dgm:cxn modelId="{5CDD5DD4-3309-4602-BE7D-9210E99287C8}" type="presParOf" srcId="{7D55895A-77AB-486F-BEAF-B3B199589C33}" destId="{7FBD7D77-A211-4309-9323-93F6BBB8ADAC}" srcOrd="0" destOrd="0" presId="urn:microsoft.com/office/officeart/2005/8/layout/hierarchy2"/>
    <dgm:cxn modelId="{7C3D3D3C-F67A-482E-AE33-CAA1E4C3B728}" type="presParOf" srcId="{9921087B-D13A-42DF-BDED-9E8B17D7CD1E}" destId="{B1DF84B2-AB0B-47F1-89B0-EC7BEF61E44F}" srcOrd="3" destOrd="0" presId="urn:microsoft.com/office/officeart/2005/8/layout/hierarchy2"/>
    <dgm:cxn modelId="{3D77D95E-EE4B-4630-9D7B-FA2E48CDB5A3}" type="presParOf" srcId="{B1DF84B2-AB0B-47F1-89B0-EC7BEF61E44F}" destId="{FDD9C06E-A211-43B6-8FBD-1A51FCCA1E6D}" srcOrd="0" destOrd="0" presId="urn:microsoft.com/office/officeart/2005/8/layout/hierarchy2"/>
    <dgm:cxn modelId="{8FFECDC6-2512-4F8A-8BA0-760C4E99267B}" type="presParOf" srcId="{B1DF84B2-AB0B-47F1-89B0-EC7BEF61E44F}" destId="{A836536F-5285-4B05-BBBB-BACF5C5F892F}" srcOrd="1" destOrd="0" presId="urn:microsoft.com/office/officeart/2005/8/layout/hierarchy2"/>
    <dgm:cxn modelId="{795A0E4F-808C-43BF-BDE4-AFF83AB30328}" type="presParOf" srcId="{A836536F-5285-4B05-BBBB-BACF5C5F892F}" destId="{E7EE4141-02DD-468E-99B4-E84391583B79}" srcOrd="0" destOrd="0" presId="urn:microsoft.com/office/officeart/2005/8/layout/hierarchy2"/>
    <dgm:cxn modelId="{BDC51216-6FAA-4BAC-B3D2-55DD27084C8D}" type="presParOf" srcId="{E7EE4141-02DD-468E-99B4-E84391583B79}" destId="{F9F5D935-CC50-4B99-8037-30FBD5CA8178}" srcOrd="0" destOrd="0" presId="urn:microsoft.com/office/officeart/2005/8/layout/hierarchy2"/>
    <dgm:cxn modelId="{3556F47C-9CA3-4727-915D-0D97B2D4F638}" type="presParOf" srcId="{A836536F-5285-4B05-BBBB-BACF5C5F892F}" destId="{7BC5A20D-D311-4FEF-8E35-6661530DD55C}" srcOrd="1" destOrd="0" presId="urn:microsoft.com/office/officeart/2005/8/layout/hierarchy2"/>
    <dgm:cxn modelId="{5A6F924E-8EF7-44D2-B008-159B82D6C6F4}" type="presParOf" srcId="{7BC5A20D-D311-4FEF-8E35-6661530DD55C}" destId="{8AEAF9C0-F34C-446D-8321-7F0E2CBB421A}" srcOrd="0" destOrd="0" presId="urn:microsoft.com/office/officeart/2005/8/layout/hierarchy2"/>
    <dgm:cxn modelId="{D7A791FB-DDB5-401C-89E9-5053BE440E7E}" type="presParOf" srcId="{7BC5A20D-D311-4FEF-8E35-6661530DD55C}" destId="{C16950B7-57EE-42BA-80E5-4DF40FE41ABA}" srcOrd="1" destOrd="0" presId="urn:microsoft.com/office/officeart/2005/8/layout/hierarchy2"/>
    <dgm:cxn modelId="{31943E9C-313F-47A8-8319-F4EDC1ECDEB5}" type="presParOf" srcId="{A836536F-5285-4B05-BBBB-BACF5C5F892F}" destId="{A8E3A3BE-437D-460E-89D9-CDAB370A3D51}" srcOrd="2" destOrd="0" presId="urn:microsoft.com/office/officeart/2005/8/layout/hierarchy2"/>
    <dgm:cxn modelId="{83153F8F-8F7E-431E-A910-2D58C7BCED2C}" type="presParOf" srcId="{A8E3A3BE-437D-460E-89D9-CDAB370A3D51}" destId="{029491EB-1469-45D8-8CAA-30326961DB91}" srcOrd="0" destOrd="0" presId="urn:microsoft.com/office/officeart/2005/8/layout/hierarchy2"/>
    <dgm:cxn modelId="{2D18B3D0-1687-4693-B0A2-C7001623C896}" type="presParOf" srcId="{A836536F-5285-4B05-BBBB-BACF5C5F892F}" destId="{3601F14B-C874-46DC-891A-199978FEF674}" srcOrd="3" destOrd="0" presId="urn:microsoft.com/office/officeart/2005/8/layout/hierarchy2"/>
    <dgm:cxn modelId="{A77AA5D4-3EAE-4CB9-9DA4-74DA0CC10605}" type="presParOf" srcId="{3601F14B-C874-46DC-891A-199978FEF674}" destId="{360204BC-263F-4F3E-9C50-926E94DCCDE6}" srcOrd="0" destOrd="0" presId="urn:microsoft.com/office/officeart/2005/8/layout/hierarchy2"/>
    <dgm:cxn modelId="{21456218-FF8B-422C-A4C9-30E418CB31A6}" type="presParOf" srcId="{3601F14B-C874-46DC-891A-199978FEF674}" destId="{DF4DBBB1-0F12-4D89-A3E5-26CE05480621}" srcOrd="1" destOrd="0" presId="urn:microsoft.com/office/officeart/2005/8/layout/hierarchy2"/>
    <dgm:cxn modelId="{9D17A9A9-755C-45D1-8498-9D33E012DADB}" type="presParOf" srcId="{A836536F-5285-4B05-BBBB-BACF5C5F892F}" destId="{FC0B97FC-A867-467D-B81A-6EA0CA7497EE}" srcOrd="4" destOrd="0" presId="urn:microsoft.com/office/officeart/2005/8/layout/hierarchy2"/>
    <dgm:cxn modelId="{EC441AF5-3C7E-41DF-80DE-479B65193F46}" type="presParOf" srcId="{FC0B97FC-A867-467D-B81A-6EA0CA7497EE}" destId="{0E588571-9E23-4B62-A3ED-80A943949391}" srcOrd="0" destOrd="0" presId="urn:microsoft.com/office/officeart/2005/8/layout/hierarchy2"/>
    <dgm:cxn modelId="{3E85FBA0-D320-456E-A706-EA27A7C4C471}" type="presParOf" srcId="{A836536F-5285-4B05-BBBB-BACF5C5F892F}" destId="{7874DD3B-EE21-4209-87C5-5FD930C21B36}" srcOrd="5" destOrd="0" presId="urn:microsoft.com/office/officeart/2005/8/layout/hierarchy2"/>
    <dgm:cxn modelId="{D85186D2-3FE9-45D3-9A8D-918CBAD28868}" type="presParOf" srcId="{7874DD3B-EE21-4209-87C5-5FD930C21B36}" destId="{EB0167FF-3E7D-4C9C-A9AC-B14CA60CAF41}" srcOrd="0" destOrd="0" presId="urn:microsoft.com/office/officeart/2005/8/layout/hierarchy2"/>
    <dgm:cxn modelId="{9FC1BC83-D74A-43FA-B1BF-03A9C224A992}" type="presParOf" srcId="{7874DD3B-EE21-4209-87C5-5FD930C21B36}" destId="{848C2F09-C76D-4C3F-8EFF-9840B11581AE}" srcOrd="1" destOrd="0" presId="urn:microsoft.com/office/officeart/2005/8/layout/hierarchy2"/>
    <dgm:cxn modelId="{E49C53EC-7E68-412C-8DB7-54C11DBE0EB0}" type="presParOf" srcId="{9BB393D7-2798-4369-A290-3E39A2587340}" destId="{7C56030E-3EE6-4AB2-B27C-D5CCD07C6B38}" srcOrd="2" destOrd="0" presId="urn:microsoft.com/office/officeart/2005/8/layout/hierarchy2"/>
    <dgm:cxn modelId="{AB567D5A-941C-48FA-B15D-46729726680C}" type="presParOf" srcId="{7C56030E-3EE6-4AB2-B27C-D5CCD07C6B38}" destId="{9443396B-ECFE-4089-A65D-C4BEC22DC75B}" srcOrd="0" destOrd="0" presId="urn:microsoft.com/office/officeart/2005/8/layout/hierarchy2"/>
    <dgm:cxn modelId="{9B297EEB-8371-4306-9B74-21B476EBD388}" type="presParOf" srcId="{9BB393D7-2798-4369-A290-3E39A2587340}" destId="{2789EA95-704E-4C34-8174-86F7DBAC2749}" srcOrd="3" destOrd="0" presId="urn:microsoft.com/office/officeart/2005/8/layout/hierarchy2"/>
    <dgm:cxn modelId="{0DE9E047-0FAC-4852-A9A7-E6C280632D24}" type="presParOf" srcId="{2789EA95-704E-4C34-8174-86F7DBAC2749}" destId="{6DC0EE76-A6C6-406F-B3B1-B1615674F335}" srcOrd="0" destOrd="0" presId="urn:microsoft.com/office/officeart/2005/8/layout/hierarchy2"/>
    <dgm:cxn modelId="{2B54A325-6FDB-4FD6-A0AA-3153234962A1}" type="presParOf" srcId="{2789EA95-704E-4C34-8174-86F7DBAC2749}" destId="{99FF0EFE-1AF5-425F-A8AF-DAFE01887528}" srcOrd="1" destOrd="0" presId="urn:microsoft.com/office/officeart/2005/8/layout/hierarchy2"/>
    <dgm:cxn modelId="{89E3AE0D-DFC4-4A50-8410-6A5EE688BA33}" type="presParOf" srcId="{99FF0EFE-1AF5-425F-A8AF-DAFE01887528}" destId="{C3EC2796-8E75-47D4-ABCC-F1D25B1137AE}" srcOrd="0" destOrd="0" presId="urn:microsoft.com/office/officeart/2005/8/layout/hierarchy2"/>
    <dgm:cxn modelId="{B7C66BC2-1B78-49F6-A279-474343B0B181}" type="presParOf" srcId="{C3EC2796-8E75-47D4-ABCC-F1D25B1137AE}" destId="{CAFC6F91-9307-4AC0-AB21-C1934B17CFF5}" srcOrd="0" destOrd="0" presId="urn:microsoft.com/office/officeart/2005/8/layout/hierarchy2"/>
    <dgm:cxn modelId="{A25985BB-DBC2-4E6F-8530-9769B73A9A65}" type="presParOf" srcId="{99FF0EFE-1AF5-425F-A8AF-DAFE01887528}" destId="{E15E85E2-BB28-4B3D-BEA2-EE0BA8BBA41B}" srcOrd="1" destOrd="0" presId="urn:microsoft.com/office/officeart/2005/8/layout/hierarchy2"/>
    <dgm:cxn modelId="{4AF1C9E0-A3D8-48FC-8A46-CC1429E1DBE1}" type="presParOf" srcId="{E15E85E2-BB28-4B3D-BEA2-EE0BA8BBA41B}" destId="{697B03E3-4808-46F4-81E1-1D18A8708A84}" srcOrd="0" destOrd="0" presId="urn:microsoft.com/office/officeart/2005/8/layout/hierarchy2"/>
    <dgm:cxn modelId="{F6B97490-17C8-4323-BC4D-3FEC026BE42A}" type="presParOf" srcId="{E15E85E2-BB28-4B3D-BEA2-EE0BA8BBA41B}" destId="{3E24AFE0-E3AE-4FC0-AD18-BE914DD13A3C}" srcOrd="1" destOrd="0" presId="urn:microsoft.com/office/officeart/2005/8/layout/hierarchy2"/>
    <dgm:cxn modelId="{2FCB04C7-FEF6-427D-ACD5-133759DBA1D3}" type="presParOf" srcId="{99FF0EFE-1AF5-425F-A8AF-DAFE01887528}" destId="{95D0AB3C-A479-45FC-8F6E-2F61628FE10B}" srcOrd="2" destOrd="0" presId="urn:microsoft.com/office/officeart/2005/8/layout/hierarchy2"/>
    <dgm:cxn modelId="{3C4FECCC-EF19-4FB6-97FF-756DAF077858}" type="presParOf" srcId="{95D0AB3C-A479-45FC-8F6E-2F61628FE10B}" destId="{27985A19-C014-4C58-957D-29BD4FDF5D1A}" srcOrd="0" destOrd="0" presId="urn:microsoft.com/office/officeart/2005/8/layout/hierarchy2"/>
    <dgm:cxn modelId="{C209AD0B-E93F-492E-A88C-D52065FCBDD0}" type="presParOf" srcId="{99FF0EFE-1AF5-425F-A8AF-DAFE01887528}" destId="{37474D93-AEE9-461E-81CF-902FC055841D}" srcOrd="3" destOrd="0" presId="urn:microsoft.com/office/officeart/2005/8/layout/hierarchy2"/>
    <dgm:cxn modelId="{997EC683-06C8-4F15-98EB-0D4ED4A15ABC}" type="presParOf" srcId="{37474D93-AEE9-461E-81CF-902FC055841D}" destId="{698A2072-EF49-4C34-BEA0-38E7F8DF3E8E}" srcOrd="0" destOrd="0" presId="urn:microsoft.com/office/officeart/2005/8/layout/hierarchy2"/>
    <dgm:cxn modelId="{E3BF9FC2-310B-4C9D-898F-E5226E2094CE}" type="presParOf" srcId="{37474D93-AEE9-461E-81CF-902FC055841D}" destId="{AD947935-6844-439A-930A-71674DF7A690}" srcOrd="1" destOrd="0" presId="urn:microsoft.com/office/officeart/2005/8/layout/hierarchy2"/>
    <dgm:cxn modelId="{9D62400D-E982-4E28-B32E-3DD3115BC9FD}" type="presParOf" srcId="{79166434-FA53-4603-B653-9012B1EF5B65}" destId="{7449A59A-9C15-443C-BEC2-8F3BCB53441B}" srcOrd="2" destOrd="0" presId="urn:microsoft.com/office/officeart/2005/8/layout/hierarchy2"/>
    <dgm:cxn modelId="{2DE9ED83-C7AF-48F8-A332-AA7AFD949E68}" type="presParOf" srcId="{7449A59A-9C15-443C-BEC2-8F3BCB53441B}" destId="{2DB7779E-9531-4AAE-A42E-1BBB2807990E}" srcOrd="0" destOrd="0" presId="urn:microsoft.com/office/officeart/2005/8/layout/hierarchy2"/>
    <dgm:cxn modelId="{D48FB2DA-7C4A-45CD-B69D-8465B02102FF}" type="presParOf" srcId="{79166434-FA53-4603-B653-9012B1EF5B65}" destId="{A1AD0FE6-2CA4-4ECF-A7B9-2C4A964D336E}" srcOrd="3" destOrd="0" presId="urn:microsoft.com/office/officeart/2005/8/layout/hierarchy2"/>
    <dgm:cxn modelId="{EF1E76DE-A6CE-4317-8970-D358DF9CD85C}" type="presParOf" srcId="{A1AD0FE6-2CA4-4ECF-A7B9-2C4A964D336E}" destId="{6F18D364-4EE9-44A6-B2A3-A346F683A989}" srcOrd="0" destOrd="0" presId="urn:microsoft.com/office/officeart/2005/8/layout/hierarchy2"/>
    <dgm:cxn modelId="{C1838047-2D95-4D77-B20F-7E582EF45E7E}" type="presParOf" srcId="{A1AD0FE6-2CA4-4ECF-A7B9-2C4A964D336E}" destId="{84A6C694-A906-4674-AF98-801D02D2030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C41CB6-B418-4F0E-80BF-DEE7F5C344F6}" type="doc">
      <dgm:prSet loTypeId="urn:microsoft.com/office/officeart/2005/8/layout/venn2" loCatId="relationship" qsTypeId="urn:microsoft.com/office/officeart/2005/8/quickstyle/simple3" qsCatId="simple" csTypeId="urn:microsoft.com/office/officeart/2005/8/colors/colorful1#1" csCatId="colorful" phldr="1"/>
      <dgm:spPr/>
      <dgm:t>
        <a:bodyPr/>
        <a:lstStyle/>
        <a:p>
          <a:endParaRPr lang="en-IN"/>
        </a:p>
      </dgm:t>
    </dgm:pt>
    <dgm:pt modelId="{3938D87F-7786-41A5-BD85-635216568B5E}">
      <dgm:prSet phldrT="[Text]" custT="1"/>
      <dgm:spPr/>
      <dgm:t>
        <a:bodyPr/>
        <a:lstStyle/>
        <a:p>
          <a:r>
            <a:rPr lang="en-IN" sz="1800"/>
            <a:t>Integers</a:t>
          </a:r>
        </a:p>
      </dgm:t>
    </dgm:pt>
    <dgm:pt modelId="{D300A6E8-27F8-4411-A123-DB05AFC305AA}" type="parTrans" cxnId="{696CB896-2B0D-4BC2-8BEF-AC3F52FCFAE1}">
      <dgm:prSet/>
      <dgm:spPr/>
      <dgm:t>
        <a:bodyPr/>
        <a:lstStyle/>
        <a:p>
          <a:endParaRPr lang="en-IN" sz="1800"/>
        </a:p>
      </dgm:t>
    </dgm:pt>
    <dgm:pt modelId="{AA280CF6-505E-42E1-B844-FC9B251EA53F}" type="sibTrans" cxnId="{696CB896-2B0D-4BC2-8BEF-AC3F52FCFAE1}">
      <dgm:prSet/>
      <dgm:spPr/>
      <dgm:t>
        <a:bodyPr/>
        <a:lstStyle/>
        <a:p>
          <a:endParaRPr lang="en-IN" sz="1800"/>
        </a:p>
      </dgm:t>
    </dgm:pt>
    <dgm:pt modelId="{18D12BFD-4343-465F-97BF-5B4773ED02A7}">
      <dgm:prSet phldrT="[Text]" custT="1"/>
      <dgm:spPr/>
      <dgm:t>
        <a:bodyPr/>
        <a:lstStyle/>
        <a:p>
          <a:r>
            <a:rPr lang="en-IN" sz="1800"/>
            <a:t>Whole numbers</a:t>
          </a:r>
        </a:p>
      </dgm:t>
    </dgm:pt>
    <dgm:pt modelId="{4D8C4F91-A42A-451B-A29E-4E55276DEB8E}" type="parTrans" cxnId="{45DE5518-E19A-4141-9F30-4DCB67C5F56B}">
      <dgm:prSet/>
      <dgm:spPr/>
      <dgm:t>
        <a:bodyPr/>
        <a:lstStyle/>
        <a:p>
          <a:endParaRPr lang="en-IN" sz="1800"/>
        </a:p>
      </dgm:t>
    </dgm:pt>
    <dgm:pt modelId="{DE5ADF40-604B-4F3F-9EEF-DD12CEDB8C4D}" type="sibTrans" cxnId="{45DE5518-E19A-4141-9F30-4DCB67C5F56B}">
      <dgm:prSet/>
      <dgm:spPr/>
      <dgm:t>
        <a:bodyPr/>
        <a:lstStyle/>
        <a:p>
          <a:endParaRPr lang="en-IN" sz="1800"/>
        </a:p>
      </dgm:t>
    </dgm:pt>
    <dgm:pt modelId="{6A824A23-66BF-4DCB-82D3-35C084C47353}">
      <dgm:prSet phldrT="[Text]" custT="1"/>
      <dgm:spPr/>
      <dgm:t>
        <a:bodyPr/>
        <a:lstStyle/>
        <a:p>
          <a:r>
            <a:rPr lang="en-IN" sz="1800"/>
            <a:t>Natural Numbers </a:t>
          </a:r>
        </a:p>
      </dgm:t>
    </dgm:pt>
    <dgm:pt modelId="{49B53EDB-DE94-4827-A407-9BDBFC04C85A}" type="parTrans" cxnId="{91198EEF-AE52-4578-8C78-EC9504A5E28F}">
      <dgm:prSet/>
      <dgm:spPr/>
      <dgm:t>
        <a:bodyPr/>
        <a:lstStyle/>
        <a:p>
          <a:endParaRPr lang="en-IN" sz="1800"/>
        </a:p>
      </dgm:t>
    </dgm:pt>
    <dgm:pt modelId="{BA9D3B1F-558E-4625-AF3C-7576585661D5}" type="sibTrans" cxnId="{91198EEF-AE52-4578-8C78-EC9504A5E28F}">
      <dgm:prSet/>
      <dgm:spPr/>
      <dgm:t>
        <a:bodyPr/>
        <a:lstStyle/>
        <a:p>
          <a:endParaRPr lang="en-IN" sz="1800"/>
        </a:p>
      </dgm:t>
    </dgm:pt>
    <dgm:pt modelId="{35839AC3-FC00-46BC-A896-497B74F2CEAE}">
      <dgm:prSet custT="1"/>
      <dgm:spPr/>
      <dgm:t>
        <a:bodyPr/>
        <a:lstStyle/>
        <a:p>
          <a:r>
            <a:rPr lang="en-IN" sz="1800"/>
            <a:t>Rational number</a:t>
          </a:r>
        </a:p>
      </dgm:t>
    </dgm:pt>
    <dgm:pt modelId="{2985CD13-2164-4FDB-AE62-0BEF98279AAC}" type="parTrans" cxnId="{9FE0860E-4127-4D53-8B73-5D30EF7D5505}">
      <dgm:prSet/>
      <dgm:spPr/>
      <dgm:t>
        <a:bodyPr/>
        <a:lstStyle/>
        <a:p>
          <a:endParaRPr lang="en-IN" sz="1800"/>
        </a:p>
      </dgm:t>
    </dgm:pt>
    <dgm:pt modelId="{CED87271-9045-4612-B183-558F3A4F7653}" type="sibTrans" cxnId="{9FE0860E-4127-4D53-8B73-5D30EF7D5505}">
      <dgm:prSet/>
      <dgm:spPr/>
      <dgm:t>
        <a:bodyPr/>
        <a:lstStyle/>
        <a:p>
          <a:endParaRPr lang="en-IN" sz="1800"/>
        </a:p>
      </dgm:t>
    </dgm:pt>
    <dgm:pt modelId="{170C5C53-7B5C-400D-971E-19F5B4966812}" type="pres">
      <dgm:prSet presAssocID="{DFC41CB6-B418-4F0E-80BF-DEE7F5C344F6}" presName="Name0" presStyleCnt="0">
        <dgm:presLayoutVars>
          <dgm:chMax val="7"/>
          <dgm:resizeHandles val="exact"/>
        </dgm:presLayoutVars>
      </dgm:prSet>
      <dgm:spPr/>
      <dgm:t>
        <a:bodyPr/>
        <a:lstStyle/>
        <a:p>
          <a:endParaRPr lang="en-IN"/>
        </a:p>
      </dgm:t>
    </dgm:pt>
    <dgm:pt modelId="{7233BCD4-BEBA-439C-ACFA-75AFD07EDA0D}" type="pres">
      <dgm:prSet presAssocID="{DFC41CB6-B418-4F0E-80BF-DEE7F5C344F6}" presName="comp1" presStyleCnt="0"/>
      <dgm:spPr/>
      <dgm:t>
        <a:bodyPr/>
        <a:lstStyle/>
        <a:p>
          <a:endParaRPr lang="en-IN"/>
        </a:p>
      </dgm:t>
    </dgm:pt>
    <dgm:pt modelId="{D2499A26-0BDC-48DF-95CF-8E4795042C87}" type="pres">
      <dgm:prSet presAssocID="{DFC41CB6-B418-4F0E-80BF-DEE7F5C344F6}" presName="circle1" presStyleLbl="node1" presStyleIdx="0" presStyleCnt="4" custLinFactNeighborX="-1579" custLinFactNeighborY="351"/>
      <dgm:spPr/>
      <dgm:t>
        <a:bodyPr/>
        <a:lstStyle/>
        <a:p>
          <a:endParaRPr lang="en-IN"/>
        </a:p>
      </dgm:t>
    </dgm:pt>
    <dgm:pt modelId="{76E07DDD-5216-4DE5-BFEC-4164DD16D5E0}" type="pres">
      <dgm:prSet presAssocID="{DFC41CB6-B418-4F0E-80BF-DEE7F5C344F6}" presName="c1text" presStyleLbl="node1" presStyleIdx="0" presStyleCnt="4">
        <dgm:presLayoutVars>
          <dgm:bulletEnabled val="1"/>
        </dgm:presLayoutVars>
      </dgm:prSet>
      <dgm:spPr/>
      <dgm:t>
        <a:bodyPr/>
        <a:lstStyle/>
        <a:p>
          <a:endParaRPr lang="en-IN"/>
        </a:p>
      </dgm:t>
    </dgm:pt>
    <dgm:pt modelId="{DCF6E084-8327-4228-A084-8077483F64DB}" type="pres">
      <dgm:prSet presAssocID="{DFC41CB6-B418-4F0E-80BF-DEE7F5C344F6}" presName="comp2" presStyleCnt="0"/>
      <dgm:spPr/>
      <dgm:t>
        <a:bodyPr/>
        <a:lstStyle/>
        <a:p>
          <a:endParaRPr lang="en-IN"/>
        </a:p>
      </dgm:t>
    </dgm:pt>
    <dgm:pt modelId="{F4BD1A32-CD4E-4BF8-AE11-957E0CC7CD91}" type="pres">
      <dgm:prSet presAssocID="{DFC41CB6-B418-4F0E-80BF-DEE7F5C344F6}" presName="circle2" presStyleLbl="node1" presStyleIdx="1" presStyleCnt="4" custLinFactNeighborX="-2604"/>
      <dgm:spPr/>
      <dgm:t>
        <a:bodyPr/>
        <a:lstStyle/>
        <a:p>
          <a:endParaRPr lang="en-IN"/>
        </a:p>
      </dgm:t>
    </dgm:pt>
    <dgm:pt modelId="{B6815E22-0AB6-4A8F-88FD-BD5676B0DC48}" type="pres">
      <dgm:prSet presAssocID="{DFC41CB6-B418-4F0E-80BF-DEE7F5C344F6}" presName="c2text" presStyleLbl="node1" presStyleIdx="1" presStyleCnt="4">
        <dgm:presLayoutVars>
          <dgm:bulletEnabled val="1"/>
        </dgm:presLayoutVars>
      </dgm:prSet>
      <dgm:spPr/>
      <dgm:t>
        <a:bodyPr/>
        <a:lstStyle/>
        <a:p>
          <a:endParaRPr lang="en-IN"/>
        </a:p>
      </dgm:t>
    </dgm:pt>
    <dgm:pt modelId="{2F834767-FBD5-4D89-A5BC-4F555ABEF421}" type="pres">
      <dgm:prSet presAssocID="{DFC41CB6-B418-4F0E-80BF-DEE7F5C344F6}" presName="comp3" presStyleCnt="0"/>
      <dgm:spPr/>
      <dgm:t>
        <a:bodyPr/>
        <a:lstStyle/>
        <a:p>
          <a:endParaRPr lang="en-IN"/>
        </a:p>
      </dgm:t>
    </dgm:pt>
    <dgm:pt modelId="{C518DD82-F7A7-45BD-A671-32609EB3DE95}" type="pres">
      <dgm:prSet presAssocID="{DFC41CB6-B418-4F0E-80BF-DEE7F5C344F6}" presName="circle3" presStyleLbl="node1" presStyleIdx="2" presStyleCnt="4"/>
      <dgm:spPr/>
      <dgm:t>
        <a:bodyPr/>
        <a:lstStyle/>
        <a:p>
          <a:endParaRPr lang="en-IN"/>
        </a:p>
      </dgm:t>
    </dgm:pt>
    <dgm:pt modelId="{16A37622-05BE-46D1-85B1-40B19B2DAB90}" type="pres">
      <dgm:prSet presAssocID="{DFC41CB6-B418-4F0E-80BF-DEE7F5C344F6}" presName="c3text" presStyleLbl="node1" presStyleIdx="2" presStyleCnt="4">
        <dgm:presLayoutVars>
          <dgm:bulletEnabled val="1"/>
        </dgm:presLayoutVars>
      </dgm:prSet>
      <dgm:spPr/>
      <dgm:t>
        <a:bodyPr/>
        <a:lstStyle/>
        <a:p>
          <a:endParaRPr lang="en-IN"/>
        </a:p>
      </dgm:t>
    </dgm:pt>
    <dgm:pt modelId="{602EF6AB-DD0A-44D7-A9B4-58EC6165F91E}" type="pres">
      <dgm:prSet presAssocID="{DFC41CB6-B418-4F0E-80BF-DEE7F5C344F6}" presName="comp4" presStyleCnt="0"/>
      <dgm:spPr/>
      <dgm:t>
        <a:bodyPr/>
        <a:lstStyle/>
        <a:p>
          <a:endParaRPr lang="en-IN"/>
        </a:p>
      </dgm:t>
    </dgm:pt>
    <dgm:pt modelId="{F44CB2AF-D6E1-4187-B8DF-D0CA2E8191E6}" type="pres">
      <dgm:prSet presAssocID="{DFC41CB6-B418-4F0E-80BF-DEE7F5C344F6}" presName="circle4" presStyleLbl="node1" presStyleIdx="3" presStyleCnt="4"/>
      <dgm:spPr/>
      <dgm:t>
        <a:bodyPr/>
        <a:lstStyle/>
        <a:p>
          <a:endParaRPr lang="en-IN"/>
        </a:p>
      </dgm:t>
    </dgm:pt>
    <dgm:pt modelId="{5B8EDF49-0925-42A1-BCF2-F7F264DF9139}" type="pres">
      <dgm:prSet presAssocID="{DFC41CB6-B418-4F0E-80BF-DEE7F5C344F6}" presName="c4text" presStyleLbl="node1" presStyleIdx="3" presStyleCnt="4">
        <dgm:presLayoutVars>
          <dgm:bulletEnabled val="1"/>
        </dgm:presLayoutVars>
      </dgm:prSet>
      <dgm:spPr/>
      <dgm:t>
        <a:bodyPr/>
        <a:lstStyle/>
        <a:p>
          <a:endParaRPr lang="en-IN"/>
        </a:p>
      </dgm:t>
    </dgm:pt>
  </dgm:ptLst>
  <dgm:cxnLst>
    <dgm:cxn modelId="{ED9ACD10-2156-481C-AE61-BC422AB3E13E}" type="presOf" srcId="{18D12BFD-4343-465F-97BF-5B4773ED02A7}" destId="{C518DD82-F7A7-45BD-A671-32609EB3DE95}" srcOrd="0" destOrd="0" presId="urn:microsoft.com/office/officeart/2005/8/layout/venn2"/>
    <dgm:cxn modelId="{D2F2C67F-8629-4FD8-9339-796DB972E8F9}" type="presOf" srcId="{18D12BFD-4343-465F-97BF-5B4773ED02A7}" destId="{16A37622-05BE-46D1-85B1-40B19B2DAB90}" srcOrd="1" destOrd="0" presId="urn:microsoft.com/office/officeart/2005/8/layout/venn2"/>
    <dgm:cxn modelId="{D8B57581-CA91-4CC3-9A8A-66511A7A2AD3}" type="presOf" srcId="{3938D87F-7786-41A5-BD85-635216568B5E}" destId="{F4BD1A32-CD4E-4BF8-AE11-957E0CC7CD91}" srcOrd="0" destOrd="0" presId="urn:microsoft.com/office/officeart/2005/8/layout/venn2"/>
    <dgm:cxn modelId="{C5560F9C-18D2-4E50-90B9-E3BF9C263347}" type="presOf" srcId="{35839AC3-FC00-46BC-A896-497B74F2CEAE}" destId="{76E07DDD-5216-4DE5-BFEC-4164DD16D5E0}" srcOrd="1" destOrd="0" presId="urn:microsoft.com/office/officeart/2005/8/layout/venn2"/>
    <dgm:cxn modelId="{91198EEF-AE52-4578-8C78-EC9504A5E28F}" srcId="{DFC41CB6-B418-4F0E-80BF-DEE7F5C344F6}" destId="{6A824A23-66BF-4DCB-82D3-35C084C47353}" srcOrd="3" destOrd="0" parTransId="{49B53EDB-DE94-4827-A407-9BDBFC04C85A}" sibTransId="{BA9D3B1F-558E-4625-AF3C-7576585661D5}"/>
    <dgm:cxn modelId="{9FE0860E-4127-4D53-8B73-5D30EF7D5505}" srcId="{DFC41CB6-B418-4F0E-80BF-DEE7F5C344F6}" destId="{35839AC3-FC00-46BC-A896-497B74F2CEAE}" srcOrd="0" destOrd="0" parTransId="{2985CD13-2164-4FDB-AE62-0BEF98279AAC}" sibTransId="{CED87271-9045-4612-B183-558F3A4F7653}"/>
    <dgm:cxn modelId="{283F4B94-9207-4357-9599-6DCA91EF89F5}" type="presOf" srcId="{6A824A23-66BF-4DCB-82D3-35C084C47353}" destId="{F44CB2AF-D6E1-4187-B8DF-D0CA2E8191E6}" srcOrd="0" destOrd="0" presId="urn:microsoft.com/office/officeart/2005/8/layout/venn2"/>
    <dgm:cxn modelId="{45DE5518-E19A-4141-9F30-4DCB67C5F56B}" srcId="{DFC41CB6-B418-4F0E-80BF-DEE7F5C344F6}" destId="{18D12BFD-4343-465F-97BF-5B4773ED02A7}" srcOrd="2" destOrd="0" parTransId="{4D8C4F91-A42A-451B-A29E-4E55276DEB8E}" sibTransId="{DE5ADF40-604B-4F3F-9EEF-DD12CEDB8C4D}"/>
    <dgm:cxn modelId="{696CB896-2B0D-4BC2-8BEF-AC3F52FCFAE1}" srcId="{DFC41CB6-B418-4F0E-80BF-DEE7F5C344F6}" destId="{3938D87F-7786-41A5-BD85-635216568B5E}" srcOrd="1" destOrd="0" parTransId="{D300A6E8-27F8-4411-A123-DB05AFC305AA}" sibTransId="{AA280CF6-505E-42E1-B844-FC9B251EA53F}"/>
    <dgm:cxn modelId="{1521894C-47E5-4562-9B15-5AF29C286E63}" type="presOf" srcId="{DFC41CB6-B418-4F0E-80BF-DEE7F5C344F6}" destId="{170C5C53-7B5C-400D-971E-19F5B4966812}" srcOrd="0" destOrd="0" presId="urn:microsoft.com/office/officeart/2005/8/layout/venn2"/>
    <dgm:cxn modelId="{42E2FA16-4AFA-460F-A6A3-E841DC27800A}" type="presOf" srcId="{35839AC3-FC00-46BC-A896-497B74F2CEAE}" destId="{D2499A26-0BDC-48DF-95CF-8E4795042C87}" srcOrd="0" destOrd="0" presId="urn:microsoft.com/office/officeart/2005/8/layout/venn2"/>
    <dgm:cxn modelId="{5988DFD6-43FD-4E27-8FAE-896890059A04}" type="presOf" srcId="{3938D87F-7786-41A5-BD85-635216568B5E}" destId="{B6815E22-0AB6-4A8F-88FD-BD5676B0DC48}" srcOrd="1" destOrd="0" presId="urn:microsoft.com/office/officeart/2005/8/layout/venn2"/>
    <dgm:cxn modelId="{D10B3186-6A59-48AC-82AC-B4077F23A826}" type="presOf" srcId="{6A824A23-66BF-4DCB-82D3-35C084C47353}" destId="{5B8EDF49-0925-42A1-BCF2-F7F264DF9139}" srcOrd="1" destOrd="0" presId="urn:microsoft.com/office/officeart/2005/8/layout/venn2"/>
    <dgm:cxn modelId="{ED876FF6-0CA8-469A-8E3B-0B08A6D7973F}" type="presParOf" srcId="{170C5C53-7B5C-400D-971E-19F5B4966812}" destId="{7233BCD4-BEBA-439C-ACFA-75AFD07EDA0D}" srcOrd="0" destOrd="0" presId="urn:microsoft.com/office/officeart/2005/8/layout/venn2"/>
    <dgm:cxn modelId="{F4E3CC48-67FF-40E3-A0E2-DB56BAFAE325}" type="presParOf" srcId="{7233BCD4-BEBA-439C-ACFA-75AFD07EDA0D}" destId="{D2499A26-0BDC-48DF-95CF-8E4795042C87}" srcOrd="0" destOrd="0" presId="urn:microsoft.com/office/officeart/2005/8/layout/venn2"/>
    <dgm:cxn modelId="{E3C55EE3-A9F7-4E46-B666-A1E8A10D0EC1}" type="presParOf" srcId="{7233BCD4-BEBA-439C-ACFA-75AFD07EDA0D}" destId="{76E07DDD-5216-4DE5-BFEC-4164DD16D5E0}" srcOrd="1" destOrd="0" presId="urn:microsoft.com/office/officeart/2005/8/layout/venn2"/>
    <dgm:cxn modelId="{52A6D58D-8DCC-4650-AD83-2456962F5349}" type="presParOf" srcId="{170C5C53-7B5C-400D-971E-19F5B4966812}" destId="{DCF6E084-8327-4228-A084-8077483F64DB}" srcOrd="1" destOrd="0" presId="urn:microsoft.com/office/officeart/2005/8/layout/venn2"/>
    <dgm:cxn modelId="{85EB3EFF-B3D6-45F5-9EAB-4A15A3B7A83D}" type="presParOf" srcId="{DCF6E084-8327-4228-A084-8077483F64DB}" destId="{F4BD1A32-CD4E-4BF8-AE11-957E0CC7CD91}" srcOrd="0" destOrd="0" presId="urn:microsoft.com/office/officeart/2005/8/layout/venn2"/>
    <dgm:cxn modelId="{4212C4E2-4762-4221-A158-CBB9812CDF9E}" type="presParOf" srcId="{DCF6E084-8327-4228-A084-8077483F64DB}" destId="{B6815E22-0AB6-4A8F-88FD-BD5676B0DC48}" srcOrd="1" destOrd="0" presId="urn:microsoft.com/office/officeart/2005/8/layout/venn2"/>
    <dgm:cxn modelId="{F09D445E-2CBC-4EDA-9B42-13F4B0049CCF}" type="presParOf" srcId="{170C5C53-7B5C-400D-971E-19F5B4966812}" destId="{2F834767-FBD5-4D89-A5BC-4F555ABEF421}" srcOrd="2" destOrd="0" presId="urn:microsoft.com/office/officeart/2005/8/layout/venn2"/>
    <dgm:cxn modelId="{EE535153-FFD1-4570-A711-F028ED312B86}" type="presParOf" srcId="{2F834767-FBD5-4D89-A5BC-4F555ABEF421}" destId="{C518DD82-F7A7-45BD-A671-32609EB3DE95}" srcOrd="0" destOrd="0" presId="urn:microsoft.com/office/officeart/2005/8/layout/venn2"/>
    <dgm:cxn modelId="{C5D784C3-A058-491B-A8A2-EF768F8DB151}" type="presParOf" srcId="{2F834767-FBD5-4D89-A5BC-4F555ABEF421}" destId="{16A37622-05BE-46D1-85B1-40B19B2DAB90}" srcOrd="1" destOrd="0" presId="urn:microsoft.com/office/officeart/2005/8/layout/venn2"/>
    <dgm:cxn modelId="{F01DF15D-3493-4943-96C3-AF8554E17F9B}" type="presParOf" srcId="{170C5C53-7B5C-400D-971E-19F5B4966812}" destId="{602EF6AB-DD0A-44D7-A9B4-58EC6165F91E}" srcOrd="3" destOrd="0" presId="urn:microsoft.com/office/officeart/2005/8/layout/venn2"/>
    <dgm:cxn modelId="{9BCF9323-4AFB-4C2B-BA5A-0D1321D754CC}" type="presParOf" srcId="{602EF6AB-DD0A-44D7-A9B4-58EC6165F91E}" destId="{F44CB2AF-D6E1-4187-B8DF-D0CA2E8191E6}" srcOrd="0" destOrd="0" presId="urn:microsoft.com/office/officeart/2005/8/layout/venn2"/>
    <dgm:cxn modelId="{9B5C5016-D334-4CA9-A1D2-294A9EBEECAE}" type="presParOf" srcId="{602EF6AB-DD0A-44D7-A9B4-58EC6165F91E}" destId="{5B8EDF49-0925-42A1-BCF2-F7F264DF9139}"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AE2DE-C29C-4551-A8BA-3D6B6098C110}">
      <dsp:nvSpPr>
        <dsp:cNvPr id="0" name=""/>
        <dsp:cNvSpPr/>
      </dsp:nvSpPr>
      <dsp:spPr>
        <a:xfrm>
          <a:off x="10728" y="2224860"/>
          <a:ext cx="1311767" cy="6558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a:t>Real number</a:t>
          </a:r>
        </a:p>
      </dsp:txBody>
      <dsp:txXfrm>
        <a:off x="29938" y="2244070"/>
        <a:ext cx="1273347" cy="617463"/>
      </dsp:txXfrm>
    </dsp:sp>
    <dsp:sp modelId="{705FE6C1-C9EA-4EEE-A3E1-A20C6EB41347}">
      <dsp:nvSpPr>
        <dsp:cNvPr id="0" name=""/>
        <dsp:cNvSpPr/>
      </dsp:nvSpPr>
      <dsp:spPr>
        <a:xfrm rot="19457599">
          <a:off x="1261760" y="2350669"/>
          <a:ext cx="646178" cy="27131"/>
        </a:xfrm>
        <a:custGeom>
          <a:avLst/>
          <a:gdLst/>
          <a:ahLst/>
          <a:cxnLst/>
          <a:rect l="0" t="0" r="0" b="0"/>
          <a:pathLst>
            <a:path>
              <a:moveTo>
                <a:pt x="0" y="13565"/>
              </a:moveTo>
              <a:lnTo>
                <a:pt x="646178" y="13565"/>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IN" sz="1200" kern="1200"/>
        </a:p>
      </dsp:txBody>
      <dsp:txXfrm>
        <a:off x="1568695" y="2348081"/>
        <a:ext cx="32308" cy="32308"/>
      </dsp:txXfrm>
    </dsp:sp>
    <dsp:sp modelId="{37366C63-3793-43F7-9C40-0F9C9A577481}">
      <dsp:nvSpPr>
        <dsp:cNvPr id="0" name=""/>
        <dsp:cNvSpPr/>
      </dsp:nvSpPr>
      <dsp:spPr>
        <a:xfrm>
          <a:off x="1847203" y="1847727"/>
          <a:ext cx="1311767" cy="6558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a:t>Rational number</a:t>
          </a:r>
        </a:p>
        <a:p>
          <a:pPr lvl="0" algn="ctr" defTabSz="533400">
            <a:lnSpc>
              <a:spcPct val="90000"/>
            </a:lnSpc>
            <a:spcBef>
              <a:spcPct val="0"/>
            </a:spcBef>
            <a:spcAft>
              <a:spcPct val="35000"/>
            </a:spcAft>
          </a:pPr>
          <a:r>
            <a:rPr lang="en-IN" sz="1200" kern="1200"/>
            <a:t>p/q; q </a:t>
          </a:r>
          <a:r>
            <a:rPr lang="en-IN" sz="1200" kern="1200">
              <a:latin typeface="Times New Roman"/>
              <a:cs typeface="Times New Roman"/>
            </a:rPr>
            <a:t>≠ 0</a:t>
          </a:r>
          <a:endParaRPr lang="en-IN" sz="1200" kern="1200"/>
        </a:p>
      </dsp:txBody>
      <dsp:txXfrm>
        <a:off x="1866413" y="1866937"/>
        <a:ext cx="1273347" cy="617463"/>
      </dsp:txXfrm>
    </dsp:sp>
    <dsp:sp modelId="{18BBF18F-A512-42CE-9A7A-399069E31A22}">
      <dsp:nvSpPr>
        <dsp:cNvPr id="0" name=""/>
        <dsp:cNvSpPr/>
      </dsp:nvSpPr>
      <dsp:spPr>
        <a:xfrm rot="18289469">
          <a:off x="2961913" y="1784969"/>
          <a:ext cx="918822" cy="27131"/>
        </a:xfrm>
        <a:custGeom>
          <a:avLst/>
          <a:gdLst/>
          <a:ahLst/>
          <a:cxnLst/>
          <a:rect l="0" t="0" r="0" b="0"/>
          <a:pathLst>
            <a:path>
              <a:moveTo>
                <a:pt x="0" y="13565"/>
              </a:moveTo>
              <a:lnTo>
                <a:pt x="918822" y="13565"/>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IN" sz="1200" kern="1200"/>
        </a:p>
      </dsp:txBody>
      <dsp:txXfrm>
        <a:off x="3398354" y="1775565"/>
        <a:ext cx="45941" cy="45941"/>
      </dsp:txXfrm>
    </dsp:sp>
    <dsp:sp modelId="{7CC2504D-609F-42D9-AF7E-3D1BE8D14EF0}">
      <dsp:nvSpPr>
        <dsp:cNvPr id="0" name=""/>
        <dsp:cNvSpPr/>
      </dsp:nvSpPr>
      <dsp:spPr>
        <a:xfrm>
          <a:off x="3683678" y="1093460"/>
          <a:ext cx="1311767" cy="6558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a:t>Integers</a:t>
          </a:r>
        </a:p>
        <a:p>
          <a:pPr lvl="0" algn="ctr" defTabSz="533400">
            <a:lnSpc>
              <a:spcPct val="90000"/>
            </a:lnSpc>
            <a:spcBef>
              <a:spcPct val="0"/>
            </a:spcBef>
            <a:spcAft>
              <a:spcPct val="35000"/>
            </a:spcAft>
          </a:pPr>
          <a:r>
            <a:rPr lang="en-IN" sz="1200" kern="1200"/>
            <a:t>-2, -1, 0, 1, 2</a:t>
          </a:r>
        </a:p>
      </dsp:txBody>
      <dsp:txXfrm>
        <a:off x="3702888" y="1112670"/>
        <a:ext cx="1273347" cy="617463"/>
      </dsp:txXfrm>
    </dsp:sp>
    <dsp:sp modelId="{07578F5F-6344-439A-9356-DB5F059F868C}">
      <dsp:nvSpPr>
        <dsp:cNvPr id="0" name=""/>
        <dsp:cNvSpPr/>
      </dsp:nvSpPr>
      <dsp:spPr>
        <a:xfrm rot="19457599">
          <a:off x="4934710" y="1219269"/>
          <a:ext cx="646178" cy="27131"/>
        </a:xfrm>
        <a:custGeom>
          <a:avLst/>
          <a:gdLst/>
          <a:ahLst/>
          <a:cxnLst/>
          <a:rect l="0" t="0" r="0" b="0"/>
          <a:pathLst>
            <a:path>
              <a:moveTo>
                <a:pt x="0" y="13565"/>
              </a:moveTo>
              <a:lnTo>
                <a:pt x="646178" y="13565"/>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IN" sz="1200" kern="1200"/>
        </a:p>
      </dsp:txBody>
      <dsp:txXfrm>
        <a:off x="5241645" y="1216681"/>
        <a:ext cx="32308" cy="32308"/>
      </dsp:txXfrm>
    </dsp:sp>
    <dsp:sp modelId="{BAB32601-9415-454E-AB30-3986AB6A0814}">
      <dsp:nvSpPr>
        <dsp:cNvPr id="0" name=""/>
        <dsp:cNvSpPr/>
      </dsp:nvSpPr>
      <dsp:spPr>
        <a:xfrm>
          <a:off x="5520153" y="716327"/>
          <a:ext cx="1311767" cy="6558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a:t>Negative integers</a:t>
          </a:r>
        </a:p>
        <a:p>
          <a:pPr lvl="0" algn="ctr" defTabSz="533400">
            <a:lnSpc>
              <a:spcPct val="90000"/>
            </a:lnSpc>
            <a:spcBef>
              <a:spcPct val="0"/>
            </a:spcBef>
            <a:spcAft>
              <a:spcPct val="35000"/>
            </a:spcAft>
          </a:pPr>
          <a:r>
            <a:rPr lang="en-IN" sz="1200" kern="1200"/>
            <a:t>-100,  -1</a:t>
          </a:r>
        </a:p>
      </dsp:txBody>
      <dsp:txXfrm>
        <a:off x="5539363" y="735537"/>
        <a:ext cx="1273347" cy="617463"/>
      </dsp:txXfrm>
    </dsp:sp>
    <dsp:sp modelId="{3A67095F-23D6-45E7-BB78-9F488AC2502B}">
      <dsp:nvSpPr>
        <dsp:cNvPr id="0" name=""/>
        <dsp:cNvSpPr/>
      </dsp:nvSpPr>
      <dsp:spPr>
        <a:xfrm rot="2142401">
          <a:off x="4934710" y="1596403"/>
          <a:ext cx="646178" cy="27131"/>
        </a:xfrm>
        <a:custGeom>
          <a:avLst/>
          <a:gdLst/>
          <a:ahLst/>
          <a:cxnLst/>
          <a:rect l="0" t="0" r="0" b="0"/>
          <a:pathLst>
            <a:path>
              <a:moveTo>
                <a:pt x="0" y="13565"/>
              </a:moveTo>
              <a:lnTo>
                <a:pt x="646178" y="13565"/>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IN" sz="1200" kern="1200"/>
        </a:p>
      </dsp:txBody>
      <dsp:txXfrm>
        <a:off x="5241645" y="1593814"/>
        <a:ext cx="32308" cy="32308"/>
      </dsp:txXfrm>
    </dsp:sp>
    <dsp:sp modelId="{ABA76B16-5DE1-470F-8371-C007B7EB3499}">
      <dsp:nvSpPr>
        <dsp:cNvPr id="0" name=""/>
        <dsp:cNvSpPr/>
      </dsp:nvSpPr>
      <dsp:spPr>
        <a:xfrm>
          <a:off x="5520153" y="1470593"/>
          <a:ext cx="1311767" cy="6558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a:t>Whole numbers</a:t>
          </a:r>
        </a:p>
        <a:p>
          <a:pPr lvl="0" algn="ctr" defTabSz="533400">
            <a:lnSpc>
              <a:spcPct val="90000"/>
            </a:lnSpc>
            <a:spcBef>
              <a:spcPct val="0"/>
            </a:spcBef>
            <a:spcAft>
              <a:spcPct val="35000"/>
            </a:spcAft>
          </a:pPr>
          <a:r>
            <a:rPr lang="en-IN" sz="1200" kern="1200"/>
            <a:t>0, 1, 2,..</a:t>
          </a:r>
        </a:p>
      </dsp:txBody>
      <dsp:txXfrm>
        <a:off x="5539363" y="1489803"/>
        <a:ext cx="1273347" cy="617463"/>
      </dsp:txXfrm>
    </dsp:sp>
    <dsp:sp modelId="{165B0121-BEDA-4771-A092-FA89D92EF9C9}">
      <dsp:nvSpPr>
        <dsp:cNvPr id="0" name=""/>
        <dsp:cNvSpPr/>
      </dsp:nvSpPr>
      <dsp:spPr>
        <a:xfrm rot="19457599">
          <a:off x="6771185" y="1596403"/>
          <a:ext cx="646178" cy="27131"/>
        </a:xfrm>
        <a:custGeom>
          <a:avLst/>
          <a:gdLst/>
          <a:ahLst/>
          <a:cxnLst/>
          <a:rect l="0" t="0" r="0" b="0"/>
          <a:pathLst>
            <a:path>
              <a:moveTo>
                <a:pt x="0" y="13565"/>
              </a:moveTo>
              <a:lnTo>
                <a:pt x="646178" y="13565"/>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IN" sz="1200" kern="1200"/>
        </a:p>
      </dsp:txBody>
      <dsp:txXfrm>
        <a:off x="7078120" y="1593814"/>
        <a:ext cx="32308" cy="32308"/>
      </dsp:txXfrm>
    </dsp:sp>
    <dsp:sp modelId="{92792EE8-D5D4-49D4-A664-9A0E9255E97D}">
      <dsp:nvSpPr>
        <dsp:cNvPr id="0" name=""/>
        <dsp:cNvSpPr/>
      </dsp:nvSpPr>
      <dsp:spPr>
        <a:xfrm>
          <a:off x="7356628" y="1093460"/>
          <a:ext cx="1311767" cy="6558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a:t>Zero</a:t>
          </a:r>
        </a:p>
        <a:p>
          <a:pPr lvl="0" algn="ctr" defTabSz="533400">
            <a:lnSpc>
              <a:spcPct val="90000"/>
            </a:lnSpc>
            <a:spcBef>
              <a:spcPct val="0"/>
            </a:spcBef>
            <a:spcAft>
              <a:spcPct val="35000"/>
            </a:spcAft>
          </a:pPr>
          <a:r>
            <a:rPr lang="en-IN" sz="1200" kern="1200"/>
            <a:t>0</a:t>
          </a:r>
        </a:p>
      </dsp:txBody>
      <dsp:txXfrm>
        <a:off x="7375838" y="1112670"/>
        <a:ext cx="1273347" cy="617463"/>
      </dsp:txXfrm>
    </dsp:sp>
    <dsp:sp modelId="{7D55895A-77AB-486F-BEAF-B3B199589C33}">
      <dsp:nvSpPr>
        <dsp:cNvPr id="0" name=""/>
        <dsp:cNvSpPr/>
      </dsp:nvSpPr>
      <dsp:spPr>
        <a:xfrm rot="2142401">
          <a:off x="6771185" y="1973536"/>
          <a:ext cx="646178" cy="27131"/>
        </a:xfrm>
        <a:custGeom>
          <a:avLst/>
          <a:gdLst/>
          <a:ahLst/>
          <a:cxnLst/>
          <a:rect l="0" t="0" r="0" b="0"/>
          <a:pathLst>
            <a:path>
              <a:moveTo>
                <a:pt x="0" y="13565"/>
              </a:moveTo>
              <a:lnTo>
                <a:pt x="646178" y="13565"/>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IN" sz="1200" kern="1200"/>
        </a:p>
      </dsp:txBody>
      <dsp:txXfrm>
        <a:off x="7078120" y="1970947"/>
        <a:ext cx="32308" cy="32308"/>
      </dsp:txXfrm>
    </dsp:sp>
    <dsp:sp modelId="{FDD9C06E-A211-43B6-8FBD-1A51FCCA1E6D}">
      <dsp:nvSpPr>
        <dsp:cNvPr id="0" name=""/>
        <dsp:cNvSpPr/>
      </dsp:nvSpPr>
      <dsp:spPr>
        <a:xfrm>
          <a:off x="7356628" y="1847727"/>
          <a:ext cx="1311767" cy="6558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a:t>Natural numbers</a:t>
          </a:r>
        </a:p>
        <a:p>
          <a:pPr lvl="0" algn="ctr" defTabSz="533400">
            <a:lnSpc>
              <a:spcPct val="90000"/>
            </a:lnSpc>
            <a:spcBef>
              <a:spcPct val="0"/>
            </a:spcBef>
            <a:spcAft>
              <a:spcPct val="35000"/>
            </a:spcAft>
          </a:pPr>
          <a:r>
            <a:rPr lang="en-IN" sz="1200" kern="1200"/>
            <a:t>(positive integers)</a:t>
          </a:r>
        </a:p>
        <a:p>
          <a:pPr lvl="0" algn="ctr" defTabSz="533400">
            <a:lnSpc>
              <a:spcPct val="90000"/>
            </a:lnSpc>
            <a:spcBef>
              <a:spcPct val="0"/>
            </a:spcBef>
            <a:spcAft>
              <a:spcPct val="35000"/>
            </a:spcAft>
          </a:pPr>
          <a:r>
            <a:rPr lang="en-IN" sz="1200" kern="1200"/>
            <a:t>1, 2, 3</a:t>
          </a:r>
        </a:p>
      </dsp:txBody>
      <dsp:txXfrm>
        <a:off x="7375838" y="1866937"/>
        <a:ext cx="1273347" cy="617463"/>
      </dsp:txXfrm>
    </dsp:sp>
    <dsp:sp modelId="{E7EE4141-02DD-468E-99B4-E84391583B79}">
      <dsp:nvSpPr>
        <dsp:cNvPr id="0" name=""/>
        <dsp:cNvSpPr/>
      </dsp:nvSpPr>
      <dsp:spPr>
        <a:xfrm rot="18289469">
          <a:off x="8471338" y="1784969"/>
          <a:ext cx="918822" cy="27131"/>
        </a:xfrm>
        <a:custGeom>
          <a:avLst/>
          <a:gdLst/>
          <a:ahLst/>
          <a:cxnLst/>
          <a:rect l="0" t="0" r="0" b="0"/>
          <a:pathLst>
            <a:path>
              <a:moveTo>
                <a:pt x="0" y="13565"/>
              </a:moveTo>
              <a:lnTo>
                <a:pt x="918822" y="13565"/>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IN" sz="1200" kern="1200"/>
        </a:p>
      </dsp:txBody>
      <dsp:txXfrm>
        <a:off x="8907779" y="1775565"/>
        <a:ext cx="45941" cy="45941"/>
      </dsp:txXfrm>
    </dsp:sp>
    <dsp:sp modelId="{8AEAF9C0-F34C-446D-8321-7F0E2CBB421A}">
      <dsp:nvSpPr>
        <dsp:cNvPr id="0" name=""/>
        <dsp:cNvSpPr/>
      </dsp:nvSpPr>
      <dsp:spPr>
        <a:xfrm>
          <a:off x="9193103" y="1093460"/>
          <a:ext cx="1311767" cy="6558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a:t>1</a:t>
          </a:r>
        </a:p>
      </dsp:txBody>
      <dsp:txXfrm>
        <a:off x="9212313" y="1112670"/>
        <a:ext cx="1273347" cy="617463"/>
      </dsp:txXfrm>
    </dsp:sp>
    <dsp:sp modelId="{A8E3A3BE-437D-460E-89D9-CDAB370A3D51}">
      <dsp:nvSpPr>
        <dsp:cNvPr id="0" name=""/>
        <dsp:cNvSpPr/>
      </dsp:nvSpPr>
      <dsp:spPr>
        <a:xfrm>
          <a:off x="8668396" y="2162103"/>
          <a:ext cx="524707" cy="27131"/>
        </a:xfrm>
        <a:custGeom>
          <a:avLst/>
          <a:gdLst/>
          <a:ahLst/>
          <a:cxnLst/>
          <a:rect l="0" t="0" r="0" b="0"/>
          <a:pathLst>
            <a:path>
              <a:moveTo>
                <a:pt x="0" y="13565"/>
              </a:moveTo>
              <a:lnTo>
                <a:pt x="524707" y="13565"/>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IN" sz="1200" kern="1200"/>
        </a:p>
      </dsp:txBody>
      <dsp:txXfrm>
        <a:off x="8917632" y="2162551"/>
        <a:ext cx="26235" cy="26235"/>
      </dsp:txXfrm>
    </dsp:sp>
    <dsp:sp modelId="{360204BC-263F-4F3E-9C50-926E94DCCDE6}">
      <dsp:nvSpPr>
        <dsp:cNvPr id="0" name=""/>
        <dsp:cNvSpPr/>
      </dsp:nvSpPr>
      <dsp:spPr>
        <a:xfrm>
          <a:off x="9193103" y="1847727"/>
          <a:ext cx="1311767" cy="6558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a:t>Prime number</a:t>
          </a:r>
        </a:p>
      </dsp:txBody>
      <dsp:txXfrm>
        <a:off x="9212313" y="1866937"/>
        <a:ext cx="1273347" cy="617463"/>
      </dsp:txXfrm>
    </dsp:sp>
    <dsp:sp modelId="{FC0B97FC-A867-467D-B81A-6EA0CA7497EE}">
      <dsp:nvSpPr>
        <dsp:cNvPr id="0" name=""/>
        <dsp:cNvSpPr/>
      </dsp:nvSpPr>
      <dsp:spPr>
        <a:xfrm rot="3310531">
          <a:off x="8471338" y="2539236"/>
          <a:ext cx="918822" cy="27131"/>
        </a:xfrm>
        <a:custGeom>
          <a:avLst/>
          <a:gdLst/>
          <a:ahLst/>
          <a:cxnLst/>
          <a:rect l="0" t="0" r="0" b="0"/>
          <a:pathLst>
            <a:path>
              <a:moveTo>
                <a:pt x="0" y="13565"/>
              </a:moveTo>
              <a:lnTo>
                <a:pt x="918822" y="13565"/>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IN" sz="1200" kern="1200"/>
        </a:p>
      </dsp:txBody>
      <dsp:txXfrm>
        <a:off x="8907779" y="2529831"/>
        <a:ext cx="45941" cy="45941"/>
      </dsp:txXfrm>
    </dsp:sp>
    <dsp:sp modelId="{EB0167FF-3E7D-4C9C-A9AC-B14CA60CAF41}">
      <dsp:nvSpPr>
        <dsp:cNvPr id="0" name=""/>
        <dsp:cNvSpPr/>
      </dsp:nvSpPr>
      <dsp:spPr>
        <a:xfrm>
          <a:off x="9193103" y="2601993"/>
          <a:ext cx="1311767" cy="6558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a:t>Composite number</a:t>
          </a:r>
        </a:p>
      </dsp:txBody>
      <dsp:txXfrm>
        <a:off x="9212313" y="2621203"/>
        <a:ext cx="1273347" cy="617463"/>
      </dsp:txXfrm>
    </dsp:sp>
    <dsp:sp modelId="{7C56030E-3EE6-4AB2-B27C-D5CCD07C6B38}">
      <dsp:nvSpPr>
        <dsp:cNvPr id="0" name=""/>
        <dsp:cNvSpPr/>
      </dsp:nvSpPr>
      <dsp:spPr>
        <a:xfrm rot="3310531">
          <a:off x="2961913" y="2539236"/>
          <a:ext cx="918822" cy="27131"/>
        </a:xfrm>
        <a:custGeom>
          <a:avLst/>
          <a:gdLst/>
          <a:ahLst/>
          <a:cxnLst/>
          <a:rect l="0" t="0" r="0" b="0"/>
          <a:pathLst>
            <a:path>
              <a:moveTo>
                <a:pt x="0" y="13565"/>
              </a:moveTo>
              <a:lnTo>
                <a:pt x="918822" y="13565"/>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IN" sz="1200" kern="1200"/>
        </a:p>
      </dsp:txBody>
      <dsp:txXfrm>
        <a:off x="3398354" y="2529831"/>
        <a:ext cx="45941" cy="45941"/>
      </dsp:txXfrm>
    </dsp:sp>
    <dsp:sp modelId="{6DC0EE76-A6C6-406F-B3B1-B1615674F335}">
      <dsp:nvSpPr>
        <dsp:cNvPr id="0" name=""/>
        <dsp:cNvSpPr/>
      </dsp:nvSpPr>
      <dsp:spPr>
        <a:xfrm>
          <a:off x="3683678" y="2601993"/>
          <a:ext cx="1311767" cy="6558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a:t>Fractions</a:t>
          </a:r>
        </a:p>
        <a:p>
          <a:pPr lvl="0" algn="ctr" defTabSz="533400">
            <a:lnSpc>
              <a:spcPct val="90000"/>
            </a:lnSpc>
            <a:spcBef>
              <a:spcPct val="0"/>
            </a:spcBef>
            <a:spcAft>
              <a:spcPct val="35000"/>
            </a:spcAft>
          </a:pPr>
          <a:r>
            <a:rPr lang="en-IN" sz="1200" kern="1200"/>
            <a:t>2/3</a:t>
          </a:r>
        </a:p>
      </dsp:txBody>
      <dsp:txXfrm>
        <a:off x="3702888" y="2621203"/>
        <a:ext cx="1273347" cy="617463"/>
      </dsp:txXfrm>
    </dsp:sp>
    <dsp:sp modelId="{C3EC2796-8E75-47D4-ABCC-F1D25B1137AE}">
      <dsp:nvSpPr>
        <dsp:cNvPr id="0" name=""/>
        <dsp:cNvSpPr/>
      </dsp:nvSpPr>
      <dsp:spPr>
        <a:xfrm rot="19457599">
          <a:off x="4934710" y="2727803"/>
          <a:ext cx="646178" cy="27131"/>
        </a:xfrm>
        <a:custGeom>
          <a:avLst/>
          <a:gdLst/>
          <a:ahLst/>
          <a:cxnLst/>
          <a:rect l="0" t="0" r="0" b="0"/>
          <a:pathLst>
            <a:path>
              <a:moveTo>
                <a:pt x="0" y="13565"/>
              </a:moveTo>
              <a:lnTo>
                <a:pt x="646178" y="13565"/>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IN" sz="1200" kern="1200"/>
        </a:p>
      </dsp:txBody>
      <dsp:txXfrm>
        <a:off x="5241645" y="2725214"/>
        <a:ext cx="32308" cy="32308"/>
      </dsp:txXfrm>
    </dsp:sp>
    <dsp:sp modelId="{697B03E3-4808-46F4-81E1-1D18A8708A84}">
      <dsp:nvSpPr>
        <dsp:cNvPr id="0" name=""/>
        <dsp:cNvSpPr/>
      </dsp:nvSpPr>
      <dsp:spPr>
        <a:xfrm>
          <a:off x="5520153" y="2224860"/>
          <a:ext cx="1311767" cy="6558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a:t>Postive numbers</a:t>
          </a:r>
        </a:p>
      </dsp:txBody>
      <dsp:txXfrm>
        <a:off x="5539363" y="2244070"/>
        <a:ext cx="1273347" cy="617463"/>
      </dsp:txXfrm>
    </dsp:sp>
    <dsp:sp modelId="{95D0AB3C-A479-45FC-8F6E-2F61628FE10B}">
      <dsp:nvSpPr>
        <dsp:cNvPr id="0" name=""/>
        <dsp:cNvSpPr/>
      </dsp:nvSpPr>
      <dsp:spPr>
        <a:xfrm rot="2142401">
          <a:off x="4934710" y="3104936"/>
          <a:ext cx="646178" cy="27131"/>
        </a:xfrm>
        <a:custGeom>
          <a:avLst/>
          <a:gdLst/>
          <a:ahLst/>
          <a:cxnLst/>
          <a:rect l="0" t="0" r="0" b="0"/>
          <a:pathLst>
            <a:path>
              <a:moveTo>
                <a:pt x="0" y="13565"/>
              </a:moveTo>
              <a:lnTo>
                <a:pt x="646178" y="13565"/>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IN" sz="1200" kern="1200"/>
        </a:p>
      </dsp:txBody>
      <dsp:txXfrm>
        <a:off x="5241645" y="3102347"/>
        <a:ext cx="32308" cy="32308"/>
      </dsp:txXfrm>
    </dsp:sp>
    <dsp:sp modelId="{698A2072-EF49-4C34-BEA0-38E7F8DF3E8E}">
      <dsp:nvSpPr>
        <dsp:cNvPr id="0" name=""/>
        <dsp:cNvSpPr/>
      </dsp:nvSpPr>
      <dsp:spPr>
        <a:xfrm>
          <a:off x="5520153" y="2979126"/>
          <a:ext cx="1311767" cy="6558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a:t>Negative numbers</a:t>
          </a:r>
        </a:p>
      </dsp:txBody>
      <dsp:txXfrm>
        <a:off x="5539363" y="2998336"/>
        <a:ext cx="1273347" cy="617463"/>
      </dsp:txXfrm>
    </dsp:sp>
    <dsp:sp modelId="{7449A59A-9C15-443C-BEC2-8F3BCB53441B}">
      <dsp:nvSpPr>
        <dsp:cNvPr id="0" name=""/>
        <dsp:cNvSpPr/>
      </dsp:nvSpPr>
      <dsp:spPr>
        <a:xfrm rot="2142401">
          <a:off x="1261760" y="2727803"/>
          <a:ext cx="646178" cy="27131"/>
        </a:xfrm>
        <a:custGeom>
          <a:avLst/>
          <a:gdLst/>
          <a:ahLst/>
          <a:cxnLst/>
          <a:rect l="0" t="0" r="0" b="0"/>
          <a:pathLst>
            <a:path>
              <a:moveTo>
                <a:pt x="0" y="13565"/>
              </a:moveTo>
              <a:lnTo>
                <a:pt x="646178" y="13565"/>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en-IN" sz="1200" kern="1200"/>
        </a:p>
      </dsp:txBody>
      <dsp:txXfrm>
        <a:off x="1568695" y="2725214"/>
        <a:ext cx="32308" cy="32308"/>
      </dsp:txXfrm>
    </dsp:sp>
    <dsp:sp modelId="{6F18D364-4EE9-44A6-B2A3-A346F683A989}">
      <dsp:nvSpPr>
        <dsp:cNvPr id="0" name=""/>
        <dsp:cNvSpPr/>
      </dsp:nvSpPr>
      <dsp:spPr>
        <a:xfrm>
          <a:off x="1847203" y="2601993"/>
          <a:ext cx="1311767" cy="65588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a:t>Irrational number</a:t>
          </a:r>
        </a:p>
        <a:p>
          <a:pPr lvl="0" algn="ctr" defTabSz="533400">
            <a:lnSpc>
              <a:spcPct val="90000"/>
            </a:lnSpc>
            <a:spcBef>
              <a:spcPct val="0"/>
            </a:spcBef>
            <a:spcAft>
              <a:spcPct val="35000"/>
            </a:spcAft>
          </a:pPr>
          <a:r>
            <a:rPr lang="en-IN" sz="1200" kern="1200">
              <a:sym typeface="Symbol"/>
            </a:rPr>
            <a:t>2</a:t>
          </a:r>
          <a:endParaRPr lang="en-IN" sz="1200" kern="1200"/>
        </a:p>
      </dsp:txBody>
      <dsp:txXfrm>
        <a:off x="1866413" y="2621203"/>
        <a:ext cx="1273347" cy="617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99A26-0BDC-48DF-95CF-8E4795042C87}">
      <dsp:nvSpPr>
        <dsp:cNvPr id="0" name=""/>
        <dsp:cNvSpPr/>
      </dsp:nvSpPr>
      <dsp:spPr>
        <a:xfrm>
          <a:off x="3013423" y="0"/>
          <a:ext cx="4351338" cy="4351338"/>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IN" sz="1800" kern="1200"/>
            <a:t>Rational number</a:t>
          </a:r>
        </a:p>
      </dsp:txBody>
      <dsp:txXfrm>
        <a:off x="4580775" y="217566"/>
        <a:ext cx="1216634" cy="652700"/>
      </dsp:txXfrm>
    </dsp:sp>
    <dsp:sp modelId="{F4BD1A32-CD4E-4BF8-AE11-957E0CC7CD91}">
      <dsp:nvSpPr>
        <dsp:cNvPr id="0" name=""/>
        <dsp:cNvSpPr/>
      </dsp:nvSpPr>
      <dsp:spPr>
        <a:xfrm>
          <a:off x="3426617" y="870267"/>
          <a:ext cx="3481070" cy="3481070"/>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IN" sz="1800" kern="1200"/>
            <a:t>Integers</a:t>
          </a:r>
        </a:p>
      </dsp:txBody>
      <dsp:txXfrm>
        <a:off x="4558835" y="1079131"/>
        <a:ext cx="1216634" cy="626592"/>
      </dsp:txXfrm>
    </dsp:sp>
    <dsp:sp modelId="{C518DD82-F7A7-45BD-A671-32609EB3DE95}">
      <dsp:nvSpPr>
        <dsp:cNvPr id="0" name=""/>
        <dsp:cNvSpPr/>
      </dsp:nvSpPr>
      <dsp:spPr>
        <a:xfrm>
          <a:off x="3952398" y="1740535"/>
          <a:ext cx="2610802" cy="2610802"/>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IN" sz="1800" kern="1200"/>
            <a:t>Whole numbers</a:t>
          </a:r>
        </a:p>
      </dsp:txBody>
      <dsp:txXfrm>
        <a:off x="4649482" y="1936345"/>
        <a:ext cx="1216634" cy="587430"/>
      </dsp:txXfrm>
    </dsp:sp>
    <dsp:sp modelId="{F44CB2AF-D6E1-4187-B8DF-D0CA2E8191E6}">
      <dsp:nvSpPr>
        <dsp:cNvPr id="0" name=""/>
        <dsp:cNvSpPr/>
      </dsp:nvSpPr>
      <dsp:spPr>
        <a:xfrm>
          <a:off x="4387532" y="2610802"/>
          <a:ext cx="1740535" cy="1740535"/>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IN" sz="1800" kern="1200"/>
            <a:t>Natural Numbers </a:t>
          </a:r>
        </a:p>
      </dsp:txBody>
      <dsp:txXfrm>
        <a:off x="4642427" y="3045936"/>
        <a:ext cx="1230744" cy="8702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E3FC5-5B19-411C-95AA-88A3880037EC}" type="datetimeFigureOut">
              <a:rPr lang="en-US" smtClean="0"/>
              <a:t>7/19/2021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1A1012-8BF8-4555-9B58-177C12D32FF8}" type="slidenum">
              <a:rPr lang="en-US" smtClean="0"/>
              <a:t>‹#›</a:t>
            </a:fld>
            <a:endParaRPr lang="en-US"/>
          </a:p>
        </p:txBody>
      </p:sp>
    </p:spTree>
    <p:extLst>
      <p:ext uri="{BB962C8B-B14F-4D97-AF65-F5344CB8AC3E}">
        <p14:creationId xmlns:p14="http://schemas.microsoft.com/office/powerpoint/2010/main" val="394795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smtClean="0"/>
          </a:p>
        </p:txBody>
      </p:sp>
      <p:sp>
        <p:nvSpPr>
          <p:cNvPr id="4" name="Slide Number Placeholder 3"/>
          <p:cNvSpPr>
            <a:spLocks noGrp="1"/>
          </p:cNvSpPr>
          <p:nvPr>
            <p:ph type="sldNum" sz="quarter" idx="5"/>
          </p:nvPr>
        </p:nvSpPr>
        <p:spPr/>
        <p:txBody>
          <a:bodyPr/>
          <a:lstStyle/>
          <a:p>
            <a:pPr>
              <a:defRPr/>
            </a:pPr>
            <a:fld id="{774D1DC6-6DE7-4155-B52D-EC07A63983BD}" type="slidenum">
              <a:rPr lang="en-IN" smtClean="0"/>
              <a:pPr>
                <a:defRPr/>
              </a:pPr>
              <a:t>1</a:t>
            </a:fld>
            <a:endParaRPr lang="en-IN"/>
          </a:p>
        </p:txBody>
      </p:sp>
    </p:spTree>
    <p:extLst>
      <p:ext uri="{BB962C8B-B14F-4D97-AF65-F5344CB8AC3E}">
        <p14:creationId xmlns:p14="http://schemas.microsoft.com/office/powerpoint/2010/main" val="1878407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5328C4-17E4-4D50-8CE4-5C1C2377521E}"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C0409-AD8D-422D-8FD6-5504028514C2}" type="slidenum">
              <a:rPr lang="en-US" smtClean="0"/>
              <a:t>‹#›</a:t>
            </a:fld>
            <a:endParaRPr lang="en-US"/>
          </a:p>
        </p:txBody>
      </p:sp>
    </p:spTree>
    <p:extLst>
      <p:ext uri="{BB962C8B-B14F-4D97-AF65-F5344CB8AC3E}">
        <p14:creationId xmlns:p14="http://schemas.microsoft.com/office/powerpoint/2010/main" val="164594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328C4-17E4-4D50-8CE4-5C1C2377521E}"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C0409-AD8D-422D-8FD6-5504028514C2}" type="slidenum">
              <a:rPr lang="en-US" smtClean="0"/>
              <a:t>‹#›</a:t>
            </a:fld>
            <a:endParaRPr lang="en-US"/>
          </a:p>
        </p:txBody>
      </p:sp>
    </p:spTree>
    <p:extLst>
      <p:ext uri="{BB962C8B-B14F-4D97-AF65-F5344CB8AC3E}">
        <p14:creationId xmlns:p14="http://schemas.microsoft.com/office/powerpoint/2010/main" val="1741171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328C4-17E4-4D50-8CE4-5C1C2377521E}"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C0409-AD8D-422D-8FD6-5504028514C2}" type="slidenum">
              <a:rPr lang="en-US" smtClean="0"/>
              <a:t>‹#›</a:t>
            </a:fld>
            <a:endParaRPr lang="en-US"/>
          </a:p>
        </p:txBody>
      </p:sp>
    </p:spTree>
    <p:extLst>
      <p:ext uri="{BB962C8B-B14F-4D97-AF65-F5344CB8AC3E}">
        <p14:creationId xmlns:p14="http://schemas.microsoft.com/office/powerpoint/2010/main" val="1807387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328C4-17E4-4D50-8CE4-5C1C2377521E}"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C0409-AD8D-422D-8FD6-5504028514C2}" type="slidenum">
              <a:rPr lang="en-US" smtClean="0"/>
              <a:t>‹#›</a:t>
            </a:fld>
            <a:endParaRPr lang="en-US"/>
          </a:p>
        </p:txBody>
      </p:sp>
    </p:spTree>
    <p:extLst>
      <p:ext uri="{BB962C8B-B14F-4D97-AF65-F5344CB8AC3E}">
        <p14:creationId xmlns:p14="http://schemas.microsoft.com/office/powerpoint/2010/main" val="1138749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5328C4-17E4-4D50-8CE4-5C1C2377521E}"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C0409-AD8D-422D-8FD6-5504028514C2}" type="slidenum">
              <a:rPr lang="en-US" smtClean="0"/>
              <a:t>‹#›</a:t>
            </a:fld>
            <a:endParaRPr lang="en-US"/>
          </a:p>
        </p:txBody>
      </p:sp>
    </p:spTree>
    <p:extLst>
      <p:ext uri="{BB962C8B-B14F-4D97-AF65-F5344CB8AC3E}">
        <p14:creationId xmlns:p14="http://schemas.microsoft.com/office/powerpoint/2010/main" val="197767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5328C4-17E4-4D50-8CE4-5C1C2377521E}"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C0409-AD8D-422D-8FD6-5504028514C2}" type="slidenum">
              <a:rPr lang="en-US" smtClean="0"/>
              <a:t>‹#›</a:t>
            </a:fld>
            <a:endParaRPr lang="en-US"/>
          </a:p>
        </p:txBody>
      </p:sp>
    </p:spTree>
    <p:extLst>
      <p:ext uri="{BB962C8B-B14F-4D97-AF65-F5344CB8AC3E}">
        <p14:creationId xmlns:p14="http://schemas.microsoft.com/office/powerpoint/2010/main" val="261182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5328C4-17E4-4D50-8CE4-5C1C2377521E}" type="datetimeFigureOut">
              <a:rPr lang="en-US" smtClean="0"/>
              <a:t>7/19/2021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CC0409-AD8D-422D-8FD6-5504028514C2}" type="slidenum">
              <a:rPr lang="en-US" smtClean="0"/>
              <a:t>‹#›</a:t>
            </a:fld>
            <a:endParaRPr lang="en-US"/>
          </a:p>
        </p:txBody>
      </p:sp>
    </p:spTree>
    <p:extLst>
      <p:ext uri="{BB962C8B-B14F-4D97-AF65-F5344CB8AC3E}">
        <p14:creationId xmlns:p14="http://schemas.microsoft.com/office/powerpoint/2010/main" val="1523949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5328C4-17E4-4D50-8CE4-5C1C2377521E}" type="datetimeFigureOut">
              <a:rPr lang="en-US" smtClean="0"/>
              <a:t>7/19/2021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CC0409-AD8D-422D-8FD6-5504028514C2}" type="slidenum">
              <a:rPr lang="en-US" smtClean="0"/>
              <a:t>‹#›</a:t>
            </a:fld>
            <a:endParaRPr lang="en-US"/>
          </a:p>
        </p:txBody>
      </p:sp>
    </p:spTree>
    <p:extLst>
      <p:ext uri="{BB962C8B-B14F-4D97-AF65-F5344CB8AC3E}">
        <p14:creationId xmlns:p14="http://schemas.microsoft.com/office/powerpoint/2010/main" val="39910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328C4-17E4-4D50-8CE4-5C1C2377521E}" type="datetimeFigureOut">
              <a:rPr lang="en-US" smtClean="0"/>
              <a:t>7/19/2021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CC0409-AD8D-422D-8FD6-5504028514C2}" type="slidenum">
              <a:rPr lang="en-US" smtClean="0"/>
              <a:t>‹#›</a:t>
            </a:fld>
            <a:endParaRPr lang="en-US"/>
          </a:p>
        </p:txBody>
      </p:sp>
    </p:spTree>
    <p:extLst>
      <p:ext uri="{BB962C8B-B14F-4D97-AF65-F5344CB8AC3E}">
        <p14:creationId xmlns:p14="http://schemas.microsoft.com/office/powerpoint/2010/main" val="2234976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5328C4-17E4-4D50-8CE4-5C1C2377521E}"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C0409-AD8D-422D-8FD6-5504028514C2}" type="slidenum">
              <a:rPr lang="en-US" smtClean="0"/>
              <a:t>‹#›</a:t>
            </a:fld>
            <a:endParaRPr lang="en-US"/>
          </a:p>
        </p:txBody>
      </p:sp>
    </p:spTree>
    <p:extLst>
      <p:ext uri="{BB962C8B-B14F-4D97-AF65-F5344CB8AC3E}">
        <p14:creationId xmlns:p14="http://schemas.microsoft.com/office/powerpoint/2010/main" val="112910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5328C4-17E4-4D50-8CE4-5C1C2377521E}"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C0409-AD8D-422D-8FD6-5504028514C2}" type="slidenum">
              <a:rPr lang="en-US" smtClean="0"/>
              <a:t>‹#›</a:t>
            </a:fld>
            <a:endParaRPr lang="en-US"/>
          </a:p>
        </p:txBody>
      </p:sp>
    </p:spTree>
    <p:extLst>
      <p:ext uri="{BB962C8B-B14F-4D97-AF65-F5344CB8AC3E}">
        <p14:creationId xmlns:p14="http://schemas.microsoft.com/office/powerpoint/2010/main" val="20584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328C4-17E4-4D50-8CE4-5C1C2377521E}" type="datetimeFigureOut">
              <a:rPr lang="en-US" smtClean="0"/>
              <a:t>7/19/2021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CC0409-AD8D-422D-8FD6-5504028514C2}" type="slidenum">
              <a:rPr lang="en-US" smtClean="0"/>
              <a:t>‹#›</a:t>
            </a:fld>
            <a:endParaRPr lang="en-US"/>
          </a:p>
        </p:txBody>
      </p:sp>
    </p:spTree>
    <p:extLst>
      <p:ext uri="{BB962C8B-B14F-4D97-AF65-F5344CB8AC3E}">
        <p14:creationId xmlns:p14="http://schemas.microsoft.com/office/powerpoint/2010/main" val="3368677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athworld.wolfram.com/PrimeNumber.html" TargetMode="External"/><Relationship Id="rId2" Type="http://schemas.openxmlformats.org/officeDocument/2006/relationships/hyperlink" Target="http://mathworld.wolfram.com/PositiveInteger.html" TargetMode="External"/><Relationship Id="rId1" Type="http://schemas.openxmlformats.org/officeDocument/2006/relationships/slideLayout" Target="../slideLayouts/slideLayout2.xml"/><Relationship Id="rId4" Type="http://schemas.openxmlformats.org/officeDocument/2006/relationships/hyperlink" Target="http://mathworld.wolfram.com/Factor.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524000" y="836712"/>
            <a:ext cx="9144000" cy="4116288"/>
          </a:xfrm>
        </p:spPr>
        <p:txBody>
          <a:bodyPr rtlCol="0">
            <a:noAutofit/>
          </a:bodyPr>
          <a:lstStyle/>
          <a:p>
            <a:pPr algn="ctr">
              <a:buNone/>
              <a:defRPr/>
            </a:pPr>
            <a:endParaRPr lang="en-US" sz="1200" dirty="0">
              <a:latin typeface="+mj-lt"/>
            </a:endParaRPr>
          </a:p>
          <a:p>
            <a:pPr algn="ctr">
              <a:buNone/>
              <a:defRPr/>
            </a:pPr>
            <a:r>
              <a:rPr lang="en-US" sz="6000" b="1" dirty="0" smtClean="0">
                <a:solidFill>
                  <a:schemeClr val="accent6">
                    <a:lumMod val="50000"/>
                  </a:schemeClr>
                </a:solidFill>
                <a:latin typeface="+mj-lt"/>
              </a:rPr>
              <a:t>XCS – 501</a:t>
            </a:r>
          </a:p>
          <a:p>
            <a:pPr algn="ctr">
              <a:buNone/>
              <a:defRPr/>
            </a:pPr>
            <a:r>
              <a:rPr lang="en-US" sz="6000" b="1" dirty="0" smtClean="0">
                <a:solidFill>
                  <a:schemeClr val="accent6">
                    <a:lumMod val="50000"/>
                  </a:schemeClr>
                </a:solidFill>
                <a:latin typeface="+mj-lt"/>
              </a:rPr>
              <a:t>Quantitative Aptitude</a:t>
            </a:r>
            <a:endParaRPr lang="en-US" sz="6000" b="1" dirty="0">
              <a:solidFill>
                <a:schemeClr val="accent6">
                  <a:lumMod val="50000"/>
                </a:schemeClr>
              </a:solidFill>
              <a:latin typeface="+mj-lt"/>
            </a:endParaRPr>
          </a:p>
        </p:txBody>
      </p:sp>
      <p:sp>
        <p:nvSpPr>
          <p:cNvPr id="6" name="TextBox 5"/>
          <p:cNvSpPr txBox="1">
            <a:spLocks noChangeArrowheads="1"/>
          </p:cNvSpPr>
          <p:nvPr/>
        </p:nvSpPr>
        <p:spPr bwMode="auto">
          <a:xfrm>
            <a:off x="3657600" y="4114804"/>
            <a:ext cx="4572000" cy="461963"/>
          </a:xfrm>
          <a:prstGeom prst="rect">
            <a:avLst/>
          </a:prstGeom>
          <a:noFill/>
          <a:ln w="9525">
            <a:noFill/>
            <a:miter lim="800000"/>
            <a:headEnd/>
            <a:tailEnd/>
          </a:ln>
        </p:spPr>
        <p:txBody>
          <a:bodyPr>
            <a:spAutoFit/>
          </a:bodyPr>
          <a:lstStyle/>
          <a:p>
            <a:pPr algn="ctr"/>
            <a:r>
              <a:rPr lang="en-US" sz="2400"/>
              <a:t>               </a:t>
            </a:r>
            <a:endParaRPr lang="en-IN" sz="3200">
              <a:solidFill>
                <a:srgbClr val="C00000"/>
              </a:solidFill>
            </a:endParaRPr>
          </a:p>
        </p:txBody>
      </p:sp>
      <p:sp>
        <p:nvSpPr>
          <p:cNvPr id="8" name="Rectangle 7"/>
          <p:cNvSpPr/>
          <p:nvPr/>
        </p:nvSpPr>
        <p:spPr>
          <a:xfrm>
            <a:off x="8001000" y="5715000"/>
            <a:ext cx="2667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Nishit Sinha</a:t>
            </a:r>
          </a:p>
          <a:p>
            <a:pPr algn="ctr">
              <a:defRPr/>
            </a:pPr>
            <a:r>
              <a:rPr lang="en-US" sz="2000" dirty="0"/>
              <a:t>IIM L (Batch of 2009)</a:t>
            </a:r>
          </a:p>
          <a:p>
            <a:pPr algn="ctr">
              <a:defRPr/>
            </a:pPr>
            <a:r>
              <a:rPr lang="en-US" sz="2000" dirty="0"/>
              <a:t>Author with Pearson </a:t>
            </a:r>
            <a:endParaRPr lang="en-IN" sz="2000" dirty="0"/>
          </a:p>
        </p:txBody>
      </p:sp>
    </p:spTree>
    <p:extLst>
      <p:ext uri="{BB962C8B-B14F-4D97-AF65-F5344CB8AC3E}">
        <p14:creationId xmlns:p14="http://schemas.microsoft.com/office/powerpoint/2010/main" val="2016289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7" dur="500"/>
                                        <p:tgtEl>
                                          <p:spTgt spid="174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2" dur="500"/>
                                        <p:tgtEl>
                                          <p:spTgt spid="174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Sets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87303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5028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Numbers and Their definitions</a:t>
            </a:r>
            <a:endParaRPr lang="en-US" dirty="0"/>
          </a:p>
        </p:txBody>
      </p:sp>
      <p:sp>
        <p:nvSpPr>
          <p:cNvPr id="3" name="Content Placeholder 2"/>
          <p:cNvSpPr>
            <a:spLocks noGrp="1"/>
          </p:cNvSpPr>
          <p:nvPr>
            <p:ph idx="1"/>
          </p:nvPr>
        </p:nvSpPr>
        <p:spPr/>
        <p:txBody>
          <a:bodyPr/>
          <a:lstStyle/>
          <a:p>
            <a:r>
              <a:rPr lang="en-IN" dirty="0" smtClean="0">
                <a:solidFill>
                  <a:srgbClr val="FF0000"/>
                </a:solidFill>
              </a:rPr>
              <a:t>QUESTION</a:t>
            </a:r>
          </a:p>
          <a:p>
            <a:r>
              <a:rPr lang="en-IN" dirty="0" smtClean="0"/>
              <a:t>Let </a:t>
            </a:r>
            <a:r>
              <a:rPr lang="en-IN" dirty="0"/>
              <a:t>x, y and z be distinct integers x and y are odd and positive, and z is even and positive. Which one of the following statements cannot be true?			</a:t>
            </a:r>
            <a:endParaRPr lang="en-IN" dirty="0" smtClean="0"/>
          </a:p>
          <a:p>
            <a:r>
              <a:rPr lang="en-IN" dirty="0" smtClean="0"/>
              <a:t>a</a:t>
            </a:r>
            <a:r>
              <a:rPr lang="en-IN" dirty="0"/>
              <a:t>. y(x-z)</a:t>
            </a:r>
            <a:r>
              <a:rPr lang="en-IN" baseline="30000" dirty="0"/>
              <a:t>2</a:t>
            </a:r>
            <a:r>
              <a:rPr lang="en-IN" dirty="0"/>
              <a:t> is even 			</a:t>
            </a:r>
            <a:r>
              <a:rPr lang="en-IN" dirty="0" smtClean="0"/>
              <a:t>	b</a:t>
            </a:r>
            <a:r>
              <a:rPr lang="en-IN" dirty="0"/>
              <a:t>. y</a:t>
            </a:r>
            <a:r>
              <a:rPr lang="en-IN" baseline="30000" dirty="0"/>
              <a:t>2</a:t>
            </a:r>
            <a:r>
              <a:rPr lang="en-IN" dirty="0"/>
              <a:t>(x-z) is odd 	</a:t>
            </a:r>
            <a:endParaRPr lang="en-US" dirty="0"/>
          </a:p>
          <a:p>
            <a:r>
              <a:rPr lang="en-IN" dirty="0"/>
              <a:t>c. y(x-z) is odd 				d. z(x-y)</a:t>
            </a:r>
            <a:r>
              <a:rPr lang="en-IN" baseline="30000" dirty="0"/>
              <a:t>2</a:t>
            </a:r>
            <a:r>
              <a:rPr lang="en-IN" dirty="0"/>
              <a:t> is even </a:t>
            </a:r>
            <a:endParaRPr lang="en-US" dirty="0"/>
          </a:p>
          <a:p>
            <a:endParaRPr lang="en-US" dirty="0"/>
          </a:p>
        </p:txBody>
      </p:sp>
    </p:spTree>
    <p:extLst>
      <p:ext uri="{BB962C8B-B14F-4D97-AF65-F5344CB8AC3E}">
        <p14:creationId xmlns:p14="http://schemas.microsoft.com/office/powerpoint/2010/main" val="665092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Numbers and Their definitions</a:t>
            </a:r>
            <a:endParaRPr lang="en-US" dirty="0"/>
          </a:p>
        </p:txBody>
      </p:sp>
      <p:sp>
        <p:nvSpPr>
          <p:cNvPr id="3" name="Content Placeholder 2"/>
          <p:cNvSpPr>
            <a:spLocks noGrp="1"/>
          </p:cNvSpPr>
          <p:nvPr>
            <p:ph idx="1"/>
          </p:nvPr>
        </p:nvSpPr>
        <p:spPr/>
        <p:txBody>
          <a:bodyPr>
            <a:normAutofit fontScale="77500" lnSpcReduction="20000"/>
          </a:bodyPr>
          <a:lstStyle/>
          <a:p>
            <a:r>
              <a:rPr lang="en-IN" dirty="0"/>
              <a:t>Let x, y and z be distinct integers x and y are odd and positive, and z is even and positive. Which one of the following statements cannot be true?			</a:t>
            </a:r>
            <a:endParaRPr lang="en-IN" dirty="0" smtClean="0"/>
          </a:p>
          <a:p>
            <a:r>
              <a:rPr lang="en-IN" dirty="0" smtClean="0"/>
              <a:t>a</a:t>
            </a:r>
            <a:r>
              <a:rPr lang="en-IN" dirty="0"/>
              <a:t>. y(x-z)</a:t>
            </a:r>
            <a:r>
              <a:rPr lang="en-IN" baseline="30000" dirty="0"/>
              <a:t>2</a:t>
            </a:r>
            <a:r>
              <a:rPr lang="en-IN" dirty="0"/>
              <a:t> is even 			</a:t>
            </a:r>
            <a:r>
              <a:rPr lang="en-IN" dirty="0" smtClean="0"/>
              <a:t>	b</a:t>
            </a:r>
            <a:r>
              <a:rPr lang="en-IN" dirty="0"/>
              <a:t>. y</a:t>
            </a:r>
            <a:r>
              <a:rPr lang="en-IN" baseline="30000" dirty="0"/>
              <a:t>2</a:t>
            </a:r>
            <a:r>
              <a:rPr lang="en-IN" dirty="0"/>
              <a:t>(x-z) is odd 	</a:t>
            </a:r>
            <a:endParaRPr lang="en-US" dirty="0"/>
          </a:p>
          <a:p>
            <a:r>
              <a:rPr lang="en-IN" dirty="0"/>
              <a:t>c. y(x-z) is odd 				d. z(x-y)</a:t>
            </a:r>
            <a:r>
              <a:rPr lang="en-IN" baseline="30000" dirty="0"/>
              <a:t>2</a:t>
            </a:r>
            <a:r>
              <a:rPr lang="en-IN" dirty="0"/>
              <a:t> is even </a:t>
            </a:r>
            <a:endParaRPr lang="en-IN" dirty="0" smtClean="0"/>
          </a:p>
          <a:p>
            <a:endParaRPr lang="en-IN" dirty="0" smtClean="0"/>
          </a:p>
          <a:p>
            <a:r>
              <a:rPr lang="en-IN" dirty="0" smtClean="0"/>
              <a:t>Answer </a:t>
            </a:r>
            <a:r>
              <a:rPr lang="en-IN" dirty="0"/>
              <a:t>can be verified by assuming the values x = 1, y = 3, z = 2.</a:t>
            </a:r>
            <a:endParaRPr lang="en-US" dirty="0"/>
          </a:p>
          <a:p>
            <a:r>
              <a:rPr lang="en-IN" dirty="0"/>
              <a:t>	Let us verify options:</a:t>
            </a:r>
            <a:endParaRPr lang="en-US" dirty="0"/>
          </a:p>
          <a:p>
            <a:r>
              <a:rPr lang="en-IN" dirty="0"/>
              <a:t>	a. (x-z) = Odd.  So y(x-z)</a:t>
            </a:r>
            <a:r>
              <a:rPr lang="en-IN" baseline="30000" dirty="0"/>
              <a:t>2</a:t>
            </a:r>
            <a:r>
              <a:rPr lang="en-IN" dirty="0"/>
              <a:t> is also odd. Hence option a is not true.</a:t>
            </a:r>
            <a:endParaRPr lang="en-US" dirty="0"/>
          </a:p>
          <a:p>
            <a:r>
              <a:rPr lang="en-IN" dirty="0"/>
              <a:t>	b. Since y and (x-z) both are odd, hence y</a:t>
            </a:r>
            <a:r>
              <a:rPr lang="en-IN" baseline="30000" dirty="0"/>
              <a:t>2</a:t>
            </a:r>
            <a:r>
              <a:rPr lang="en-IN" dirty="0"/>
              <a:t>(x-z) is odd. So option b is true.</a:t>
            </a:r>
            <a:endParaRPr lang="en-US" dirty="0"/>
          </a:p>
          <a:p>
            <a:r>
              <a:rPr lang="en-IN" dirty="0"/>
              <a:t>	c. Since y and (x-z) both are odd, hence y(x-z) is odd. So option c is true.</a:t>
            </a:r>
            <a:endParaRPr lang="en-US" dirty="0"/>
          </a:p>
          <a:p>
            <a:r>
              <a:rPr lang="en-IN" dirty="0"/>
              <a:t>	d. Since z and (x-y) both are even, hence z(x-y)</a:t>
            </a:r>
            <a:r>
              <a:rPr lang="en-IN" baseline="30000" dirty="0"/>
              <a:t>2</a:t>
            </a:r>
            <a:r>
              <a:rPr lang="en-IN" dirty="0"/>
              <a:t> is even . So option d is true.</a:t>
            </a:r>
            <a:endParaRPr lang="en-US" dirty="0"/>
          </a:p>
          <a:p>
            <a:r>
              <a:rPr lang="en-IN" dirty="0"/>
              <a:t>	Hence answer = option a.</a:t>
            </a:r>
            <a:endParaRPr lang="en-US" dirty="0"/>
          </a:p>
          <a:p>
            <a:endParaRPr lang="en-US" dirty="0"/>
          </a:p>
          <a:p>
            <a:endParaRPr lang="en-US" dirty="0"/>
          </a:p>
        </p:txBody>
      </p:sp>
    </p:spTree>
    <p:extLst>
      <p:ext uri="{BB962C8B-B14F-4D97-AF65-F5344CB8AC3E}">
        <p14:creationId xmlns:p14="http://schemas.microsoft.com/office/powerpoint/2010/main" val="213782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t>
            </a:r>
            <a:endParaRPr lang="en-US" dirty="0"/>
          </a:p>
        </p:txBody>
      </p:sp>
      <p:sp>
        <p:nvSpPr>
          <p:cNvPr id="3" name="Content Placeholder 2"/>
          <p:cNvSpPr>
            <a:spLocks noGrp="1"/>
          </p:cNvSpPr>
          <p:nvPr>
            <p:ph idx="1"/>
          </p:nvPr>
        </p:nvSpPr>
        <p:spPr/>
        <p:txBody>
          <a:bodyPr/>
          <a:lstStyle/>
          <a:p>
            <a:r>
              <a:rPr lang="en-US" dirty="0" smtClean="0"/>
              <a:t>Two of the four natural numbers a, b, c and d are odd and other two are even.</a:t>
            </a:r>
          </a:p>
          <a:p>
            <a:r>
              <a:rPr lang="en-US" dirty="0" smtClean="0"/>
              <a:t>Which of the following is definitely an even number?</a:t>
            </a:r>
          </a:p>
          <a:p>
            <a:r>
              <a:rPr lang="en-US" dirty="0" smtClean="0"/>
              <a:t>(a) 3a + b – c</a:t>
            </a:r>
          </a:p>
          <a:p>
            <a:r>
              <a:rPr lang="en-US" dirty="0" smtClean="0"/>
              <a:t>(b) 2a + b – d</a:t>
            </a:r>
          </a:p>
          <a:p>
            <a:r>
              <a:rPr lang="en-US" dirty="0" smtClean="0"/>
              <a:t>(c) a + b – c + d</a:t>
            </a:r>
          </a:p>
          <a:p>
            <a:r>
              <a:rPr lang="en-US" dirty="0" smtClean="0"/>
              <a:t>(d) b </a:t>
            </a:r>
            <a:r>
              <a:rPr lang="en-US" smtClean="0"/>
              <a:t>+ c - d</a:t>
            </a:r>
            <a:endParaRPr lang="en-US" dirty="0"/>
          </a:p>
        </p:txBody>
      </p:sp>
    </p:spTree>
    <p:extLst>
      <p:ext uri="{BB962C8B-B14F-4D97-AF65-F5344CB8AC3E}">
        <p14:creationId xmlns:p14="http://schemas.microsoft.com/office/powerpoint/2010/main" val="160947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Numbers and Their definitions</a:t>
            </a:r>
            <a:endParaRPr lang="en-US" dirty="0"/>
          </a:p>
        </p:txBody>
      </p:sp>
      <p:sp>
        <p:nvSpPr>
          <p:cNvPr id="3" name="Content Placeholder 2"/>
          <p:cNvSpPr>
            <a:spLocks noGrp="1"/>
          </p:cNvSpPr>
          <p:nvPr>
            <p:ph idx="1"/>
          </p:nvPr>
        </p:nvSpPr>
        <p:spPr/>
        <p:txBody>
          <a:bodyPr/>
          <a:lstStyle/>
          <a:p>
            <a:r>
              <a:rPr lang="en-IN" dirty="0" smtClean="0">
                <a:solidFill>
                  <a:srgbClr val="FF0000"/>
                </a:solidFill>
              </a:rPr>
              <a:t>QUESTION</a:t>
            </a:r>
            <a:r>
              <a:rPr lang="en-IN" dirty="0" smtClean="0"/>
              <a:t>:</a:t>
            </a:r>
          </a:p>
          <a:p>
            <a:r>
              <a:rPr lang="en-IN" dirty="0" smtClean="0"/>
              <a:t>1</a:t>
            </a:r>
            <a:r>
              <a:rPr lang="en-IN" baseline="30000" dirty="0" smtClean="0"/>
              <a:t>st</a:t>
            </a:r>
            <a:r>
              <a:rPr lang="en-IN" dirty="0" smtClean="0"/>
              <a:t> </a:t>
            </a:r>
            <a:r>
              <a:rPr lang="en-IN" dirty="0"/>
              <a:t>100 natural numbers are written on a black board. Two persons A and B are playing a game of putting ‘+’ and ‘-‘ sign one by one between any two consecutive integers out of these 100 natural numbers.  Both A and B are free to put any sign (+ or -) anywhere provided there is no sign placed already between the two natural numbers. At the end when the signs are put between all such two consecutive natural numbers, result is calculated. If the result is even, then A wins and if the result is odd, then B wins. Who will win?</a:t>
            </a:r>
            <a:endParaRPr lang="en-US" dirty="0"/>
          </a:p>
          <a:p>
            <a:endParaRPr lang="en-US" dirty="0"/>
          </a:p>
        </p:txBody>
      </p:sp>
    </p:spTree>
    <p:extLst>
      <p:ext uri="{BB962C8B-B14F-4D97-AF65-F5344CB8AC3E}">
        <p14:creationId xmlns:p14="http://schemas.microsoft.com/office/powerpoint/2010/main" val="971460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Numbers and Their definitions</a:t>
            </a:r>
            <a:endParaRPr lang="en-US" dirty="0"/>
          </a:p>
        </p:txBody>
      </p:sp>
      <p:sp>
        <p:nvSpPr>
          <p:cNvPr id="3" name="Content Placeholder 2"/>
          <p:cNvSpPr>
            <a:spLocks noGrp="1"/>
          </p:cNvSpPr>
          <p:nvPr>
            <p:ph idx="1"/>
          </p:nvPr>
        </p:nvSpPr>
        <p:spPr/>
        <p:txBody>
          <a:bodyPr>
            <a:normAutofit fontScale="92500"/>
          </a:bodyPr>
          <a:lstStyle/>
          <a:p>
            <a:r>
              <a:rPr lang="en-IN" dirty="0" smtClean="0">
                <a:solidFill>
                  <a:schemeClr val="accent5"/>
                </a:solidFill>
              </a:rPr>
              <a:t>SOLUTION:</a:t>
            </a:r>
          </a:p>
          <a:p>
            <a:r>
              <a:rPr lang="en-IN" dirty="0" smtClean="0"/>
              <a:t>It </a:t>
            </a:r>
            <a:r>
              <a:rPr lang="en-IN" dirty="0"/>
              <a:t>can be seen that there are 50 odd and 50 even numbers. </a:t>
            </a:r>
            <a:endParaRPr lang="en-US" dirty="0"/>
          </a:p>
          <a:p>
            <a:r>
              <a:rPr lang="en-IN" dirty="0"/>
              <a:t>So, 100 consecutive natural numbers = set of 50 odd and 50 even numbers</a:t>
            </a:r>
            <a:endParaRPr lang="en-US" dirty="0"/>
          </a:p>
          <a:p>
            <a:r>
              <a:rPr lang="en-IN" dirty="0"/>
              <a:t>Whatever sign we put between two odd numbers, resultant of 50 odd numbers = Even, and similarly Whatever sign we put between two even numbers, resultant of 50 even numbers = Even. Hence net result is Even + Even or Even – Even. In any case, net result = Even.</a:t>
            </a:r>
            <a:endParaRPr lang="en-US" dirty="0"/>
          </a:p>
          <a:p>
            <a:r>
              <a:rPr lang="en-IN" dirty="0"/>
              <a:t>Hence A will win.</a:t>
            </a:r>
            <a:endParaRPr lang="en-US" dirty="0"/>
          </a:p>
          <a:p>
            <a:r>
              <a:rPr lang="en-IN" dirty="0"/>
              <a:t>We can also see here that + sign or – sign does not matter here. Irrespective of the signs put by A or B, A is always going to win.</a:t>
            </a:r>
            <a:endParaRPr lang="en-US" dirty="0"/>
          </a:p>
          <a:p>
            <a:endParaRPr lang="en-US" dirty="0"/>
          </a:p>
        </p:txBody>
      </p:sp>
    </p:spTree>
    <p:extLst>
      <p:ext uri="{BB962C8B-B14F-4D97-AF65-F5344CB8AC3E}">
        <p14:creationId xmlns:p14="http://schemas.microsoft.com/office/powerpoint/2010/main" val="177808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Numbers and Their definitions</a:t>
            </a:r>
            <a:endParaRPr lang="en-US" dirty="0"/>
          </a:p>
        </p:txBody>
      </p:sp>
      <p:sp>
        <p:nvSpPr>
          <p:cNvPr id="3" name="Content Placeholder 2"/>
          <p:cNvSpPr>
            <a:spLocks noGrp="1"/>
          </p:cNvSpPr>
          <p:nvPr>
            <p:ph idx="1"/>
          </p:nvPr>
        </p:nvSpPr>
        <p:spPr/>
        <p:txBody>
          <a:bodyPr>
            <a:normAutofit/>
          </a:bodyPr>
          <a:lstStyle/>
          <a:p>
            <a:r>
              <a:rPr lang="en-IN" b="1" dirty="0"/>
              <a:t>Prime Number </a:t>
            </a:r>
            <a:endParaRPr lang="en-IN" b="1" dirty="0" smtClean="0"/>
          </a:p>
          <a:p>
            <a:r>
              <a:rPr lang="en-IN" dirty="0"/>
              <a:t>Any number that has exactly two distinct factors is known as prime </a:t>
            </a:r>
            <a:r>
              <a:rPr lang="en-IN" dirty="0" smtClean="0"/>
              <a:t>number</a:t>
            </a:r>
          </a:p>
          <a:p>
            <a:pPr lvl="1"/>
            <a:r>
              <a:rPr lang="en-IN" dirty="0" smtClean="0"/>
              <a:t>2 is the lowest prime number</a:t>
            </a:r>
          </a:p>
          <a:p>
            <a:pPr lvl="1"/>
            <a:r>
              <a:rPr lang="en-IN" dirty="0" smtClean="0"/>
              <a:t>2 </a:t>
            </a:r>
            <a:r>
              <a:rPr lang="en-IN" dirty="0"/>
              <a:t>is the only even prime number, and all the other prime numbers are odd</a:t>
            </a:r>
            <a:r>
              <a:rPr lang="en-IN" dirty="0" smtClean="0"/>
              <a:t>.</a:t>
            </a:r>
          </a:p>
          <a:p>
            <a:r>
              <a:rPr lang="en-IN" b="1" dirty="0"/>
              <a:t>Composite Number – </a:t>
            </a:r>
            <a:endParaRPr lang="en-US" dirty="0"/>
          </a:p>
          <a:p>
            <a:pPr lvl="1"/>
            <a:r>
              <a:rPr lang="en-IN" dirty="0"/>
              <a:t>A composite number is a </a:t>
            </a:r>
            <a:r>
              <a:rPr lang="en-IN" dirty="0">
                <a:hlinkClick r:id="rId2"/>
              </a:rPr>
              <a:t>positive integer</a:t>
            </a:r>
            <a:r>
              <a:rPr lang="en-IN" dirty="0"/>
              <a:t> &gt; 1 which is not </a:t>
            </a:r>
            <a:r>
              <a:rPr lang="en-IN" dirty="0">
                <a:hlinkClick r:id="rId3"/>
              </a:rPr>
              <a:t>prime</a:t>
            </a:r>
            <a:r>
              <a:rPr lang="en-IN" dirty="0"/>
              <a:t> number. In other words, composite numbers have </a:t>
            </a:r>
            <a:r>
              <a:rPr lang="en-IN" dirty="0">
                <a:hlinkClick r:id="rId4"/>
              </a:rPr>
              <a:t>factors</a:t>
            </a:r>
            <a:r>
              <a:rPr lang="en-IN" dirty="0"/>
              <a:t> other than 1 and itself, and hence composite numbers will have atleast 3 factors or divisors. </a:t>
            </a:r>
            <a:endParaRPr lang="en-US" dirty="0"/>
          </a:p>
          <a:p>
            <a:pPr lvl="1"/>
            <a:r>
              <a:rPr lang="en-IN" dirty="0"/>
              <a:t>Lowest composite number = 4.</a:t>
            </a:r>
            <a:endParaRPr lang="en-US" dirty="0"/>
          </a:p>
          <a:p>
            <a:pPr marL="457200" lvl="1" indent="0">
              <a:buNone/>
            </a:pPr>
            <a:endParaRPr lang="en-IN" dirty="0" smtClean="0"/>
          </a:p>
          <a:p>
            <a:pPr lvl="1"/>
            <a:endParaRPr lang="en-US" dirty="0"/>
          </a:p>
          <a:p>
            <a:pPr lvl="1"/>
            <a:endParaRPr lang="en-US" dirty="0"/>
          </a:p>
        </p:txBody>
      </p:sp>
    </p:spTree>
    <p:extLst>
      <p:ext uri="{BB962C8B-B14F-4D97-AF65-F5344CB8AC3E}">
        <p14:creationId xmlns:p14="http://schemas.microsoft.com/office/powerpoint/2010/main" val="525476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Numbers and Their definitions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Properties of Prime Numbers</a:t>
            </a:r>
          </a:p>
          <a:p>
            <a:r>
              <a:rPr lang="en-IN" dirty="0" err="1" smtClean="0"/>
              <a:t>i</a:t>
            </a:r>
            <a:r>
              <a:rPr lang="en-IN" dirty="0"/>
              <a:t>. There are infinite prime numbers.</a:t>
            </a:r>
            <a:endParaRPr lang="en-US" dirty="0"/>
          </a:p>
          <a:p>
            <a:r>
              <a:rPr lang="en-IN" dirty="0"/>
              <a:t>ii. There are infinite set of prime numbers such that difference between them = 2 (represented as N and N+2, where N is a prime number). For example- 3 and 5, or 5 and 7, 11 and 13 etc. Set of these two prime numbers are known as “Twin Primes.”</a:t>
            </a:r>
            <a:endParaRPr lang="en-US" dirty="0"/>
          </a:p>
          <a:p>
            <a:r>
              <a:rPr lang="en-IN" dirty="0"/>
              <a:t>iii. There is exactly one set of prime number triplet N, N+2, N+4, where N is a prime number (3, 5, 7).</a:t>
            </a:r>
            <a:endParaRPr lang="en-US" dirty="0"/>
          </a:p>
          <a:p>
            <a:r>
              <a:rPr lang="en-IN" dirty="0"/>
              <a:t>iv. All the natural numbers greater than 1 has atleast one prime factor</a:t>
            </a:r>
            <a:r>
              <a:rPr lang="en-IN" dirty="0" smtClean="0"/>
              <a:t>.</a:t>
            </a:r>
          </a:p>
          <a:p>
            <a:r>
              <a:rPr lang="en-IN" dirty="0"/>
              <a:t>All the prime numbers greater than 3 are of the format 6N ± </a:t>
            </a:r>
            <a:r>
              <a:rPr lang="en-IN" dirty="0" smtClean="0"/>
              <a:t>1 (but CONTRA is NOT true).</a:t>
            </a:r>
            <a:endParaRPr lang="en-US" dirty="0"/>
          </a:p>
          <a:p>
            <a:pPr lvl="1"/>
            <a:endParaRPr lang="en-US" dirty="0"/>
          </a:p>
        </p:txBody>
      </p:sp>
    </p:spTree>
    <p:extLst>
      <p:ext uri="{BB962C8B-B14F-4D97-AF65-F5344CB8AC3E}">
        <p14:creationId xmlns:p14="http://schemas.microsoft.com/office/powerpoint/2010/main" val="53874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Numbers and Their definitions</a:t>
            </a:r>
            <a:endParaRPr lang="en-US" dirty="0"/>
          </a:p>
        </p:txBody>
      </p:sp>
      <p:sp>
        <p:nvSpPr>
          <p:cNvPr id="3" name="Content Placeholder 2"/>
          <p:cNvSpPr>
            <a:spLocks noGrp="1"/>
          </p:cNvSpPr>
          <p:nvPr>
            <p:ph idx="1"/>
          </p:nvPr>
        </p:nvSpPr>
        <p:spPr/>
        <p:txBody>
          <a:bodyPr/>
          <a:lstStyle/>
          <a:p>
            <a:r>
              <a:rPr lang="en-US" dirty="0" smtClean="0">
                <a:solidFill>
                  <a:srgbClr val="FF0000"/>
                </a:solidFill>
              </a:rPr>
              <a:t>QUESTION</a:t>
            </a:r>
          </a:p>
          <a:p>
            <a:r>
              <a:rPr lang="en-IN" dirty="0"/>
              <a:t>A, B, C, D and E are five prime numbers, not necessarily consecutive. Sum of these five prime numbers = 264. It is also given that A &lt; B &lt; C &lt; D &lt; E. What is the value of A</a:t>
            </a:r>
            <a:r>
              <a:rPr lang="en-IN" baseline="30000" dirty="0"/>
              <a:t>5</a:t>
            </a:r>
            <a:r>
              <a:rPr lang="en-IN" dirty="0"/>
              <a:t>?</a:t>
            </a:r>
            <a:endParaRPr lang="en-US" dirty="0"/>
          </a:p>
          <a:p>
            <a:endParaRPr lang="en-US" dirty="0"/>
          </a:p>
        </p:txBody>
      </p:sp>
    </p:spTree>
    <p:extLst>
      <p:ext uri="{BB962C8B-B14F-4D97-AF65-F5344CB8AC3E}">
        <p14:creationId xmlns:p14="http://schemas.microsoft.com/office/powerpoint/2010/main" val="1098327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Numbers and Their definitions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QUESTION</a:t>
            </a:r>
          </a:p>
          <a:p>
            <a:r>
              <a:rPr lang="en-IN" dirty="0"/>
              <a:t>A, B, C, D and E are five prime numbers, not necessarily consecutive. Sum of these five prime numbers = 264. It is also given that A &lt; B &lt; C &lt; D &lt; E. What is the value of A</a:t>
            </a:r>
            <a:r>
              <a:rPr lang="en-IN" baseline="30000" dirty="0"/>
              <a:t>5</a:t>
            </a:r>
            <a:r>
              <a:rPr lang="en-IN" dirty="0" smtClean="0"/>
              <a:t>?</a:t>
            </a:r>
          </a:p>
          <a:p>
            <a:r>
              <a:rPr lang="en-US" dirty="0" smtClean="0">
                <a:solidFill>
                  <a:srgbClr val="0070C0"/>
                </a:solidFill>
              </a:rPr>
              <a:t>SOLUTION</a:t>
            </a:r>
          </a:p>
          <a:p>
            <a:r>
              <a:rPr lang="en-IN" dirty="0" smtClean="0"/>
              <a:t>Summation of five prime numbers = 264 = Even number</a:t>
            </a:r>
            <a:endParaRPr lang="en-US" dirty="0" smtClean="0"/>
          </a:p>
          <a:p>
            <a:r>
              <a:rPr lang="en-IN" dirty="0" smtClean="0"/>
              <a:t>We know that except 2, all the other prime numbers are odd. Since summation of five prime numbers is even, hence four of these prime numbers are odd and one is even.</a:t>
            </a:r>
            <a:endParaRPr lang="en-US" dirty="0" smtClean="0"/>
          </a:p>
          <a:p>
            <a:r>
              <a:rPr lang="en-IN" dirty="0" smtClean="0"/>
              <a:t>Since A is the lowest prime number, hence A = Even prime number = 2</a:t>
            </a:r>
            <a:endParaRPr lang="en-US" dirty="0" smtClean="0"/>
          </a:p>
          <a:p>
            <a:r>
              <a:rPr lang="en-IN" dirty="0" smtClean="0"/>
              <a:t>So A</a:t>
            </a:r>
            <a:r>
              <a:rPr lang="en-IN" baseline="30000" dirty="0" smtClean="0"/>
              <a:t>5</a:t>
            </a:r>
            <a:r>
              <a:rPr lang="en-IN" dirty="0" smtClean="0"/>
              <a:t> = 2</a:t>
            </a:r>
            <a:r>
              <a:rPr lang="en-IN" baseline="30000" dirty="0" smtClean="0"/>
              <a:t>5</a:t>
            </a:r>
            <a:r>
              <a:rPr lang="en-IN" dirty="0" smtClean="0"/>
              <a:t> = 32.</a:t>
            </a:r>
            <a:endParaRPr lang="en-US" dirty="0" smtClean="0"/>
          </a:p>
          <a:p>
            <a:endParaRPr lang="en-US" dirty="0"/>
          </a:p>
          <a:p>
            <a:endParaRPr lang="en-US" dirty="0"/>
          </a:p>
        </p:txBody>
      </p:sp>
    </p:spTree>
    <p:extLst>
      <p:ext uri="{BB962C8B-B14F-4D97-AF65-F5344CB8AC3E}">
        <p14:creationId xmlns:p14="http://schemas.microsoft.com/office/powerpoint/2010/main" val="221829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Numbers and Their definitions</a:t>
            </a:r>
            <a:endParaRPr lang="en-US" dirty="0"/>
          </a:p>
        </p:txBody>
      </p:sp>
      <p:sp>
        <p:nvSpPr>
          <p:cNvPr id="3" name="Content Placeholder 2"/>
          <p:cNvSpPr>
            <a:spLocks noGrp="1"/>
          </p:cNvSpPr>
          <p:nvPr>
            <p:ph idx="1"/>
          </p:nvPr>
        </p:nvSpPr>
        <p:spPr/>
        <p:txBody>
          <a:bodyPr/>
          <a:lstStyle/>
          <a:p>
            <a:r>
              <a:rPr lang="en-US" dirty="0" smtClean="0"/>
              <a:t>Real Numbers</a:t>
            </a:r>
          </a:p>
          <a:p>
            <a:r>
              <a:rPr lang="en-US" dirty="0" smtClean="0"/>
              <a:t>Imaginary Numbers</a:t>
            </a:r>
          </a:p>
          <a:p>
            <a:endParaRPr lang="en-US" dirty="0"/>
          </a:p>
          <a:p>
            <a:r>
              <a:rPr lang="en-US" dirty="0" smtClean="0"/>
              <a:t>Types of Real Numbers</a:t>
            </a:r>
          </a:p>
          <a:p>
            <a:pPr lvl="1"/>
            <a:r>
              <a:rPr lang="en-IN" b="1" dirty="0"/>
              <a:t>Rational Number</a:t>
            </a:r>
            <a:endParaRPr lang="en-US" dirty="0"/>
          </a:p>
          <a:p>
            <a:pPr lvl="1"/>
            <a:r>
              <a:rPr lang="en-IN" dirty="0"/>
              <a:t>A rational number is a number that can be expressed as a fraction (p/q) where p and q are integers </a:t>
            </a:r>
            <a:r>
              <a:rPr lang="en-IN" dirty="0" smtClean="0"/>
              <a:t>and q </a:t>
            </a:r>
            <a:r>
              <a:rPr lang="en-IN" dirty="0" smtClean="0">
                <a:solidFill>
                  <a:srgbClr val="FF0000"/>
                </a:solidFill>
              </a:rPr>
              <a:t>NOT equal to </a:t>
            </a:r>
            <a:r>
              <a:rPr lang="en-IN" dirty="0" smtClean="0"/>
              <a:t>0</a:t>
            </a:r>
          </a:p>
          <a:p>
            <a:pPr lvl="1"/>
            <a:r>
              <a:rPr lang="en-IN" dirty="0"/>
              <a:t>The term ‘rational’ comes from other the word </a:t>
            </a:r>
            <a:r>
              <a:rPr lang="en-IN" dirty="0" smtClean="0"/>
              <a:t>ratio</a:t>
            </a:r>
          </a:p>
          <a:p>
            <a:pPr lvl="1"/>
            <a:r>
              <a:rPr lang="en-IN" dirty="0" smtClean="0"/>
              <a:t>E.g. - </a:t>
            </a:r>
            <a:r>
              <a:rPr lang="en-IN" dirty="0"/>
              <a:t>3/5, 4/8, 22/7 </a:t>
            </a:r>
            <a:endParaRPr lang="en-IN" dirty="0" smtClean="0"/>
          </a:p>
          <a:p>
            <a:pPr lvl="1"/>
            <a:endParaRPr lang="en-US" dirty="0"/>
          </a:p>
        </p:txBody>
      </p:sp>
    </p:spTree>
    <p:extLst>
      <p:ext uri="{BB962C8B-B14F-4D97-AF65-F5344CB8AC3E}">
        <p14:creationId xmlns:p14="http://schemas.microsoft.com/office/powerpoint/2010/main" val="4082981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General Properties</a:t>
            </a:r>
            <a:endParaRPr lang="en-US" dirty="0"/>
          </a:p>
        </p:txBody>
      </p:sp>
      <p:sp>
        <p:nvSpPr>
          <p:cNvPr id="3" name="Content Placeholder 2"/>
          <p:cNvSpPr>
            <a:spLocks noGrp="1"/>
          </p:cNvSpPr>
          <p:nvPr>
            <p:ph idx="1"/>
          </p:nvPr>
        </p:nvSpPr>
        <p:spPr/>
        <p:txBody>
          <a:bodyPr>
            <a:normAutofit lnSpcReduction="10000"/>
          </a:bodyPr>
          <a:lstStyle/>
          <a:p>
            <a:r>
              <a:rPr lang="en-IN" b="1" dirty="0"/>
              <a:t>Some General Properties:</a:t>
            </a:r>
            <a:endParaRPr lang="en-US" dirty="0"/>
          </a:p>
          <a:p>
            <a:r>
              <a:rPr lang="en-IN" dirty="0" smtClean="0"/>
              <a:t>1) If </a:t>
            </a:r>
            <a:r>
              <a:rPr lang="en-IN" dirty="0"/>
              <a:t>we reverse any two digit natural number, the difference between the original and resulting number will be equal to 9 times the difference between tens place digit and units place digit.</a:t>
            </a:r>
            <a:endParaRPr lang="en-US" dirty="0"/>
          </a:p>
          <a:p>
            <a:r>
              <a:rPr lang="en-IN" dirty="0" smtClean="0"/>
              <a:t>If </a:t>
            </a:r>
            <a:r>
              <a:rPr lang="en-IN" dirty="0" err="1"/>
              <a:t>xy</a:t>
            </a:r>
            <a:r>
              <a:rPr lang="en-IN" dirty="0"/>
              <a:t> is a two digit number, with x = Tens place digit, and y = Units place digit, then </a:t>
            </a:r>
            <a:r>
              <a:rPr lang="en-IN" dirty="0" err="1"/>
              <a:t>xy</a:t>
            </a:r>
            <a:r>
              <a:rPr lang="en-IN" dirty="0"/>
              <a:t> – </a:t>
            </a:r>
            <a:r>
              <a:rPr lang="en-IN" dirty="0" err="1"/>
              <a:t>yx</a:t>
            </a:r>
            <a:r>
              <a:rPr lang="en-IN" dirty="0"/>
              <a:t> = 9 (x-y</a:t>
            </a:r>
            <a:r>
              <a:rPr lang="en-IN" dirty="0" smtClean="0"/>
              <a:t>). For </a:t>
            </a:r>
            <a:r>
              <a:rPr lang="en-IN" dirty="0"/>
              <a:t>example: 91 – 19 = 9(9-1) = </a:t>
            </a:r>
            <a:r>
              <a:rPr lang="en-IN" dirty="0" smtClean="0"/>
              <a:t>72</a:t>
            </a:r>
          </a:p>
          <a:p>
            <a:endParaRPr lang="en-IN" dirty="0" smtClean="0"/>
          </a:p>
          <a:p>
            <a:r>
              <a:rPr lang="en-IN" dirty="0" smtClean="0"/>
              <a:t>(2) if </a:t>
            </a:r>
            <a:r>
              <a:rPr lang="en-IN" dirty="0"/>
              <a:t>we add the numbers, let us see what happens then:</a:t>
            </a:r>
            <a:endParaRPr lang="en-US" dirty="0"/>
          </a:p>
          <a:p>
            <a:r>
              <a:rPr lang="en-IN" dirty="0" err="1"/>
              <a:t>xy</a:t>
            </a:r>
            <a:r>
              <a:rPr lang="en-IN" dirty="0"/>
              <a:t> + </a:t>
            </a:r>
            <a:r>
              <a:rPr lang="en-IN" dirty="0" err="1"/>
              <a:t>yx</a:t>
            </a:r>
            <a:r>
              <a:rPr lang="en-IN" dirty="0"/>
              <a:t> = 10x + y + 10y + x = 11 (x + </a:t>
            </a:r>
            <a:r>
              <a:rPr lang="en-IN" dirty="0" smtClean="0"/>
              <a:t>y), OR, 11 </a:t>
            </a:r>
            <a:r>
              <a:rPr lang="en-IN" dirty="0"/>
              <a:t>times sum of the digits at unit and tens place.</a:t>
            </a:r>
            <a:endParaRPr lang="en-US" dirty="0"/>
          </a:p>
          <a:p>
            <a:endParaRPr lang="en-US" dirty="0"/>
          </a:p>
          <a:p>
            <a:endParaRPr lang="en-US" dirty="0"/>
          </a:p>
        </p:txBody>
      </p:sp>
    </p:spTree>
    <p:extLst>
      <p:ext uri="{BB962C8B-B14F-4D97-AF65-F5344CB8AC3E}">
        <p14:creationId xmlns:p14="http://schemas.microsoft.com/office/powerpoint/2010/main" val="4282927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General Properties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QUESTIONS</a:t>
            </a:r>
          </a:p>
          <a:p>
            <a:r>
              <a:rPr lang="en-IN" dirty="0"/>
              <a:t>When a two digit number is reversed, another two digit number is obtained. Difference between original number and resulting number = 48. How many such two digit natural numbers are possible</a:t>
            </a:r>
            <a:r>
              <a:rPr lang="en-IN" dirty="0" smtClean="0"/>
              <a:t>?</a:t>
            </a:r>
          </a:p>
          <a:p>
            <a:endParaRPr lang="en-IN" dirty="0"/>
          </a:p>
          <a:p>
            <a:r>
              <a:rPr lang="en-IN" dirty="0"/>
              <a:t>When a two digit number is reversed, another two digit number is obtained. Difference between original number and resulting number = 45. How many such two digit natural numbers are possible?</a:t>
            </a:r>
            <a:endParaRPr lang="en-US" dirty="0"/>
          </a:p>
        </p:txBody>
      </p:sp>
    </p:spTree>
    <p:extLst>
      <p:ext uri="{BB962C8B-B14F-4D97-AF65-F5344CB8AC3E}">
        <p14:creationId xmlns:p14="http://schemas.microsoft.com/office/powerpoint/2010/main" val="281806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General Properties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QUESTIONS</a:t>
            </a:r>
          </a:p>
          <a:p>
            <a:r>
              <a:rPr lang="en-IN" dirty="0" smtClean="0"/>
              <a:t>When a two digit number is reversed, another two digit number is obtained. Difference between original number and resulting number = 45. How many such two digit natural numbers are possible?</a:t>
            </a:r>
          </a:p>
          <a:p>
            <a:r>
              <a:rPr lang="en-IN" dirty="0" smtClean="0">
                <a:solidFill>
                  <a:srgbClr val="0070C0"/>
                </a:solidFill>
              </a:rPr>
              <a:t>SOLUTION</a:t>
            </a:r>
          </a:p>
          <a:p>
            <a:r>
              <a:rPr lang="en-IN" dirty="0" smtClean="0"/>
              <a:t>Using Point (1): 9 </a:t>
            </a:r>
            <a:r>
              <a:rPr lang="en-IN" dirty="0"/>
              <a:t>(x-y) = 45</a:t>
            </a:r>
            <a:endParaRPr lang="en-US" dirty="0"/>
          </a:p>
          <a:p>
            <a:r>
              <a:rPr lang="en-IN" dirty="0" smtClean="0"/>
              <a:t>Or, x </a:t>
            </a:r>
            <a:r>
              <a:rPr lang="en-IN" dirty="0"/>
              <a:t>– y = </a:t>
            </a:r>
            <a:r>
              <a:rPr lang="en-IN" dirty="0" smtClean="0"/>
              <a:t>5. Thus, </a:t>
            </a:r>
            <a:r>
              <a:rPr lang="en-IN" dirty="0"/>
              <a:t>Sets of (x, y) = (5,0), (6,1), (7,2), (8,3), (9,4).</a:t>
            </a:r>
            <a:endParaRPr lang="en-US" dirty="0"/>
          </a:p>
          <a:p>
            <a:r>
              <a:rPr lang="en-IN" dirty="0"/>
              <a:t>However we cannot take set (5,0) as interchanging this will lead to ‘05’ which is not a two digit number. Hence number of sets possible = 4.</a:t>
            </a:r>
            <a:endParaRPr lang="en-US" dirty="0"/>
          </a:p>
          <a:p>
            <a:endParaRPr lang="en-US" dirty="0" smtClean="0"/>
          </a:p>
          <a:p>
            <a:endParaRPr lang="en-US" dirty="0"/>
          </a:p>
        </p:txBody>
      </p:sp>
    </p:spTree>
    <p:extLst>
      <p:ext uri="{BB962C8B-B14F-4D97-AF65-F5344CB8AC3E}">
        <p14:creationId xmlns:p14="http://schemas.microsoft.com/office/powerpoint/2010/main" val="2828521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General Properties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QUESTIONS</a:t>
            </a:r>
          </a:p>
          <a:p>
            <a:r>
              <a:rPr lang="en-IN" dirty="0"/>
              <a:t>Digits of a two digit number are interchanged. Sum of new number obtained and original number is a perfect square. If tens place digit is larger than units place digit, how many such two digit numbers exist</a:t>
            </a:r>
            <a:r>
              <a:rPr lang="en-IN" dirty="0" smtClean="0"/>
              <a:t>?</a:t>
            </a:r>
          </a:p>
          <a:p>
            <a:r>
              <a:rPr lang="en-IN" dirty="0" smtClean="0">
                <a:solidFill>
                  <a:srgbClr val="0070C0"/>
                </a:solidFill>
              </a:rPr>
              <a:t>SOLUTION</a:t>
            </a:r>
          </a:p>
          <a:p>
            <a:r>
              <a:rPr lang="en-IN" dirty="0"/>
              <a:t>Assume </a:t>
            </a:r>
            <a:r>
              <a:rPr lang="en-IN" dirty="0" err="1"/>
              <a:t>xy</a:t>
            </a:r>
            <a:r>
              <a:rPr lang="en-IN" dirty="0"/>
              <a:t> is the two digit number. After interchanging </a:t>
            </a:r>
            <a:r>
              <a:rPr lang="en-IN" dirty="0" smtClean="0"/>
              <a:t>digits</a:t>
            </a:r>
            <a:r>
              <a:rPr lang="en-IN" dirty="0"/>
              <a:t>, new </a:t>
            </a:r>
            <a:r>
              <a:rPr lang="en-IN" dirty="0" smtClean="0"/>
              <a:t>no. = </a:t>
            </a:r>
            <a:r>
              <a:rPr lang="en-IN" dirty="0" err="1"/>
              <a:t>yx</a:t>
            </a:r>
            <a:r>
              <a:rPr lang="en-IN" dirty="0"/>
              <a:t>.</a:t>
            </a:r>
            <a:endParaRPr lang="en-US" dirty="0"/>
          </a:p>
          <a:p>
            <a:r>
              <a:rPr lang="en-IN" dirty="0"/>
              <a:t>According to the question, </a:t>
            </a:r>
            <a:r>
              <a:rPr lang="en-IN" dirty="0" err="1"/>
              <a:t>xy</a:t>
            </a:r>
            <a:r>
              <a:rPr lang="en-IN" dirty="0"/>
              <a:t> + </a:t>
            </a:r>
            <a:r>
              <a:rPr lang="en-IN" dirty="0" err="1"/>
              <a:t>yx</a:t>
            </a:r>
            <a:r>
              <a:rPr lang="en-IN" dirty="0"/>
              <a:t> = 10x + y + 10y + x = 11 (x + y)</a:t>
            </a:r>
            <a:endParaRPr lang="en-US" dirty="0"/>
          </a:p>
          <a:p>
            <a:r>
              <a:rPr lang="en-IN" dirty="0"/>
              <a:t>11 (x + y) is perfect </a:t>
            </a:r>
            <a:r>
              <a:rPr lang="en-IN" dirty="0" smtClean="0"/>
              <a:t>square. Since </a:t>
            </a:r>
            <a:r>
              <a:rPr lang="en-IN" dirty="0"/>
              <a:t>11 is a prime number, (</a:t>
            </a:r>
            <a:r>
              <a:rPr lang="en-IN" dirty="0" err="1"/>
              <a:t>x+y</a:t>
            </a:r>
            <a:r>
              <a:rPr lang="en-IN" dirty="0"/>
              <a:t>) should be equal to 11. Now we will see different possibilities so that x + y = 11.</a:t>
            </a:r>
            <a:endParaRPr lang="en-US" dirty="0"/>
          </a:p>
          <a:p>
            <a:r>
              <a:rPr lang="en-IN" dirty="0"/>
              <a:t>Set of (x, y) = (9, 2), (8,3), (7,4), (6,5) [Since tens place digit is larger than units place digit].</a:t>
            </a:r>
            <a:endParaRPr lang="en-US" dirty="0"/>
          </a:p>
          <a:p>
            <a:r>
              <a:rPr lang="en-IN" dirty="0"/>
              <a:t>Hence 4 sets are possible.</a:t>
            </a:r>
            <a:endParaRPr lang="en-IN" dirty="0" smtClean="0"/>
          </a:p>
          <a:p>
            <a:endParaRPr lang="en-US" dirty="0"/>
          </a:p>
        </p:txBody>
      </p:sp>
    </p:spTree>
    <p:extLst>
      <p:ext uri="{BB962C8B-B14F-4D97-AF65-F5344CB8AC3E}">
        <p14:creationId xmlns:p14="http://schemas.microsoft.com/office/powerpoint/2010/main" val="421051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Numbers and Their definitions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Rational Numbers</a:t>
                </a:r>
              </a:p>
              <a:p>
                <a:pPr lvl="1"/>
                <a:r>
                  <a:rPr lang="en-IN" dirty="0"/>
                  <a:t>So what kind of numbers are Rational Numbers?</a:t>
                </a:r>
                <a:endParaRPr lang="en-US" dirty="0"/>
              </a:p>
              <a:p>
                <a:pPr lvl="1"/>
                <a:r>
                  <a:rPr lang="en-IN" dirty="0"/>
                  <a:t>All the integers </a:t>
                </a:r>
                <a:endParaRPr lang="en-IN" dirty="0" smtClean="0"/>
              </a:p>
              <a:p>
                <a:pPr lvl="1"/>
                <a:r>
                  <a:rPr lang="en-IN" dirty="0"/>
                  <a:t>repeating decimal numbers with a fixed </a:t>
                </a:r>
                <a:r>
                  <a:rPr lang="en-IN" dirty="0" smtClean="0"/>
                  <a:t>period (e.g., 1.234234234……..)</a:t>
                </a:r>
              </a:p>
              <a:p>
                <a:pPr lvl="1"/>
                <a:r>
                  <a:rPr lang="en-IN" dirty="0" smtClean="0"/>
                  <a:t>Is this number a rational number : 0.567568345678….. (Going till infinity)</a:t>
                </a:r>
              </a:p>
              <a:p>
                <a:r>
                  <a:rPr lang="en-IN" dirty="0" smtClean="0"/>
                  <a:t>Any Real Number which is NOT rational is </a:t>
                </a:r>
                <a:r>
                  <a:rPr lang="en-IN" dirty="0" smtClean="0">
                    <a:solidFill>
                      <a:srgbClr val="FF0000"/>
                    </a:solidFill>
                  </a:rPr>
                  <a:t>IRRATIONAL</a:t>
                </a:r>
                <a:r>
                  <a:rPr lang="en-IN" dirty="0" smtClean="0"/>
                  <a:t> Number</a:t>
                </a:r>
              </a:p>
              <a:p>
                <a:pPr marL="0" indent="0">
                  <a:buNone/>
                </a:pPr>
                <a:r>
                  <a:rPr lang="en-IN" dirty="0" smtClean="0"/>
                  <a:t>Converting Repeating decimal into fraction</a:t>
                </a:r>
              </a:p>
              <a:p>
                <a:pPr lvl="1"/>
                <a:r>
                  <a:rPr lang="en-IN" dirty="0" smtClean="0"/>
                  <a:t>0.444444</a:t>
                </a:r>
                <a:r>
                  <a:rPr lang="en-IN" dirty="0"/>
                  <a:t>........=</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4</m:t>
                        </m:r>
                      </m:num>
                      <m:den>
                        <m:r>
                          <a:rPr lang="en-IN" i="1">
                            <a:latin typeface="Cambria Math" panose="02040503050406030204" pitchFamily="18" charset="0"/>
                          </a:rPr>
                          <m:t>9</m:t>
                        </m:r>
                      </m:den>
                    </m:f>
                  </m:oMath>
                </a14:m>
                <a:endParaRPr lang="en-US" dirty="0" smtClean="0"/>
              </a:p>
              <a:p>
                <a:pPr lvl="1"/>
                <a:r>
                  <a:rPr lang="en-IN" dirty="0" smtClean="0"/>
                  <a:t>0.454545....... =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45</m:t>
                        </m:r>
                      </m:num>
                      <m:den>
                        <m:r>
                          <a:rPr lang="en-IN" i="1">
                            <a:latin typeface="Cambria Math" panose="02040503050406030204" pitchFamily="18" charset="0"/>
                          </a:rPr>
                          <m:t>99</m:t>
                        </m:r>
                      </m:den>
                    </m:f>
                  </m:oMath>
                </a14:m>
                <a:endParaRPr lang="en-US" dirty="0"/>
              </a:p>
              <a:p>
                <a:pPr lvl="1"/>
                <a:r>
                  <a:rPr lang="en-IN" dirty="0"/>
                  <a:t>0.678678678678........=</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678</m:t>
                        </m:r>
                      </m:num>
                      <m:den>
                        <m:r>
                          <a:rPr lang="en-IN" i="1">
                            <a:latin typeface="Cambria Math" panose="02040503050406030204" pitchFamily="18" charset="0"/>
                          </a:rPr>
                          <m:t>999</m:t>
                        </m:r>
                      </m:den>
                    </m:f>
                  </m:oMath>
                </a14:m>
                <a:r>
                  <a:rPr lang="en-IN"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4145088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Numbers and Their definitions</a:t>
            </a:r>
            <a:endParaRPr lang="en-US" dirty="0"/>
          </a:p>
        </p:txBody>
      </p:sp>
      <p:sp>
        <p:nvSpPr>
          <p:cNvPr id="3" name="Content Placeholder 2"/>
          <p:cNvSpPr>
            <a:spLocks noGrp="1"/>
          </p:cNvSpPr>
          <p:nvPr>
            <p:ph idx="1"/>
          </p:nvPr>
        </p:nvSpPr>
        <p:spPr/>
        <p:txBody>
          <a:bodyPr/>
          <a:lstStyle/>
          <a:p>
            <a:r>
              <a:rPr lang="en-IN" dirty="0"/>
              <a:t>Convert </a:t>
            </a:r>
            <a:r>
              <a:rPr lang="en-IN" dirty="0" smtClean="0"/>
              <a:t>0.121212...........</a:t>
            </a:r>
            <a:r>
              <a:rPr lang="en-IN" dirty="0"/>
              <a:t>into rational </a:t>
            </a:r>
            <a:r>
              <a:rPr lang="en-IN" dirty="0" smtClean="0"/>
              <a:t>form</a:t>
            </a:r>
          </a:p>
          <a:p>
            <a:endParaRPr lang="en-IN" dirty="0"/>
          </a:p>
          <a:p>
            <a:endParaRPr lang="en-IN" dirty="0" smtClean="0"/>
          </a:p>
          <a:p>
            <a:r>
              <a:rPr lang="en-IN" dirty="0" smtClean="0"/>
              <a:t>Convert 0.123123123</a:t>
            </a:r>
            <a:r>
              <a:rPr lang="en-IN" dirty="0"/>
              <a:t>...........into rational </a:t>
            </a:r>
            <a:r>
              <a:rPr lang="en-IN" dirty="0" smtClean="0"/>
              <a:t>form</a:t>
            </a:r>
          </a:p>
          <a:p>
            <a:endParaRPr lang="en-IN" dirty="0"/>
          </a:p>
          <a:p>
            <a:endParaRPr lang="en-IN" dirty="0" smtClean="0"/>
          </a:p>
          <a:p>
            <a:r>
              <a:rPr lang="en-IN" dirty="0" smtClean="0"/>
              <a:t>Convert </a:t>
            </a:r>
            <a:r>
              <a:rPr lang="en-IN" dirty="0"/>
              <a:t>3.1232323...........into rational form</a:t>
            </a:r>
            <a:endParaRPr lang="en-US" dirty="0"/>
          </a:p>
        </p:txBody>
      </p:sp>
    </p:spTree>
    <p:extLst>
      <p:ext uri="{BB962C8B-B14F-4D97-AF65-F5344CB8AC3E}">
        <p14:creationId xmlns:p14="http://schemas.microsoft.com/office/powerpoint/2010/main" val="407468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Numbers and Their definitions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IN" b="1" dirty="0" smtClean="0"/>
                  <a:t>Identify </a:t>
                </a:r>
                <a:r>
                  <a:rPr lang="en-IN" b="1" dirty="0"/>
                  <a:t>which of the following are rational numbers:</a:t>
                </a:r>
                <a:endParaRPr lang="en-US" dirty="0"/>
              </a:p>
              <a:p>
                <a:r>
                  <a:rPr lang="en-IN" dirty="0"/>
                  <a:t>(a)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5</m:t>
                        </m:r>
                      </m:num>
                      <m:den>
                        <m:r>
                          <a:rPr lang="en-IN" i="1">
                            <a:latin typeface="Cambria Math" panose="02040503050406030204" pitchFamily="18" charset="0"/>
                          </a:rPr>
                          <m:t>9</m:t>
                        </m:r>
                      </m:den>
                    </m:f>
                  </m:oMath>
                </a14:m>
                <a:endParaRPr lang="en-US" dirty="0"/>
              </a:p>
              <a:p>
                <a:r>
                  <a:rPr lang="en-IN" dirty="0"/>
                  <a:t>(b) 0.33333 (3 repeating till infinity)</a:t>
                </a:r>
                <a:endParaRPr lang="en-US" dirty="0"/>
              </a:p>
              <a:p>
                <a:r>
                  <a:rPr lang="en-IN" dirty="0"/>
                  <a:t>(c) </a:t>
                </a:r>
                <a:r>
                  <a:rPr lang="en-IN" dirty="0" smtClean="0"/>
                  <a:t>Sqrt2</a:t>
                </a:r>
                <a:endParaRPr lang="en-US" dirty="0"/>
              </a:p>
              <a:p>
                <a:r>
                  <a:rPr lang="en-IN" dirty="0"/>
                  <a:t>(d)</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22</m:t>
                        </m:r>
                      </m:num>
                      <m:den>
                        <m:r>
                          <a:rPr lang="en-IN" i="1">
                            <a:latin typeface="Cambria Math" panose="02040503050406030204" pitchFamily="18" charset="0"/>
                          </a:rPr>
                          <m:t>7</m:t>
                        </m:r>
                      </m:den>
                    </m:f>
                  </m:oMath>
                </a14:m>
                <a:endParaRPr lang="en-US" dirty="0"/>
              </a:p>
              <a:p>
                <a:r>
                  <a:rPr lang="en-IN" dirty="0"/>
                  <a:t>(e) </a:t>
                </a:r>
                <a14:m>
                  <m:oMath xmlns:m="http://schemas.openxmlformats.org/officeDocument/2006/math">
                    <m:r>
                      <a:rPr lang="en-IN" i="1">
                        <a:latin typeface="Cambria Math" panose="02040503050406030204" pitchFamily="18" charset="0"/>
                      </a:rPr>
                      <m:t>𝜋</m:t>
                    </m:r>
                  </m:oMath>
                </a14:m>
                <a:endParaRPr lang="en-US" dirty="0"/>
              </a:p>
              <a:p>
                <a:r>
                  <a:rPr lang="en-IN" dirty="0"/>
                  <a:t>(f) 0.573573573 (573 repeating till infinity)</a:t>
                </a:r>
                <a:endParaRPr lang="en-US" dirty="0"/>
              </a:p>
              <a:p>
                <a:r>
                  <a:rPr lang="en-IN" dirty="0"/>
                  <a:t>(g) 5.63796246067726496778346521 (till infinity)</a:t>
                </a:r>
                <a:endParaRPr lang="en-US" dirty="0"/>
              </a:p>
              <a:p>
                <a:r>
                  <a:rPr lang="en-IN" dirty="0"/>
                  <a:t>(h) </a:t>
                </a:r>
                <a14:m>
                  <m:oMath xmlns:m="http://schemas.openxmlformats.org/officeDocument/2006/math">
                    <m:sSup>
                      <m:sSupPr>
                        <m:ctrlPr>
                          <a:rPr lang="en-US" i="1">
                            <a:latin typeface="Cambria Math" panose="02040503050406030204" pitchFamily="18" charset="0"/>
                          </a:rPr>
                        </m:ctrlPr>
                      </m:sSupPr>
                      <m:e>
                        <m:rad>
                          <m:radPr>
                            <m:degHide m:val="on"/>
                            <m:ctrlPr>
                              <a:rPr lang="en-US" i="1">
                                <a:latin typeface="Cambria Math" panose="02040503050406030204" pitchFamily="18" charset="0"/>
                              </a:rPr>
                            </m:ctrlPr>
                          </m:radPr>
                          <m:deg/>
                          <m:e>
                            <m:r>
                              <a:rPr lang="en-IN" i="1">
                                <a:latin typeface="Cambria Math" panose="02040503050406030204" pitchFamily="18" charset="0"/>
                              </a:rPr>
                              <m:t>5</m:t>
                            </m:r>
                          </m:e>
                        </m:rad>
                      </m:e>
                      <m:sup>
                        <m:r>
                          <a:rPr lang="en-IN" i="1">
                            <a:latin typeface="Cambria Math" panose="02040503050406030204" pitchFamily="18" charset="0"/>
                          </a:rPr>
                          <m:t>100</m:t>
                        </m:r>
                      </m:sup>
                    </m:sSup>
                  </m:oMath>
                </a14:m>
                <a:endParaRPr lang="en-US" dirty="0"/>
              </a:p>
              <a:p>
                <a:r>
                  <a:rPr lang="en-IN" dirty="0"/>
                  <a:t>(</a:t>
                </a:r>
                <a:r>
                  <a:rPr lang="en-IN" dirty="0" err="1"/>
                  <a:t>i</a:t>
                </a:r>
                <a:r>
                  <a:rPr lang="en-IN" dirty="0"/>
                  <a:t>) </a:t>
                </a:r>
                <a14:m>
                  <m:oMath xmlns:m="http://schemas.openxmlformats.org/officeDocument/2006/math">
                    <m:sSup>
                      <m:sSupPr>
                        <m:ctrlPr>
                          <a:rPr lang="en-US" i="1">
                            <a:latin typeface="Cambria Math" panose="02040503050406030204" pitchFamily="18" charset="0"/>
                          </a:rPr>
                        </m:ctrlPr>
                      </m:sSupPr>
                      <m:e>
                        <m:rad>
                          <m:radPr>
                            <m:degHide m:val="on"/>
                            <m:ctrlPr>
                              <a:rPr lang="en-US" i="1">
                                <a:latin typeface="Cambria Math" panose="02040503050406030204" pitchFamily="18" charset="0"/>
                              </a:rPr>
                            </m:ctrlPr>
                          </m:radPr>
                          <m:deg/>
                          <m:e>
                            <m:r>
                              <a:rPr lang="en-IN" i="1">
                                <a:latin typeface="Cambria Math" panose="02040503050406030204" pitchFamily="18" charset="0"/>
                              </a:rPr>
                              <m:t>5</m:t>
                            </m:r>
                          </m:e>
                        </m:rad>
                      </m:e>
                      <m:sup>
                        <m:r>
                          <a:rPr lang="en-IN" i="1">
                            <a:latin typeface="Cambria Math" panose="02040503050406030204" pitchFamily="18" charset="0"/>
                          </a:rPr>
                          <m:t>100</m:t>
                        </m:r>
                      </m:sup>
                    </m:sSup>
                  </m:oMath>
                </a14:m>
                <a:r>
                  <a:rPr lang="en-IN" dirty="0"/>
                  <a:t> +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1</m:t>
                        </m:r>
                      </m:num>
                      <m:den>
                        <m:sSup>
                          <m:sSupPr>
                            <m:ctrlPr>
                              <a:rPr lang="en-US" i="1">
                                <a:latin typeface="Cambria Math" panose="02040503050406030204" pitchFamily="18" charset="0"/>
                              </a:rPr>
                            </m:ctrlPr>
                          </m:sSupPr>
                          <m:e>
                            <m:rad>
                              <m:radPr>
                                <m:degHide m:val="on"/>
                                <m:ctrlPr>
                                  <a:rPr lang="en-US" i="1">
                                    <a:latin typeface="Cambria Math" panose="02040503050406030204" pitchFamily="18" charset="0"/>
                                  </a:rPr>
                                </m:ctrlPr>
                              </m:radPr>
                              <m:deg/>
                              <m:e>
                                <m:r>
                                  <a:rPr lang="en-IN" i="1">
                                    <a:latin typeface="Cambria Math" panose="02040503050406030204" pitchFamily="18" charset="0"/>
                                  </a:rPr>
                                  <m:t>5</m:t>
                                </m:r>
                              </m:e>
                            </m:rad>
                          </m:e>
                          <m:sup>
                            <m:r>
                              <a:rPr lang="en-IN" i="1">
                                <a:latin typeface="Cambria Math" panose="02040503050406030204" pitchFamily="18" charset="0"/>
                              </a:rPr>
                              <m:t>100</m:t>
                            </m:r>
                          </m:sup>
                        </m:sSup>
                      </m:den>
                    </m:f>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3221"/>
                </a:stretch>
              </a:blipFill>
            </p:spPr>
            <p:txBody>
              <a:bodyPr/>
              <a:lstStyle/>
              <a:p>
                <a:r>
                  <a:rPr lang="en-US">
                    <a:noFill/>
                  </a:rPr>
                  <a:t> </a:t>
                </a:r>
              </a:p>
            </p:txBody>
          </p:sp>
        </mc:Fallback>
      </mc:AlternateContent>
    </p:spTree>
    <p:extLst>
      <p:ext uri="{BB962C8B-B14F-4D97-AF65-F5344CB8AC3E}">
        <p14:creationId xmlns:p14="http://schemas.microsoft.com/office/powerpoint/2010/main" val="3892121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Numbers and Their definitions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IN" b="1" dirty="0" smtClean="0"/>
                  <a:t>Identify </a:t>
                </a:r>
                <a:r>
                  <a:rPr lang="en-IN" b="1" dirty="0"/>
                  <a:t>which of the following are rational numbers:</a:t>
                </a:r>
                <a:endParaRPr lang="en-US" dirty="0"/>
              </a:p>
              <a:p>
                <a:r>
                  <a:rPr lang="en-IN" dirty="0"/>
                  <a:t>(a)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5</m:t>
                        </m:r>
                      </m:num>
                      <m:den>
                        <m:r>
                          <a:rPr lang="en-IN" i="1">
                            <a:latin typeface="Cambria Math" panose="02040503050406030204" pitchFamily="18" charset="0"/>
                          </a:rPr>
                          <m:t>9</m:t>
                        </m:r>
                      </m:den>
                    </m:f>
                  </m:oMath>
                </a14:m>
                <a:r>
                  <a:rPr lang="en-US" dirty="0" smtClean="0"/>
                  <a:t>							YES</a:t>
                </a:r>
                <a:endParaRPr lang="en-US" dirty="0"/>
              </a:p>
              <a:p>
                <a:r>
                  <a:rPr lang="en-IN" dirty="0"/>
                  <a:t>(b) 0.33333 (3 repeating till infinity</a:t>
                </a:r>
                <a:r>
                  <a:rPr lang="en-IN" dirty="0" smtClean="0"/>
                  <a:t>)		YES</a:t>
                </a:r>
                <a:endParaRPr lang="en-US" dirty="0"/>
              </a:p>
              <a:p>
                <a:r>
                  <a:rPr lang="en-IN" dirty="0"/>
                  <a:t>(c) </a:t>
                </a:r>
                <a:r>
                  <a:rPr lang="en-IN" dirty="0" err="1" smtClean="0"/>
                  <a:t>sqrt</a:t>
                </a:r>
                <a:r>
                  <a:rPr lang="en-IN" dirty="0" smtClean="0"/>
                  <a:t> 2						NO</a:t>
                </a:r>
                <a:endParaRPr lang="en-US" dirty="0"/>
              </a:p>
              <a:p>
                <a:r>
                  <a:rPr lang="en-IN" dirty="0"/>
                  <a:t>(d)</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22</m:t>
                        </m:r>
                      </m:num>
                      <m:den>
                        <m:r>
                          <a:rPr lang="en-IN" i="1">
                            <a:latin typeface="Cambria Math" panose="02040503050406030204" pitchFamily="18" charset="0"/>
                          </a:rPr>
                          <m:t>7</m:t>
                        </m:r>
                      </m:den>
                    </m:f>
                  </m:oMath>
                </a14:m>
                <a:r>
                  <a:rPr lang="en-US" dirty="0" smtClean="0"/>
                  <a:t>							YES</a:t>
                </a:r>
                <a:endParaRPr lang="en-US" dirty="0"/>
              </a:p>
              <a:p>
                <a:r>
                  <a:rPr lang="en-IN" dirty="0"/>
                  <a:t>(e) </a:t>
                </a:r>
                <a14:m>
                  <m:oMath xmlns:m="http://schemas.openxmlformats.org/officeDocument/2006/math">
                    <m:r>
                      <a:rPr lang="en-IN" i="1">
                        <a:latin typeface="Cambria Math" panose="02040503050406030204" pitchFamily="18" charset="0"/>
                      </a:rPr>
                      <m:t>𝜋</m:t>
                    </m:r>
                  </m:oMath>
                </a14:m>
                <a:r>
                  <a:rPr lang="en-US" dirty="0" smtClean="0"/>
                  <a:t>							NO</a:t>
                </a:r>
                <a:endParaRPr lang="en-US" dirty="0"/>
              </a:p>
              <a:p>
                <a:r>
                  <a:rPr lang="en-IN" dirty="0"/>
                  <a:t>(f) 0.573573573 (573 repeating till infinity</a:t>
                </a:r>
                <a:r>
                  <a:rPr lang="en-IN" dirty="0" smtClean="0"/>
                  <a:t>)		YES</a:t>
                </a:r>
                <a:endParaRPr lang="en-US" dirty="0"/>
              </a:p>
              <a:p>
                <a:r>
                  <a:rPr lang="en-IN" dirty="0"/>
                  <a:t>(g) 5.63796246067726496778346521 (till infinity</a:t>
                </a:r>
                <a:r>
                  <a:rPr lang="en-IN" dirty="0" smtClean="0"/>
                  <a:t>)	NO</a:t>
                </a:r>
                <a:endParaRPr lang="en-US" dirty="0"/>
              </a:p>
              <a:p>
                <a:r>
                  <a:rPr lang="en-IN" dirty="0"/>
                  <a:t>(h) </a:t>
                </a:r>
                <a14:m>
                  <m:oMath xmlns:m="http://schemas.openxmlformats.org/officeDocument/2006/math">
                    <m:sSup>
                      <m:sSupPr>
                        <m:ctrlPr>
                          <a:rPr lang="en-US" i="1">
                            <a:latin typeface="Cambria Math" panose="02040503050406030204" pitchFamily="18" charset="0"/>
                          </a:rPr>
                        </m:ctrlPr>
                      </m:sSupPr>
                      <m:e>
                        <m:rad>
                          <m:radPr>
                            <m:degHide m:val="on"/>
                            <m:ctrlPr>
                              <a:rPr lang="en-US" i="1">
                                <a:latin typeface="Cambria Math" panose="02040503050406030204" pitchFamily="18" charset="0"/>
                              </a:rPr>
                            </m:ctrlPr>
                          </m:radPr>
                          <m:deg/>
                          <m:e>
                            <m:r>
                              <a:rPr lang="en-IN" i="1">
                                <a:latin typeface="Cambria Math" panose="02040503050406030204" pitchFamily="18" charset="0"/>
                              </a:rPr>
                              <m:t>5</m:t>
                            </m:r>
                          </m:e>
                        </m:rad>
                      </m:e>
                      <m:sup>
                        <m:r>
                          <a:rPr lang="en-IN" i="1">
                            <a:latin typeface="Cambria Math" panose="02040503050406030204" pitchFamily="18" charset="0"/>
                          </a:rPr>
                          <m:t>100</m:t>
                        </m:r>
                      </m:sup>
                    </m:sSup>
                  </m:oMath>
                </a14:m>
                <a:r>
                  <a:rPr lang="en-US" dirty="0" smtClean="0"/>
                  <a:t>	(= </a:t>
                </a:r>
                <a:r>
                  <a:rPr lang="en-IN" dirty="0" smtClean="0"/>
                  <a:t>5</a:t>
                </a:r>
                <a:r>
                  <a:rPr lang="en-IN" baseline="30000" dirty="0" smtClean="0"/>
                  <a:t>50</a:t>
                </a:r>
                <a:r>
                  <a:rPr lang="en-US" dirty="0" smtClean="0"/>
                  <a:t>)					YES</a:t>
                </a:r>
                <a:endParaRPr lang="en-US" dirty="0"/>
              </a:p>
              <a:p>
                <a:r>
                  <a:rPr lang="en-IN" dirty="0"/>
                  <a:t>(</a:t>
                </a:r>
                <a:r>
                  <a:rPr lang="en-IN" dirty="0" err="1"/>
                  <a:t>i</a:t>
                </a:r>
                <a:r>
                  <a:rPr lang="en-IN" dirty="0"/>
                  <a:t>) </a:t>
                </a:r>
                <a14:m>
                  <m:oMath xmlns:m="http://schemas.openxmlformats.org/officeDocument/2006/math">
                    <m:sSup>
                      <m:sSupPr>
                        <m:ctrlPr>
                          <a:rPr lang="en-US" i="1">
                            <a:latin typeface="Cambria Math" panose="02040503050406030204" pitchFamily="18" charset="0"/>
                          </a:rPr>
                        </m:ctrlPr>
                      </m:sSupPr>
                      <m:e>
                        <m:rad>
                          <m:radPr>
                            <m:degHide m:val="on"/>
                            <m:ctrlPr>
                              <a:rPr lang="en-US" i="1">
                                <a:latin typeface="Cambria Math" panose="02040503050406030204" pitchFamily="18" charset="0"/>
                              </a:rPr>
                            </m:ctrlPr>
                          </m:radPr>
                          <m:deg/>
                          <m:e>
                            <m:r>
                              <a:rPr lang="en-IN" i="1">
                                <a:latin typeface="Cambria Math" panose="02040503050406030204" pitchFamily="18" charset="0"/>
                              </a:rPr>
                              <m:t>5</m:t>
                            </m:r>
                          </m:e>
                        </m:rad>
                      </m:e>
                      <m:sup>
                        <m:r>
                          <a:rPr lang="en-IN" i="1">
                            <a:latin typeface="Cambria Math" panose="02040503050406030204" pitchFamily="18" charset="0"/>
                          </a:rPr>
                          <m:t>100</m:t>
                        </m:r>
                      </m:sup>
                    </m:sSup>
                  </m:oMath>
                </a14:m>
                <a:r>
                  <a:rPr lang="en-IN" dirty="0"/>
                  <a:t> +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1</m:t>
                        </m:r>
                      </m:num>
                      <m:den>
                        <m:sSup>
                          <m:sSupPr>
                            <m:ctrlPr>
                              <a:rPr lang="en-US" i="1">
                                <a:latin typeface="Cambria Math" panose="02040503050406030204" pitchFamily="18" charset="0"/>
                              </a:rPr>
                            </m:ctrlPr>
                          </m:sSupPr>
                          <m:e>
                            <m:rad>
                              <m:radPr>
                                <m:degHide m:val="on"/>
                                <m:ctrlPr>
                                  <a:rPr lang="en-US" i="1">
                                    <a:latin typeface="Cambria Math" panose="02040503050406030204" pitchFamily="18" charset="0"/>
                                  </a:rPr>
                                </m:ctrlPr>
                              </m:radPr>
                              <m:deg/>
                              <m:e>
                                <m:r>
                                  <a:rPr lang="en-IN" i="1">
                                    <a:latin typeface="Cambria Math" panose="02040503050406030204" pitchFamily="18" charset="0"/>
                                  </a:rPr>
                                  <m:t>5</m:t>
                                </m:r>
                              </m:e>
                            </m:rad>
                          </m:e>
                          <m:sup>
                            <m:r>
                              <a:rPr lang="en-IN" i="1">
                                <a:latin typeface="Cambria Math" panose="02040503050406030204" pitchFamily="18" charset="0"/>
                              </a:rPr>
                              <m:t>100</m:t>
                            </m:r>
                          </m:sup>
                        </m:sSup>
                      </m:den>
                    </m:f>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3221"/>
                </a:stretch>
              </a:blipFill>
            </p:spPr>
            <p:txBody>
              <a:bodyPr/>
              <a:lstStyle/>
              <a:p>
                <a:r>
                  <a:rPr lang="en-US">
                    <a:noFill/>
                  </a:rPr>
                  <a:t> </a:t>
                </a:r>
              </a:p>
            </p:txBody>
          </p:sp>
        </mc:Fallback>
      </mc:AlternateContent>
    </p:spTree>
    <p:extLst>
      <p:ext uri="{BB962C8B-B14F-4D97-AF65-F5344CB8AC3E}">
        <p14:creationId xmlns:p14="http://schemas.microsoft.com/office/powerpoint/2010/main" val="1242314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Numbers and Their definitions</a:t>
            </a:r>
            <a:endParaRPr lang="en-US" dirty="0"/>
          </a:p>
        </p:txBody>
      </p:sp>
      <p:sp>
        <p:nvSpPr>
          <p:cNvPr id="3" name="Content Placeholder 2"/>
          <p:cNvSpPr>
            <a:spLocks noGrp="1"/>
          </p:cNvSpPr>
          <p:nvPr>
            <p:ph idx="1"/>
          </p:nvPr>
        </p:nvSpPr>
        <p:spPr/>
        <p:txBody>
          <a:bodyPr>
            <a:noAutofit/>
          </a:bodyPr>
          <a:lstStyle/>
          <a:p>
            <a:r>
              <a:rPr lang="en-IN" sz="1800" dirty="0" smtClean="0"/>
              <a:t>Integers</a:t>
            </a:r>
          </a:p>
          <a:p>
            <a:pPr lvl="1"/>
            <a:r>
              <a:rPr lang="en-IN" sz="1800" dirty="0" smtClean="0"/>
              <a:t>NON-FRACTION REAL NUMBERS</a:t>
            </a:r>
          </a:p>
          <a:p>
            <a:pPr lvl="1"/>
            <a:r>
              <a:rPr lang="en-IN" sz="1800" dirty="0" smtClean="0"/>
              <a:t>Integers </a:t>
            </a:r>
            <a:r>
              <a:rPr lang="en-IN" sz="1800" dirty="0"/>
              <a:t>can be either positive or negative or zero.  Integers are also classified as Odd or even integers.</a:t>
            </a:r>
            <a:endParaRPr lang="en-US" sz="1800" dirty="0"/>
          </a:p>
          <a:p>
            <a:r>
              <a:rPr lang="en-IN" sz="1800" dirty="0"/>
              <a:t>Even Integers </a:t>
            </a:r>
            <a:r>
              <a:rPr lang="en-IN" sz="1800" dirty="0" smtClean="0"/>
              <a:t>- Any </a:t>
            </a:r>
            <a:r>
              <a:rPr lang="en-IN" sz="1800" dirty="0"/>
              <a:t>integer that can be written in the format of 2N is an even integer, where N is an integer. In other words, any number that is divisible by 2 is an even integer. For example: 2, 4, 100 etc. </a:t>
            </a:r>
            <a:endParaRPr lang="en-IN" sz="1800" dirty="0" smtClean="0"/>
          </a:p>
          <a:p>
            <a:r>
              <a:rPr lang="en-IN" sz="1800" dirty="0"/>
              <a:t>Odd Integers – Any integer that can be written in the format of 2N +1 is an odd integer, where N is an </a:t>
            </a:r>
            <a:r>
              <a:rPr lang="en-IN" sz="1800" dirty="0" smtClean="0"/>
              <a:t>integer.</a:t>
            </a:r>
          </a:p>
          <a:p>
            <a:r>
              <a:rPr lang="en-IN" sz="1800" b="1" dirty="0"/>
              <a:t>Whole Numbers</a:t>
            </a:r>
            <a:endParaRPr lang="en-US" sz="1800" dirty="0"/>
          </a:p>
          <a:p>
            <a:r>
              <a:rPr lang="en-IN" sz="1800" dirty="0"/>
              <a:t>When 0 is added to the set of natural numbers, we obtain whole numbers.  So whole numbers are 0,1,2,3,4,5,................</a:t>
            </a:r>
            <a:r>
              <a:rPr lang="en-IN" sz="1800" dirty="0" err="1"/>
              <a:t>upto</a:t>
            </a:r>
            <a:r>
              <a:rPr lang="en-IN" sz="1800" dirty="0"/>
              <a:t> infinity. Whole numbers are also known as Non-negative integers. </a:t>
            </a:r>
            <a:r>
              <a:rPr lang="en-IN" sz="1800" dirty="0" smtClean="0"/>
              <a:t>Lowest </a:t>
            </a:r>
            <a:r>
              <a:rPr lang="en-IN" sz="1800" dirty="0"/>
              <a:t>whole number = 0</a:t>
            </a:r>
            <a:endParaRPr lang="en-US" sz="1800" dirty="0"/>
          </a:p>
          <a:p>
            <a:r>
              <a:rPr lang="en-IN" sz="1800" b="1" dirty="0" smtClean="0"/>
              <a:t>Natural </a:t>
            </a:r>
            <a:r>
              <a:rPr lang="en-IN" sz="1800" b="1" dirty="0"/>
              <a:t>Number</a:t>
            </a:r>
            <a:endParaRPr lang="en-US" sz="1800" dirty="0"/>
          </a:p>
          <a:p>
            <a:r>
              <a:rPr lang="en-IN" sz="1800" dirty="0"/>
              <a:t>Natural numbers are counting numbers: 1, 2, 3, 4, 5................</a:t>
            </a:r>
            <a:r>
              <a:rPr lang="en-IN" sz="1800" dirty="0" err="1"/>
              <a:t>upto</a:t>
            </a:r>
            <a:r>
              <a:rPr lang="en-IN" sz="1800" dirty="0"/>
              <a:t> infinity. Natural numbers are also known as positive integers</a:t>
            </a:r>
            <a:r>
              <a:rPr lang="en-IN" sz="1800" dirty="0" smtClean="0"/>
              <a:t>. Lowest </a:t>
            </a:r>
            <a:r>
              <a:rPr lang="en-IN" sz="1800" dirty="0"/>
              <a:t>natural number = 1 = 1</a:t>
            </a:r>
            <a:r>
              <a:rPr lang="en-IN" sz="1800" baseline="30000" dirty="0"/>
              <a:t>st</a:t>
            </a:r>
            <a:r>
              <a:rPr lang="en-IN" sz="1800" dirty="0"/>
              <a:t> natural number</a:t>
            </a:r>
            <a:endParaRPr lang="en-US" sz="1800" dirty="0"/>
          </a:p>
          <a:p>
            <a:endParaRPr lang="en-US" sz="1800" dirty="0"/>
          </a:p>
        </p:txBody>
      </p:sp>
    </p:spTree>
    <p:extLst>
      <p:ext uri="{BB962C8B-B14F-4D97-AF65-F5344CB8AC3E}">
        <p14:creationId xmlns:p14="http://schemas.microsoft.com/office/powerpoint/2010/main" val="67927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Numbers and Their definitions</a:t>
            </a:r>
            <a:endParaRPr lang="en-US" dirty="0"/>
          </a:p>
        </p:txBody>
      </p:sp>
      <p:sp>
        <p:nvSpPr>
          <p:cNvPr id="3" name="Content Placeholder 2"/>
          <p:cNvSpPr>
            <a:spLocks noGrp="1"/>
          </p:cNvSpPr>
          <p:nvPr>
            <p:ph idx="1"/>
          </p:nvPr>
        </p:nvSpPr>
        <p:spPr>
          <a:xfrm>
            <a:off x="838199" y="1825625"/>
            <a:ext cx="9344891" cy="4351338"/>
          </a:xfrm>
        </p:spPr>
        <p:txBody>
          <a:bodyPr>
            <a:normAutofit lnSpcReduction="10000"/>
          </a:bodyPr>
          <a:lstStyle/>
          <a:p>
            <a:r>
              <a:rPr lang="en-IN" dirty="0" smtClean="0"/>
              <a:t>Odd ± Odd = Even 	(5 ± 3)	</a:t>
            </a:r>
            <a:endParaRPr lang="en-US" dirty="0" smtClean="0"/>
          </a:p>
          <a:p>
            <a:r>
              <a:rPr lang="en-IN" dirty="0" smtClean="0"/>
              <a:t>Even ± Even = Even 	(4 ± 2)</a:t>
            </a:r>
            <a:endParaRPr lang="en-US" dirty="0" smtClean="0"/>
          </a:p>
          <a:p>
            <a:r>
              <a:rPr lang="en-IN" dirty="0" smtClean="0"/>
              <a:t>Odd ± Even = Odd 	(5 ± 2)</a:t>
            </a:r>
            <a:endParaRPr lang="en-US" dirty="0" smtClean="0"/>
          </a:p>
          <a:p>
            <a:r>
              <a:rPr lang="en-IN" dirty="0" smtClean="0"/>
              <a:t>Even ± Odd = Odd 	(8 ± 3)</a:t>
            </a:r>
            <a:endParaRPr lang="en-US" dirty="0" smtClean="0"/>
          </a:p>
          <a:p>
            <a:r>
              <a:rPr lang="en-IN" dirty="0" smtClean="0"/>
              <a:t>(Odd)</a:t>
            </a:r>
            <a:r>
              <a:rPr lang="en-IN" baseline="30000" dirty="0" smtClean="0"/>
              <a:t>Even</a:t>
            </a:r>
            <a:r>
              <a:rPr lang="en-IN" dirty="0" smtClean="0"/>
              <a:t> = Odd 		(7)</a:t>
            </a:r>
            <a:r>
              <a:rPr lang="en-IN" baseline="30000" dirty="0" smtClean="0"/>
              <a:t>2</a:t>
            </a:r>
            <a:r>
              <a:rPr lang="en-IN" dirty="0" smtClean="0"/>
              <a:t> = Odd</a:t>
            </a:r>
            <a:endParaRPr lang="en-US" dirty="0" smtClean="0"/>
          </a:p>
          <a:p>
            <a:r>
              <a:rPr lang="en-IN" dirty="0" smtClean="0"/>
              <a:t>(Even)</a:t>
            </a:r>
            <a:r>
              <a:rPr lang="en-IN" baseline="30000" dirty="0" smtClean="0"/>
              <a:t>Odd</a:t>
            </a:r>
            <a:r>
              <a:rPr lang="en-IN" dirty="0" smtClean="0"/>
              <a:t> = Even 		(8)</a:t>
            </a:r>
            <a:r>
              <a:rPr lang="en-IN" baseline="30000" dirty="0" smtClean="0"/>
              <a:t>3</a:t>
            </a:r>
            <a:r>
              <a:rPr lang="en-IN" dirty="0" smtClean="0"/>
              <a:t> = Odd</a:t>
            </a:r>
            <a:endParaRPr lang="en-US" dirty="0" smtClean="0"/>
          </a:p>
          <a:p>
            <a:r>
              <a:rPr lang="en-IN" dirty="0" smtClean="0"/>
              <a:t>Odd × Even = Even	7 × 2 = Even</a:t>
            </a:r>
            <a:endParaRPr lang="en-US" dirty="0" smtClean="0"/>
          </a:p>
          <a:p>
            <a:r>
              <a:rPr lang="en-IN" dirty="0" smtClean="0"/>
              <a:t>Odd × Odd = Odd		 7 × 3 = </a:t>
            </a:r>
            <a:r>
              <a:rPr lang="en-US" dirty="0" smtClean="0"/>
              <a:t>Odd</a:t>
            </a:r>
          </a:p>
          <a:p>
            <a:r>
              <a:rPr lang="en-IN" dirty="0" smtClean="0"/>
              <a:t>Even × Even = Even	 6 × 2 = Even</a:t>
            </a:r>
            <a:endParaRPr lang="en-US" dirty="0" smtClean="0"/>
          </a:p>
          <a:p>
            <a:endParaRPr lang="en-US" dirty="0"/>
          </a:p>
        </p:txBody>
      </p:sp>
    </p:spTree>
    <p:extLst>
      <p:ext uri="{BB962C8B-B14F-4D97-AF65-F5344CB8AC3E}">
        <p14:creationId xmlns:p14="http://schemas.microsoft.com/office/powerpoint/2010/main" val="1867631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Tree</a:t>
            </a:r>
            <a:endParaRPr lang="en-US" dirty="0"/>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262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1788</Words>
  <Application>Microsoft Office PowerPoint</Application>
  <PresentationFormat>Widescreen</PresentationFormat>
  <Paragraphs>196</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Symbol</vt:lpstr>
      <vt:lpstr>Times New Roman</vt:lpstr>
      <vt:lpstr>Office Theme</vt:lpstr>
      <vt:lpstr>PowerPoint Presentation</vt:lpstr>
      <vt:lpstr>Types of Numbers and Their definitions</vt:lpstr>
      <vt:lpstr>Types of Numbers and Their definitions</vt:lpstr>
      <vt:lpstr>Types of Numbers and Their definitions</vt:lpstr>
      <vt:lpstr>Types of Numbers and Their definitions</vt:lpstr>
      <vt:lpstr>Types of Numbers and Their definitions</vt:lpstr>
      <vt:lpstr>Types of Numbers and Their definitions</vt:lpstr>
      <vt:lpstr>Types of Numbers and Their definitions</vt:lpstr>
      <vt:lpstr>Number Tree</vt:lpstr>
      <vt:lpstr>Number Sets</vt:lpstr>
      <vt:lpstr>Types of Numbers and Their definitions</vt:lpstr>
      <vt:lpstr>Types of Numbers and Their definitions</vt:lpstr>
      <vt:lpstr>Q</vt:lpstr>
      <vt:lpstr>Types of Numbers and Their definitions</vt:lpstr>
      <vt:lpstr>Types of Numbers and Their definitions</vt:lpstr>
      <vt:lpstr>Types of Numbers and Their definitions</vt:lpstr>
      <vt:lpstr>Types of Numbers and Their definitions</vt:lpstr>
      <vt:lpstr>Types of Numbers and Their definitions</vt:lpstr>
      <vt:lpstr>Types of Numbers and Their definitions</vt:lpstr>
      <vt:lpstr>Some General Properties</vt:lpstr>
      <vt:lpstr>Some General Properties</vt:lpstr>
      <vt:lpstr>Some General Properties</vt:lpstr>
      <vt:lpstr>Some General Properties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dueNorth Academics</dc:creator>
  <cp:lastModifiedBy>Nishith</cp:lastModifiedBy>
  <cp:revision>11</cp:revision>
  <dcterms:created xsi:type="dcterms:W3CDTF">2021-07-14T11:24:19Z</dcterms:created>
  <dcterms:modified xsi:type="dcterms:W3CDTF">2021-07-19T04:48:04Z</dcterms:modified>
</cp:coreProperties>
</file>